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58" r:id="rId6"/>
    <p:sldId id="260" r:id="rId7"/>
    <p:sldId id="264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904D3-CF8D-40FF-99CD-34DDE8072D13}" v="2" dt="2025-12-01T16:07:16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Tallis" userId="87ad5ed0-c898-4255-98e5-decd1bd3bb11" providerId="ADAL" clId="{7CE48814-6FE4-45BE-A874-65BDC24C06EF}"/>
    <pc:docChg chg="custSel addSld delSld modSld">
      <pc:chgData name="Matthew Tallis" userId="87ad5ed0-c898-4255-98e5-decd1bd3bb11" providerId="ADAL" clId="{7CE48814-6FE4-45BE-A874-65BDC24C06EF}" dt="2025-12-01T17:53:10.643" v="70" actId="26606"/>
      <pc:docMkLst>
        <pc:docMk/>
      </pc:docMkLst>
      <pc:sldChg chg="addSp delSp modSp mod">
        <pc:chgData name="Matthew Tallis" userId="87ad5ed0-c898-4255-98e5-decd1bd3bb11" providerId="ADAL" clId="{7CE48814-6FE4-45BE-A874-65BDC24C06EF}" dt="2025-12-01T17:52:31.497" v="67" actId="962"/>
        <pc:sldMkLst>
          <pc:docMk/>
          <pc:sldMk cId="4168045354" sldId="260"/>
        </pc:sldMkLst>
        <pc:spChg chg="del">
          <ac:chgData name="Matthew Tallis" userId="87ad5ed0-c898-4255-98e5-decd1bd3bb11" providerId="ADAL" clId="{7CE48814-6FE4-45BE-A874-65BDC24C06EF}" dt="2025-12-01T17:52:27.608" v="65" actId="26606"/>
          <ac:spMkLst>
            <pc:docMk/>
            <pc:sldMk cId="4168045354" sldId="260"/>
            <ac:spMk id="8" creationId="{32BC26D8-82FB-445E-AA49-62A77D7C1EE0}"/>
          </ac:spMkLst>
        </pc:spChg>
        <pc:spChg chg="del">
          <ac:chgData name="Matthew Tallis" userId="87ad5ed0-c898-4255-98e5-decd1bd3bb11" providerId="ADAL" clId="{7CE48814-6FE4-45BE-A874-65BDC24C06EF}" dt="2025-12-01T17:52:27.608" v="65" actId="26606"/>
          <ac:spMkLst>
            <pc:docMk/>
            <pc:sldMk cId="4168045354" sldId="260"/>
            <ac:spMk id="10" creationId="{CB44330D-EA18-4254-AA95-EB49948539B8}"/>
          </ac:spMkLst>
        </pc:spChg>
        <pc:spChg chg="add">
          <ac:chgData name="Matthew Tallis" userId="87ad5ed0-c898-4255-98e5-decd1bd3bb11" providerId="ADAL" clId="{7CE48814-6FE4-45BE-A874-65BDC24C06EF}" dt="2025-12-01T17:52:27.608" v="65" actId="26606"/>
          <ac:spMkLst>
            <pc:docMk/>
            <pc:sldMk cId="4168045354" sldId="260"/>
            <ac:spMk id="15" creationId="{32BC26D8-82FB-445E-AA49-62A77D7C1EE0}"/>
          </ac:spMkLst>
        </pc:spChg>
        <pc:spChg chg="add">
          <ac:chgData name="Matthew Tallis" userId="87ad5ed0-c898-4255-98e5-decd1bd3bb11" providerId="ADAL" clId="{7CE48814-6FE4-45BE-A874-65BDC24C06EF}" dt="2025-12-01T17:52:27.608" v="65" actId="26606"/>
          <ac:spMkLst>
            <pc:docMk/>
            <pc:sldMk cId="4168045354" sldId="260"/>
            <ac:spMk id="17" creationId="{CB44330D-EA18-4254-AA95-EB49948539B8}"/>
          </ac:spMkLst>
        </pc:spChg>
        <pc:picChg chg="del">
          <ac:chgData name="Matthew Tallis" userId="87ad5ed0-c898-4255-98e5-decd1bd3bb11" providerId="ADAL" clId="{7CE48814-6FE4-45BE-A874-65BDC24C06EF}" dt="2025-12-01T17:46:25.248" v="62" actId="478"/>
          <ac:picMkLst>
            <pc:docMk/>
            <pc:sldMk cId="4168045354" sldId="260"/>
            <ac:picMk id="3" creationId="{68BCF18E-B7DC-DFA1-4983-40DC2FADC3A5}"/>
          </ac:picMkLst>
        </pc:picChg>
        <pc:picChg chg="add mod">
          <ac:chgData name="Matthew Tallis" userId="87ad5ed0-c898-4255-98e5-decd1bd3bb11" providerId="ADAL" clId="{7CE48814-6FE4-45BE-A874-65BDC24C06EF}" dt="2025-12-01T17:52:31.497" v="67" actId="962"/>
          <ac:picMkLst>
            <pc:docMk/>
            <pc:sldMk cId="4168045354" sldId="260"/>
            <ac:picMk id="5" creationId="{182043F0-C5D0-95F4-FA95-8A5E9836EB8A}"/>
          </ac:picMkLst>
        </pc:picChg>
      </pc:sldChg>
      <pc:sldChg chg="addSp delSp modSp new del mod">
        <pc:chgData name="Matthew Tallis" userId="87ad5ed0-c898-4255-98e5-decd1bd3bb11" providerId="ADAL" clId="{7CE48814-6FE4-45BE-A874-65BDC24C06EF}" dt="2025-12-01T16:07:42.405" v="60" actId="47"/>
        <pc:sldMkLst>
          <pc:docMk/>
          <pc:sldMk cId="2869469345" sldId="261"/>
        </pc:sldMkLst>
        <pc:spChg chg="del mod">
          <ac:chgData name="Matthew Tallis" userId="87ad5ed0-c898-4255-98e5-decd1bd3bb11" providerId="ADAL" clId="{7CE48814-6FE4-45BE-A874-65BDC24C06EF}" dt="2025-12-01T16:07:12.405" v="49" actId="21"/>
          <ac:spMkLst>
            <pc:docMk/>
            <pc:sldMk cId="2869469345" sldId="261"/>
            <ac:spMk id="2" creationId="{065A199E-5260-8EAB-48CE-63472657FBC6}"/>
          </ac:spMkLst>
        </pc:spChg>
        <pc:spChg chg="add mod">
          <ac:chgData name="Matthew Tallis" userId="87ad5ed0-c898-4255-98e5-decd1bd3bb11" providerId="ADAL" clId="{7CE48814-6FE4-45BE-A874-65BDC24C06EF}" dt="2025-12-01T16:07:12.405" v="49" actId="21"/>
          <ac:spMkLst>
            <pc:docMk/>
            <pc:sldMk cId="2869469345" sldId="261"/>
            <ac:spMk id="4" creationId="{AE6BC69E-AA17-A757-5209-FAA4A3C7446A}"/>
          </ac:spMkLst>
        </pc:spChg>
      </pc:sldChg>
      <pc:sldChg chg="addSp modSp new mod">
        <pc:chgData name="Matthew Tallis" userId="87ad5ed0-c898-4255-98e5-decd1bd3bb11" providerId="ADAL" clId="{7CE48814-6FE4-45BE-A874-65BDC24C06EF}" dt="2025-12-01T16:08:00.888" v="61" actId="13926"/>
        <pc:sldMkLst>
          <pc:docMk/>
          <pc:sldMk cId="3122491211" sldId="262"/>
        </pc:sldMkLst>
        <pc:spChg chg="add mod">
          <ac:chgData name="Matthew Tallis" userId="87ad5ed0-c898-4255-98e5-decd1bd3bb11" providerId="ADAL" clId="{7CE48814-6FE4-45BE-A874-65BDC24C06EF}" dt="2025-12-01T16:08:00.888" v="61" actId="13926"/>
          <ac:spMkLst>
            <pc:docMk/>
            <pc:sldMk cId="3122491211" sldId="262"/>
            <ac:spMk id="3" creationId="{39A34D10-BCCB-B13B-A19E-15DC02ECABC8}"/>
          </ac:spMkLst>
        </pc:spChg>
        <pc:spChg chg="add mod">
          <ac:chgData name="Matthew Tallis" userId="87ad5ed0-c898-4255-98e5-decd1bd3bb11" providerId="ADAL" clId="{7CE48814-6FE4-45BE-A874-65BDC24C06EF}" dt="2025-12-01T16:07:16.782" v="51"/>
          <ac:spMkLst>
            <pc:docMk/>
            <pc:sldMk cId="3122491211" sldId="262"/>
            <ac:spMk id="4" creationId="{065A199E-5260-8EAB-48CE-63472657FBC6}"/>
          </ac:spMkLst>
        </pc:spChg>
      </pc:sldChg>
      <pc:sldChg chg="delSp modSp add mod delAnim">
        <pc:chgData name="Matthew Tallis" userId="87ad5ed0-c898-4255-98e5-decd1bd3bb11" providerId="ADAL" clId="{7CE48814-6FE4-45BE-A874-65BDC24C06EF}" dt="2025-12-01T16:07:04.488" v="48" actId="1076"/>
        <pc:sldMkLst>
          <pc:docMk/>
          <pc:sldMk cId="3803781820" sldId="263"/>
        </pc:sldMkLst>
        <pc:spChg chg="mod">
          <ac:chgData name="Matthew Tallis" userId="87ad5ed0-c898-4255-98e5-decd1bd3bb11" providerId="ADAL" clId="{7CE48814-6FE4-45BE-A874-65BDC24C06EF}" dt="2025-12-01T16:07:04.488" v="48" actId="1076"/>
          <ac:spMkLst>
            <pc:docMk/>
            <pc:sldMk cId="3803781820" sldId="263"/>
            <ac:spMk id="3" creationId="{C4FF1D74-EAE0-65DD-27FC-9B16B32BCA28}"/>
          </ac:spMkLst>
        </pc:spChg>
        <pc:spChg chg="del topLvl">
          <ac:chgData name="Matthew Tallis" userId="87ad5ed0-c898-4255-98e5-decd1bd3bb11" providerId="ADAL" clId="{7CE48814-6FE4-45BE-A874-65BDC24C06EF}" dt="2025-12-01T16:06:38.452" v="45" actId="478"/>
          <ac:spMkLst>
            <pc:docMk/>
            <pc:sldMk cId="3803781820" sldId="263"/>
            <ac:spMk id="6" creationId="{E57D6D46-7589-276E-C769-5FAEA8216A38}"/>
          </ac:spMkLst>
        </pc:spChg>
        <pc:spChg chg="del topLvl">
          <ac:chgData name="Matthew Tallis" userId="87ad5ed0-c898-4255-98e5-decd1bd3bb11" providerId="ADAL" clId="{7CE48814-6FE4-45BE-A874-65BDC24C06EF}" dt="2025-12-01T16:06:36.812" v="44" actId="478"/>
          <ac:spMkLst>
            <pc:docMk/>
            <pc:sldMk cId="3803781820" sldId="263"/>
            <ac:spMk id="7" creationId="{15B809AC-4167-8358-213F-EF93AC74F974}"/>
          </ac:spMkLst>
        </pc:spChg>
        <pc:grpChg chg="del">
          <ac:chgData name="Matthew Tallis" userId="87ad5ed0-c898-4255-98e5-decd1bd3bb11" providerId="ADAL" clId="{7CE48814-6FE4-45BE-A874-65BDC24C06EF}" dt="2025-12-01T16:06:36.812" v="44" actId="478"/>
          <ac:grpSpMkLst>
            <pc:docMk/>
            <pc:sldMk cId="3803781820" sldId="263"/>
            <ac:grpSpMk id="11" creationId="{AF23F579-7C95-0150-B023-557AD7890C18}"/>
          </ac:grpSpMkLst>
        </pc:grpChg>
        <pc:grpChg chg="del">
          <ac:chgData name="Matthew Tallis" userId="87ad5ed0-c898-4255-98e5-decd1bd3bb11" providerId="ADAL" clId="{7CE48814-6FE4-45BE-A874-65BDC24C06EF}" dt="2025-12-01T16:06:40.497" v="46" actId="478"/>
          <ac:grpSpMkLst>
            <pc:docMk/>
            <pc:sldMk cId="3803781820" sldId="263"/>
            <ac:grpSpMk id="12" creationId="{7376659B-47EB-8E16-9ADE-99496BA41526}"/>
          </ac:grpSpMkLst>
        </pc:grpChg>
      </pc:sldChg>
      <pc:sldChg chg="addSp modSp new mod setBg">
        <pc:chgData name="Matthew Tallis" userId="87ad5ed0-c898-4255-98e5-decd1bd3bb11" providerId="ADAL" clId="{7CE48814-6FE4-45BE-A874-65BDC24C06EF}" dt="2025-12-01T17:53:10.643" v="70" actId="26606"/>
        <pc:sldMkLst>
          <pc:docMk/>
          <pc:sldMk cId="3559253082" sldId="264"/>
        </pc:sldMkLst>
        <pc:spChg chg="add">
          <ac:chgData name="Matthew Tallis" userId="87ad5ed0-c898-4255-98e5-decd1bd3bb11" providerId="ADAL" clId="{7CE48814-6FE4-45BE-A874-65BDC24C06EF}" dt="2025-12-01T17:53:10.643" v="70" actId="26606"/>
          <ac:spMkLst>
            <pc:docMk/>
            <pc:sldMk cId="3559253082" sldId="264"/>
            <ac:spMk id="8" creationId="{32BC26D8-82FB-445E-AA49-62A77D7C1EE0}"/>
          </ac:spMkLst>
        </pc:spChg>
        <pc:spChg chg="add">
          <ac:chgData name="Matthew Tallis" userId="87ad5ed0-c898-4255-98e5-decd1bd3bb11" providerId="ADAL" clId="{7CE48814-6FE4-45BE-A874-65BDC24C06EF}" dt="2025-12-01T17:53:10.643" v="70" actId="26606"/>
          <ac:spMkLst>
            <pc:docMk/>
            <pc:sldMk cId="3559253082" sldId="264"/>
            <ac:spMk id="10" creationId="{CB44330D-EA18-4254-AA95-EB49948539B8}"/>
          </ac:spMkLst>
        </pc:spChg>
        <pc:picChg chg="add mod">
          <ac:chgData name="Matthew Tallis" userId="87ad5ed0-c898-4255-98e5-decd1bd3bb11" providerId="ADAL" clId="{7CE48814-6FE4-45BE-A874-65BDC24C06EF}" dt="2025-12-01T17:53:10.643" v="70" actId="26606"/>
          <ac:picMkLst>
            <pc:docMk/>
            <pc:sldMk cId="3559253082" sldId="264"/>
            <ac:picMk id="3" creationId="{A264EEA3-7ED8-B9DC-6EC0-A5A531AA898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31ACF-A71D-70BD-2282-ECD31C828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FCDB8-8359-2679-7B6C-1F63D2F17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8DAA4-9C78-F6B3-2D08-C52B2EB37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BB3D8-005E-82FB-E929-10C26685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6E31A-EDC6-540D-57E3-8A95925D4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37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DA282-1C3A-1F1B-8318-6CB44F4E8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D3636-B0C4-E1C3-24A6-F339FC8ED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1B18C-D1F3-9FF0-C479-271BAACD0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4D101-0EC4-DFBC-EF26-76D70D6BA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AD7F9-519F-36AD-EBEA-6190F7BF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94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934964-2D10-A1CB-2DB3-277F98927E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2123D-0F2E-3FEF-1211-F3EF769A3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16417-C463-A87F-7D57-FC12D9C8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726F4-3875-0B48-2A85-09F57112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0E9CE-175F-234C-A930-415E4ED31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47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558-6971-B66B-DD9D-D06E22BA0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A9A54-672D-841C-BDE1-87D2E5FE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9D93C-4B4C-596A-0F35-222FC6EB9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57FE5-3A36-3A39-173B-9AD2B0D9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797BD-E83D-BAAD-DF01-9CB8E67F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7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61C01-91D6-BAC1-402D-8DFD6218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1BF3-A853-848D-F7D5-5B4D1A904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FE6BE-AC06-8F6F-EC38-3A6943DE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78B67-AAD5-892F-F416-5E9CC1EA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7E34A-8CB3-6970-DE63-05CE81AB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4D45-0FFC-8005-E309-C52E3ABC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42D10-25C3-B611-3D41-4D54CB6C57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1EACAA-5A96-00CD-0D58-1F2D2DC1F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E0BAD-E28E-4799-EE47-985E5B84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BEFCF-0718-7405-FE57-6546D18B6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375DC-0B75-DCE2-F6AF-523BF244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99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064C8-6248-855D-E032-E7E9D1DF6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D0F97-5E52-B302-1CEC-16444F6F8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5D8D5-7640-A285-5CA1-A809F67A4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7A8361-D2CE-C458-A943-F82F90F1D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BCF320-BE15-5AF0-162F-62C1EF63F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AC62A-4845-07C2-3C83-8A612F81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8342B-70AC-5B39-0D8E-D72CFF6C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A78AE7-92FF-36F4-4852-A583AC7D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3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1393C-5D5D-6D49-5DED-A06BC2D1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6013D-07CA-D9E4-8CC0-D59BFCD0B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95216F-4B88-F7BA-3E92-E5E994CF7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E80AB-8BD9-08A6-CD6D-0115178A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0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001094-084C-A627-60C1-14AFD317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AD7DC-CDEC-F4E6-F7D1-89256D1B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C7927-19EF-31D9-66E2-2D280BE3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9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281E-A2FE-BAB5-1E8A-4FAC6FC7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BE3E0-EB6E-C30F-BE8A-71D91F044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B7EC5-8620-8D78-509D-41B5A31F2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1040B-DB2D-A73E-CB8B-E4DB2A2F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1254E-C85F-AEB8-FEB1-A2404E82D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7F5B6-1A5A-F999-C620-811543D96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91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5A708-D5B3-E450-444A-35ED5BD53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4985EB-D3DF-2C2E-AFE2-573A22C6A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7EC8C-8E78-CDDA-CB1C-EF691DDD6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8D94D-F6A8-0E52-A94B-9F3F29A9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D0195-E62E-20E1-451D-F43D11C1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4F7F1-C437-333F-672A-DCFB760B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9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64A3C-907A-A103-5DE8-14752E13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32520-3700-B4A8-2A38-5441D93E5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A94A6-8294-6C56-68B7-901ADC55E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AD6AB-F9FC-4A31-9F36-51F2B68B5C4B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71F82-DBB5-654A-B0BF-2BA138F09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73E1A-BFA1-21CA-754D-D72DD49623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F8D0A1-26B1-4529-977D-4E819232F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6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0hVIH3EnlQ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mpty open plan office">
            <a:extLst>
              <a:ext uri="{FF2B5EF4-FFF2-40B4-BE49-F238E27FC236}">
                <a16:creationId xmlns:a16="http://schemas.microsoft.com/office/drawing/2014/main" id="{0FD92661-BD68-A162-E60E-BEA5BBA6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211" b="1321"/>
          <a:stretch>
            <a:fillRect/>
          </a:stretch>
        </p:blipFill>
        <p:spPr>
          <a:xfrm>
            <a:off x="20" y="-7619"/>
            <a:ext cx="12191979" cy="6887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7620"/>
            <a:ext cx="5566593" cy="6887364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067CD3-146F-6228-E362-39AA720C2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863442" y="855815"/>
            <a:ext cx="6887365" cy="516047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alpha val="91000"/>
                </a:schemeClr>
              </a:gs>
              <a:gs pos="83000">
                <a:schemeClr val="accent5">
                  <a:alpha val="0"/>
                </a:schemeClr>
              </a:gs>
            </a:gsLst>
            <a:lin ang="51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7E5C-A0F8-E9FA-56DB-31A257FD4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7648"/>
            <a:ext cx="2079513" cy="6865647"/>
          </a:xfrm>
          <a:prstGeom prst="rect">
            <a:avLst/>
          </a:prstGeom>
          <a:gradFill flip="none" rotWithShape="1">
            <a:gsLst>
              <a:gs pos="5000">
                <a:schemeClr val="accent5"/>
              </a:gs>
              <a:gs pos="49000">
                <a:schemeClr val="accent5">
                  <a:alpha val="0"/>
                </a:schemeClr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3F70A3C-4474-2A39-470C-FD55A8837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706777" y="3068761"/>
            <a:ext cx="4504659" cy="378923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0000">
                <a:schemeClr val="accent5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C3F7D4-9613-0E1F-901C-98FE831DE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774557" y="-6485"/>
            <a:ext cx="3427160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D5167C-AF48-26F0-7A9F-3F7643374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64705" y="-1061856"/>
            <a:ext cx="3682024" cy="12211438"/>
          </a:xfrm>
          <a:prstGeom prst="rect">
            <a:avLst/>
          </a:prstGeom>
          <a:gradFill>
            <a:gsLst>
              <a:gs pos="0">
                <a:schemeClr val="accent5"/>
              </a:gs>
              <a:gs pos="65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B30A01-FCA8-86A5-A840-C32A3BE2E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6" y="-7639"/>
            <a:ext cx="4879823" cy="6887373"/>
          </a:xfrm>
          <a:prstGeom prst="rect">
            <a:avLst/>
          </a:prstGeom>
          <a:gradFill>
            <a:gsLst>
              <a:gs pos="0">
                <a:schemeClr val="accent2">
                  <a:alpha val="70000"/>
                </a:schemeClr>
              </a:gs>
              <a:gs pos="44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B04AA-7E30-4028-7F69-A6105FB0A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028" y="2155188"/>
            <a:ext cx="4160233" cy="2839273"/>
          </a:xfrm>
        </p:spPr>
        <p:txBody>
          <a:bodyPr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Dissertation Elevator-Pitch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3D5BCF-0BE8-5F3A-B681-93011CD33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028" y="5166367"/>
            <a:ext cx="4160233" cy="850998"/>
          </a:xfrm>
        </p:spPr>
        <p:txBody>
          <a:bodyPr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33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1C403-9ABF-AE44-FE48-A2FD9461125F}"/>
              </a:ext>
            </a:extLst>
          </p:cNvPr>
          <p:cNvSpPr txBox="1"/>
          <p:nvPr/>
        </p:nvSpPr>
        <p:spPr>
          <a:xfrm>
            <a:off x="645066" y="2031101"/>
            <a:ext cx="4282984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/>
              <a:t>Purpose of this session: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To help you all: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Clarify and articulate your research question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Communicate your dissertation idea succinctly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Moving forward this will help you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Link your question to a realistic method / process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/>
              <a:t>Receive feedback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C16E71E2-8210-D0A9-CAB6-FEE34F3FD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9676" y="650494"/>
            <a:ext cx="5324142" cy="532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19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32A3F-2451-10F2-E9C9-E84F46B32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FF1D74-EAE0-65DD-27FC-9B16B32BCA28}"/>
              </a:ext>
            </a:extLst>
          </p:cNvPr>
          <p:cNvSpPr txBox="1"/>
          <p:nvPr/>
        </p:nvSpPr>
        <p:spPr>
          <a:xfrm>
            <a:off x="463558" y="1628148"/>
            <a:ext cx="609724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Review the expectations (focused – do what is expected)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 top tips for elevator pitch (targeted in delivery)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B777041-22BD-5C21-E3CA-CCC3FB9A8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121" y="80776"/>
            <a:ext cx="10515600" cy="1325563"/>
          </a:xfrm>
        </p:spPr>
        <p:txBody>
          <a:bodyPr/>
          <a:lstStyle/>
          <a:p>
            <a:r>
              <a:rPr lang="en-GB" dirty="0"/>
              <a:t>What we will do</a:t>
            </a:r>
          </a:p>
        </p:txBody>
      </p:sp>
    </p:spTree>
    <p:extLst>
      <p:ext uri="{BB962C8B-B14F-4D97-AF65-F5344CB8AC3E}">
        <p14:creationId xmlns:p14="http://schemas.microsoft.com/office/powerpoint/2010/main" val="380378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A34D10-BCCB-B13B-A19E-15DC02ECABC8}"/>
              </a:ext>
            </a:extLst>
          </p:cNvPr>
          <p:cNvSpPr txBox="1"/>
          <p:nvPr/>
        </p:nvSpPr>
        <p:spPr>
          <a:xfrm>
            <a:off x="647465" y="1761391"/>
            <a:ext cx="10605825" cy="4333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ts val="1500"/>
              </a:lnSpc>
              <a:buNone/>
            </a:pPr>
            <a:r>
              <a:rPr lang="en-GB" sz="1600" b="1" i="1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Instructions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</a:t>
            </a:r>
          </a:p>
          <a:p>
            <a:pPr algn="l" rtl="0" fontAlgn="base">
              <a:lnSpc>
                <a:spcPts val="1500"/>
              </a:lnSpc>
              <a:buNone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 rtl="0" fontAlgn="base">
              <a:lnSpc>
                <a:spcPts val="1500"/>
              </a:lnSpc>
              <a:buNone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Prepare and present a speed presentation (up to but no more than 5 minutes) justifying your projects premise and experimental design.  Your seminar should include the following: </a:t>
            </a:r>
          </a:p>
          <a:p>
            <a:pPr algn="l" rtl="0" fontAlgn="base">
              <a:lnSpc>
                <a:spcPts val="1500"/>
              </a:lnSpc>
              <a:buNone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lvl="1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Sans Serif Collection" panose="020B0502040504020204" pitchFamily="34" charset="0"/>
                <a:cs typeface="Sans Serif Collection" panose="020B0502040504020204" pitchFamily="34" charset="0"/>
              </a:rPr>
              <a:t>An </a:t>
            </a:r>
            <a:r>
              <a:rPr lang="en-GB" sz="16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Sans Serif Collection" panose="020B0502040504020204" pitchFamily="34" charset="0"/>
                <a:cs typeface="Sans Serif Collection" panose="020B0502040504020204" pitchFamily="34" charset="0"/>
              </a:rPr>
              <a:t>introduction</a:t>
            </a:r>
            <a:r>
              <a:rPr lang="en-GB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Sans Serif Collection" panose="020B0502040504020204" pitchFamily="34" charset="0"/>
                <a:cs typeface="Sans Serif Collection" panose="020B0502040504020204" pitchFamily="34" charset="0"/>
              </a:rPr>
              <a:t> detailing your aim(s)/research question(s) and motivation for choosing your particular study </a:t>
            </a:r>
          </a:p>
          <a:p>
            <a:pPr lvl="1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lvl="1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Critical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evaluation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of the relevant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literature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to justify your chosen study </a:t>
            </a:r>
          </a:p>
          <a:p>
            <a:pPr lvl="1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lvl="1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A description of the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methods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you have used or will use to collect data </a:t>
            </a:r>
          </a:p>
          <a:p>
            <a:pPr algn="l" rtl="0" fontAlgn="base">
              <a:lnSpc>
                <a:spcPts val="1500"/>
              </a:lnSpc>
              <a:buNone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</a:t>
            </a:r>
          </a:p>
          <a:p>
            <a:pPr algn="l" rtl="0" fontAlgn="base">
              <a:lnSpc>
                <a:spcPts val="1500"/>
              </a:lnSpc>
              <a:buNone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 rtl="0" fontAlgn="base">
              <a:lnSpc>
                <a:spcPts val="1500"/>
              </a:lnSpc>
              <a:buNone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Key info </a:t>
            </a:r>
          </a:p>
          <a:p>
            <a:pPr algn="l" rtl="0" fontAlgn="base">
              <a:lnSpc>
                <a:spcPts val="1500"/>
              </a:lnSpc>
              <a:buNone/>
            </a:pPr>
            <a:endParaRPr lang="en-GB" sz="1600" b="0" i="0" dirty="0">
              <a:solidFill>
                <a:srgbClr val="000000"/>
              </a:solidFill>
              <a:effectLst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 rtl="0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 exact time and location of your presentation slot will be set nearer the time.  </a:t>
            </a:r>
          </a:p>
          <a:p>
            <a:pPr algn="l" rtl="0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You will be limited to the allocated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5 minutes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, so ensure you plan accordingly. Up to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3 minutes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are allocated at the end of your presentation for questions and discussion with the audience.  </a:t>
            </a:r>
          </a:p>
          <a:p>
            <a:pPr algn="l" rtl="0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Ensure you use electronic presentation software (e.g.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PowerPoint).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 </a:t>
            </a:r>
          </a:p>
          <a:p>
            <a:pPr algn="l" rtl="0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 presentation should be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well-structured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, </a:t>
            </a:r>
            <a:r>
              <a:rPr lang="en-GB" sz="1600" b="1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succinct</a:t>
            </a: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but comprehensive.  </a:t>
            </a:r>
          </a:p>
          <a:p>
            <a:pPr algn="l" rtl="0" fontAlgn="base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Communicate the essence of your research appropriately to your audience (primarily your peers). It is expected that you will attend and participate in at least two of the timetabled sessions. </a:t>
            </a:r>
          </a:p>
          <a:p>
            <a:pPr algn="l" rtl="0" fontAlgn="base">
              <a:lnSpc>
                <a:spcPts val="1500"/>
              </a:lnSpc>
              <a:buNone/>
            </a:pPr>
            <a:r>
              <a:rPr lang="en-GB" sz="1600" b="0" i="0" dirty="0">
                <a:solidFill>
                  <a:srgbClr val="000000"/>
                </a:solidFill>
                <a:effectLst/>
                <a:ea typeface="Sans Serif Collection" panose="020B0502040504020204" pitchFamily="34" charset="0"/>
                <a:cs typeface="Sans Serif Collection" panose="020B0502040504020204" pitchFamily="34" charset="0"/>
              </a:rPr>
              <a:t>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5A199E-5260-8EAB-48CE-63472657FBC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From the assignment brief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249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1F1A96-5C85-7EA4-640B-129A90DE17E9}"/>
              </a:ext>
            </a:extLst>
          </p:cNvPr>
          <p:cNvSpPr txBox="1"/>
          <p:nvPr/>
        </p:nvSpPr>
        <p:spPr>
          <a:xfrm>
            <a:off x="424289" y="1196193"/>
            <a:ext cx="6097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Review the expectations (focused – do what is expected)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 top tips for elevator pitch (targeted in delivery)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139514-E4D5-C886-8ABA-CEE0D00F8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121" y="80776"/>
            <a:ext cx="10515600" cy="1325563"/>
          </a:xfrm>
        </p:spPr>
        <p:txBody>
          <a:bodyPr/>
          <a:lstStyle/>
          <a:p>
            <a:r>
              <a:rPr lang="en-GB" dirty="0"/>
              <a:t>What we will do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F38A1F-2DC4-F497-9D24-5EB60AA6B198}"/>
              </a:ext>
            </a:extLst>
          </p:cNvPr>
          <p:cNvGrpSpPr/>
          <p:nvPr/>
        </p:nvGrpSpPr>
        <p:grpSpPr>
          <a:xfrm>
            <a:off x="221121" y="1982769"/>
            <a:ext cx="10515600" cy="3353881"/>
            <a:chOff x="221121" y="1982769"/>
            <a:chExt cx="10515600" cy="335388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64F2D86-D23E-7402-8F46-53AC5D1C6AA8}"/>
                </a:ext>
              </a:extLst>
            </p:cNvPr>
            <p:cNvSpPr txBox="1"/>
            <p:nvPr/>
          </p:nvSpPr>
          <p:spPr>
            <a:xfrm>
              <a:off x="271608" y="3028326"/>
              <a:ext cx="8821903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dirty="0"/>
                <a:t>Produce a clear, specific, and measurable research question.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dirty="0"/>
                <a:t>Identify the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/>
                <a:t>What (What is the topic, what is the issue? ),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/>
                <a:t>Why (why does it matter - scientifically &amp; why the interest personally)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/>
                <a:t>How will you answer the question (aim, hypothesis) given in your dissertation .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/>
                <a:t>Identify the </a:t>
              </a:r>
            </a:p>
            <a:p>
              <a:pPr lvl="1"/>
              <a:endParaRPr lang="en-GB" dirty="0"/>
            </a:p>
          </p:txBody>
        </p:sp>
        <p:sp>
          <p:nvSpPr>
            <p:cNvPr id="7" name="Title 3">
              <a:extLst>
                <a:ext uri="{FF2B5EF4-FFF2-40B4-BE49-F238E27FC236}">
                  <a16:creationId xmlns:a16="http://schemas.microsoft.com/office/drawing/2014/main" id="{45E31137-DF85-DB8F-B332-86BEB7A38E28}"/>
                </a:ext>
              </a:extLst>
            </p:cNvPr>
            <p:cNvSpPr txBox="1">
              <a:spLocks/>
            </p:cNvSpPr>
            <p:nvPr/>
          </p:nvSpPr>
          <p:spPr>
            <a:xfrm>
              <a:off x="221121" y="1982769"/>
              <a:ext cx="10515600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dirty="0"/>
                <a:t>What you will do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CB64C81-11E0-08B6-D545-A0E53FA3BA0B}"/>
              </a:ext>
            </a:extLst>
          </p:cNvPr>
          <p:cNvGrpSpPr/>
          <p:nvPr/>
        </p:nvGrpSpPr>
        <p:grpSpPr>
          <a:xfrm>
            <a:off x="137908" y="4673868"/>
            <a:ext cx="10515600" cy="1545901"/>
            <a:chOff x="137908" y="4673868"/>
            <a:chExt cx="10515600" cy="154590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08F6F3F-B4B0-4AF8-45A8-0C88FF2B5CC4}"/>
                </a:ext>
              </a:extLst>
            </p:cNvPr>
            <p:cNvSpPr txBox="1"/>
            <p:nvPr/>
          </p:nvSpPr>
          <p:spPr>
            <a:xfrm>
              <a:off x="586225" y="5850437"/>
              <a:ext cx="939363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dirty="0"/>
                <a:t>Apply top tips for concise communication (clarity, conciseness, timing, visuals).</a:t>
              </a:r>
            </a:p>
          </p:txBody>
        </p:sp>
        <p:sp>
          <p:nvSpPr>
            <p:cNvPr id="10" name="Title 3">
              <a:extLst>
                <a:ext uri="{FF2B5EF4-FFF2-40B4-BE49-F238E27FC236}">
                  <a16:creationId xmlns:a16="http://schemas.microsoft.com/office/drawing/2014/main" id="{6D368789-9141-127C-952B-FCB62D227BE2}"/>
                </a:ext>
              </a:extLst>
            </p:cNvPr>
            <p:cNvSpPr txBox="1">
              <a:spLocks/>
            </p:cNvSpPr>
            <p:nvPr/>
          </p:nvSpPr>
          <p:spPr>
            <a:xfrm>
              <a:off x="137908" y="4673868"/>
              <a:ext cx="10515600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dirty="0"/>
                <a:t>Next steps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35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82043F0-C5D0-95F4-FA95-8A5E9836E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5495" y="643467"/>
            <a:ext cx="844101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04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64EEA3-7ED8-B9DC-6EC0-A5A531AA8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626" y="643467"/>
            <a:ext cx="819274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53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BE615-D9A5-D34D-17D4-FFFFD2A9C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The Secret to Successfully Pitching an Idea | The Way We Work, a TED series - YouTube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943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383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Sans Serif Collection</vt:lpstr>
      <vt:lpstr>Office Theme</vt:lpstr>
      <vt:lpstr>Dissertation Elevator-Pitch Workshop</vt:lpstr>
      <vt:lpstr>PowerPoint Presentation</vt:lpstr>
      <vt:lpstr>What we will do</vt:lpstr>
      <vt:lpstr>PowerPoint Presentation</vt:lpstr>
      <vt:lpstr>What we will do</vt:lpstr>
      <vt:lpstr>PowerPoint Presentation</vt:lpstr>
      <vt:lpstr>PowerPoint Presentation</vt:lpstr>
      <vt:lpstr>The Secret to Successfully Pitching an Idea | The Way We Work, a TED series - YouTube</vt:lpstr>
    </vt:vector>
  </TitlesOfParts>
  <Company>Sparsholt College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Tallis</dc:creator>
  <cp:lastModifiedBy>Matthew Tallis</cp:lastModifiedBy>
  <cp:revision>1</cp:revision>
  <dcterms:created xsi:type="dcterms:W3CDTF">2025-12-01T15:47:16Z</dcterms:created>
  <dcterms:modified xsi:type="dcterms:W3CDTF">2025-12-01T17:53:17Z</dcterms:modified>
</cp:coreProperties>
</file>