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2" r:id="rId2"/>
    <p:sldId id="283" r:id="rId3"/>
    <p:sldId id="282" r:id="rId4"/>
    <p:sldId id="284" r:id="rId5"/>
    <p:sldId id="256" r:id="rId6"/>
    <p:sldId id="267" r:id="rId7"/>
    <p:sldId id="268" r:id="rId8"/>
    <p:sldId id="281" r:id="rId9"/>
    <p:sldId id="269" r:id="rId10"/>
    <p:sldId id="258" r:id="rId11"/>
    <p:sldId id="270" r:id="rId12"/>
    <p:sldId id="261" r:id="rId13"/>
    <p:sldId id="262" r:id="rId14"/>
    <p:sldId id="285" r:id="rId15"/>
    <p:sldId id="264" r:id="rId16"/>
    <p:sldId id="286" r:id="rId17"/>
    <p:sldId id="287" r:id="rId18"/>
    <p:sldId id="260" r:id="rId19"/>
    <p:sldId id="288" r:id="rId20"/>
    <p:sldId id="291" r:id="rId21"/>
    <p:sldId id="289" r:id="rId22"/>
    <p:sldId id="290" r:id="rId23"/>
    <p:sldId id="26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5802B-37C6-4DC3-806A-1FEA3AA928E1}" v="26" dt="2025-11-17T14:14:30.2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06" autoAdjust="0"/>
    <p:restoredTop sz="94660"/>
  </p:normalViewPr>
  <p:slideViewPr>
    <p:cSldViewPr snapToGrid="0">
      <p:cViewPr varScale="1">
        <p:scale>
          <a:sx n="86" d="100"/>
          <a:sy n="86" d="100"/>
        </p:scale>
        <p:origin x="45"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Tallis" userId="87ad5ed0-c898-4255-98e5-decd1bd3bb11" providerId="ADAL" clId="{6B59A626-8D21-4523-93C6-629FFDD51B5A}"/>
    <pc:docChg chg="undo redo custSel addSld modSld">
      <pc:chgData name="Matthew Tallis" userId="87ad5ed0-c898-4255-98e5-decd1bd3bb11" providerId="ADAL" clId="{6B59A626-8D21-4523-93C6-629FFDD51B5A}" dt="2024-11-11T11:45:28.710" v="121" actId="255"/>
      <pc:docMkLst>
        <pc:docMk/>
      </pc:docMkLst>
      <pc:sldChg chg="addSp modSp mod">
        <pc:chgData name="Matthew Tallis" userId="87ad5ed0-c898-4255-98e5-decd1bd3bb11" providerId="ADAL" clId="{6B59A626-8D21-4523-93C6-629FFDD51B5A}" dt="2024-11-11T11:22:43.999" v="29" actId="20577"/>
        <pc:sldMkLst>
          <pc:docMk/>
          <pc:sldMk cId="1289425838" sldId="258"/>
        </pc:sldMkLst>
      </pc:sldChg>
      <pc:sldChg chg="modSp mod">
        <pc:chgData name="Matthew Tallis" userId="87ad5ed0-c898-4255-98e5-decd1bd3bb11" providerId="ADAL" clId="{6B59A626-8D21-4523-93C6-629FFDD51B5A}" dt="2024-11-11T11:23:49.406" v="66" actId="20577"/>
        <pc:sldMkLst>
          <pc:docMk/>
          <pc:sldMk cId="969211704" sldId="259"/>
        </pc:sldMkLst>
      </pc:sldChg>
      <pc:sldChg chg="addSp delSp modSp mod">
        <pc:chgData name="Matthew Tallis" userId="87ad5ed0-c898-4255-98e5-decd1bd3bb11" providerId="ADAL" clId="{6B59A626-8D21-4523-93C6-629FFDD51B5A}" dt="2024-11-11T11:14:18.494" v="2" actId="1076"/>
        <pc:sldMkLst>
          <pc:docMk/>
          <pc:sldMk cId="3415533375" sldId="267"/>
        </pc:sldMkLst>
      </pc:sldChg>
      <pc:sldChg chg="addSp delSp modSp mod setBg">
        <pc:chgData name="Matthew Tallis" userId="87ad5ed0-c898-4255-98e5-decd1bd3bb11" providerId="ADAL" clId="{6B59A626-8D21-4523-93C6-629FFDD51B5A}" dt="2024-11-11T11:16:54.811" v="11" actId="14100"/>
        <pc:sldMkLst>
          <pc:docMk/>
          <pc:sldMk cId="1518728228" sldId="268"/>
        </pc:sldMkLst>
      </pc:sldChg>
      <pc:sldChg chg="addSp modSp mod setBg">
        <pc:chgData name="Matthew Tallis" userId="87ad5ed0-c898-4255-98e5-decd1bd3bb11" providerId="ADAL" clId="{6B59A626-8D21-4523-93C6-629FFDD51B5A}" dt="2024-11-11T11:17:21.817" v="16" actId="12"/>
        <pc:sldMkLst>
          <pc:docMk/>
          <pc:sldMk cId="2927329704" sldId="269"/>
        </pc:sldMkLst>
      </pc:sldChg>
      <pc:sldChg chg="addSp delSp modSp mod setBg modAnim">
        <pc:chgData name="Matthew Tallis" userId="87ad5ed0-c898-4255-98e5-decd1bd3bb11" providerId="ADAL" clId="{6B59A626-8D21-4523-93C6-629FFDD51B5A}" dt="2024-11-11T11:26:13.736" v="95"/>
        <pc:sldMkLst>
          <pc:docMk/>
          <pc:sldMk cId="4224434506" sldId="270"/>
        </pc:sldMkLst>
      </pc:sldChg>
      <pc:sldChg chg="addSp modSp new mod">
        <pc:chgData name="Matthew Tallis" userId="87ad5ed0-c898-4255-98e5-decd1bd3bb11" providerId="ADAL" clId="{6B59A626-8D21-4523-93C6-629FFDD51B5A}" dt="2024-11-11T11:45:28.710" v="121" actId="255"/>
        <pc:sldMkLst>
          <pc:docMk/>
          <pc:sldMk cId="3455171419" sldId="277"/>
        </pc:sldMkLst>
      </pc:sldChg>
    </pc:docChg>
  </pc:docChgLst>
  <pc:docChgLst>
    <pc:chgData name="Matthew Tallis" userId="87ad5ed0-c898-4255-98e5-decd1bd3bb11" providerId="ADAL" clId="{7CE48814-6FE4-45BE-A874-65BDC24C06EF}"/>
    <pc:docChg chg="custSel addSld delSld modSld sldOrd">
      <pc:chgData name="Matthew Tallis" userId="87ad5ed0-c898-4255-98e5-decd1bd3bb11" providerId="ADAL" clId="{7CE48814-6FE4-45BE-A874-65BDC24C06EF}" dt="2025-11-17T14:17:52.718" v="57"/>
      <pc:docMkLst>
        <pc:docMk/>
      </pc:docMkLst>
      <pc:sldChg chg="modSp mod">
        <pc:chgData name="Matthew Tallis" userId="87ad5ed0-c898-4255-98e5-decd1bd3bb11" providerId="ADAL" clId="{7CE48814-6FE4-45BE-A874-65BDC24C06EF}" dt="2025-11-17T13:28:03.788" v="2" actId="20577"/>
        <pc:sldMkLst>
          <pc:docMk/>
          <pc:sldMk cId="109857222" sldId="256"/>
        </pc:sldMkLst>
        <pc:spChg chg="mod">
          <ac:chgData name="Matthew Tallis" userId="87ad5ed0-c898-4255-98e5-decd1bd3bb11" providerId="ADAL" clId="{7CE48814-6FE4-45BE-A874-65BDC24C06EF}" dt="2025-11-17T13:28:03.788" v="2" actId="20577"/>
          <ac:spMkLst>
            <pc:docMk/>
            <pc:sldMk cId="109857222" sldId="256"/>
            <ac:spMk id="2" creationId="{00000000-0000-0000-0000-000000000000}"/>
          </ac:spMkLst>
        </pc:spChg>
      </pc:sldChg>
      <pc:sldChg chg="del">
        <pc:chgData name="Matthew Tallis" userId="87ad5ed0-c898-4255-98e5-decd1bd3bb11" providerId="ADAL" clId="{7CE48814-6FE4-45BE-A874-65BDC24C06EF}" dt="2025-11-17T13:32:58.002" v="7" actId="47"/>
        <pc:sldMkLst>
          <pc:docMk/>
          <pc:sldMk cId="969211704" sldId="259"/>
        </pc:sldMkLst>
      </pc:sldChg>
      <pc:sldChg chg="addSp modSp add mod setBg">
        <pc:chgData name="Matthew Tallis" userId="87ad5ed0-c898-4255-98e5-decd1bd3bb11" providerId="ADAL" clId="{7CE48814-6FE4-45BE-A874-65BDC24C06EF}" dt="2025-11-17T14:15:06.263" v="47" actId="26606"/>
        <pc:sldMkLst>
          <pc:docMk/>
          <pc:sldMk cId="0" sldId="260"/>
        </pc:sldMkLst>
        <pc:spChg chg="mod">
          <ac:chgData name="Matthew Tallis" userId="87ad5ed0-c898-4255-98e5-decd1bd3bb11" providerId="ADAL" clId="{7CE48814-6FE4-45BE-A874-65BDC24C06EF}" dt="2025-11-17T14:15:06.263" v="47" actId="26606"/>
          <ac:spMkLst>
            <pc:docMk/>
            <pc:sldMk cId="0" sldId="260"/>
            <ac:spMk id="7171" creationId="{D416864D-185F-69D6-C33B-00090C975986}"/>
          </ac:spMkLst>
        </pc:spChg>
        <pc:spChg chg="mod">
          <ac:chgData name="Matthew Tallis" userId="87ad5ed0-c898-4255-98e5-decd1bd3bb11" providerId="ADAL" clId="{7CE48814-6FE4-45BE-A874-65BDC24C06EF}" dt="2025-11-17T14:15:06.263" v="47" actId="26606"/>
          <ac:spMkLst>
            <pc:docMk/>
            <pc:sldMk cId="0" sldId="260"/>
            <ac:spMk id="12290" creationId="{E7540F63-1761-99F5-EA84-D8BB7B7A3F21}"/>
          </ac:spMkLst>
        </pc:spChg>
        <pc:spChg chg="add">
          <ac:chgData name="Matthew Tallis" userId="87ad5ed0-c898-4255-98e5-decd1bd3bb11" providerId="ADAL" clId="{7CE48814-6FE4-45BE-A874-65BDC24C06EF}" dt="2025-11-17T14:15:06.263" v="47" actId="26606"/>
          <ac:spMkLst>
            <pc:docMk/>
            <pc:sldMk cId="0" sldId="260"/>
            <ac:spMk id="12295" creationId="{17718681-A12E-49D6-9925-DD7C68176D61}"/>
          </ac:spMkLst>
        </pc:spChg>
        <pc:spChg chg="add">
          <ac:chgData name="Matthew Tallis" userId="87ad5ed0-c898-4255-98e5-decd1bd3bb11" providerId="ADAL" clId="{7CE48814-6FE4-45BE-A874-65BDC24C06EF}" dt="2025-11-17T14:15:06.263" v="47" actId="26606"/>
          <ac:spMkLst>
            <pc:docMk/>
            <pc:sldMk cId="0" sldId="260"/>
            <ac:spMk id="12297" creationId="{FBD77573-9EF2-4C35-8285-A1CF6FBB0EA5}"/>
          </ac:spMkLst>
        </pc:spChg>
      </pc:sldChg>
      <pc:sldChg chg="del">
        <pc:chgData name="Matthew Tallis" userId="87ad5ed0-c898-4255-98e5-decd1bd3bb11" providerId="ADAL" clId="{7CE48814-6FE4-45BE-A874-65BDC24C06EF}" dt="2025-11-17T13:33:15.767" v="8" actId="47"/>
        <pc:sldMkLst>
          <pc:docMk/>
          <pc:sldMk cId="4186822331" sldId="260"/>
        </pc:sldMkLst>
      </pc:sldChg>
      <pc:sldChg chg="modSp add">
        <pc:chgData name="Matthew Tallis" userId="87ad5ed0-c898-4255-98e5-decd1bd3bb11" providerId="ADAL" clId="{7CE48814-6FE4-45BE-A874-65BDC24C06EF}" dt="2025-11-17T14:13:39.635" v="31" actId="1076"/>
        <pc:sldMkLst>
          <pc:docMk/>
          <pc:sldMk cId="0" sldId="261"/>
        </pc:sldMkLst>
        <pc:picChg chg="mod">
          <ac:chgData name="Matthew Tallis" userId="87ad5ed0-c898-4255-98e5-decd1bd3bb11" providerId="ADAL" clId="{7CE48814-6FE4-45BE-A874-65BDC24C06EF}" dt="2025-11-17T14:13:39.635" v="31" actId="1076"/>
          <ac:picMkLst>
            <pc:docMk/>
            <pc:sldMk cId="0" sldId="261"/>
            <ac:picMk id="8200" creationId="{EF7D8B45-9075-7EA2-BAC3-A0AED03B3801}"/>
          </ac:picMkLst>
        </pc:picChg>
      </pc:sldChg>
      <pc:sldChg chg="del">
        <pc:chgData name="Matthew Tallis" userId="87ad5ed0-c898-4255-98e5-decd1bd3bb11" providerId="ADAL" clId="{7CE48814-6FE4-45BE-A874-65BDC24C06EF}" dt="2025-11-17T13:33:15.767" v="8" actId="47"/>
        <pc:sldMkLst>
          <pc:docMk/>
          <pc:sldMk cId="1058810329" sldId="261"/>
        </pc:sldMkLst>
      </pc:sldChg>
      <pc:sldChg chg="modSp add">
        <pc:chgData name="Matthew Tallis" userId="87ad5ed0-c898-4255-98e5-decd1bd3bb11" providerId="ADAL" clId="{7CE48814-6FE4-45BE-A874-65BDC24C06EF}" dt="2025-11-17T14:13:53.158" v="35" actId="1076"/>
        <pc:sldMkLst>
          <pc:docMk/>
          <pc:sldMk cId="0" sldId="262"/>
        </pc:sldMkLst>
        <pc:spChg chg="mod">
          <ac:chgData name="Matthew Tallis" userId="87ad5ed0-c898-4255-98e5-decd1bd3bb11" providerId="ADAL" clId="{7CE48814-6FE4-45BE-A874-65BDC24C06EF}" dt="2025-11-17T14:13:53.158" v="35" actId="1076"/>
          <ac:spMkLst>
            <pc:docMk/>
            <pc:sldMk cId="0" sldId="262"/>
            <ac:spMk id="6147" creationId="{A054C070-B099-02FE-4976-DAC793C32E19}"/>
          </ac:spMkLst>
        </pc:spChg>
        <pc:spChg chg="mod">
          <ac:chgData name="Matthew Tallis" userId="87ad5ed0-c898-4255-98e5-decd1bd3bb11" providerId="ADAL" clId="{7CE48814-6FE4-45BE-A874-65BDC24C06EF}" dt="2025-11-17T14:13:46.933" v="33" actId="1076"/>
          <ac:spMkLst>
            <pc:docMk/>
            <pc:sldMk cId="0" sldId="262"/>
            <ac:spMk id="10247" creationId="{9AD577A4-E5D8-8E73-1255-530FDA5B04C8}"/>
          </ac:spMkLst>
        </pc:spChg>
        <pc:picChg chg="mod">
          <ac:chgData name="Matthew Tallis" userId="87ad5ed0-c898-4255-98e5-decd1bd3bb11" providerId="ADAL" clId="{7CE48814-6FE4-45BE-A874-65BDC24C06EF}" dt="2025-11-17T14:13:44.411" v="32" actId="1076"/>
          <ac:picMkLst>
            <pc:docMk/>
            <pc:sldMk cId="0" sldId="262"/>
            <ac:picMk id="6146" creationId="{2A998450-6C2F-DA85-6B59-95CB16802CF6}"/>
          </ac:picMkLst>
        </pc:picChg>
      </pc:sldChg>
      <pc:sldChg chg="del">
        <pc:chgData name="Matthew Tallis" userId="87ad5ed0-c898-4255-98e5-decd1bd3bb11" providerId="ADAL" clId="{7CE48814-6FE4-45BE-A874-65BDC24C06EF}" dt="2025-11-17T13:33:15.767" v="8" actId="47"/>
        <pc:sldMkLst>
          <pc:docMk/>
          <pc:sldMk cId="27944415" sldId="262"/>
        </pc:sldMkLst>
      </pc:sldChg>
      <pc:sldChg chg="del">
        <pc:chgData name="Matthew Tallis" userId="87ad5ed0-c898-4255-98e5-decd1bd3bb11" providerId="ADAL" clId="{7CE48814-6FE4-45BE-A874-65BDC24C06EF}" dt="2025-11-17T13:33:15.767" v="8" actId="47"/>
        <pc:sldMkLst>
          <pc:docMk/>
          <pc:sldMk cId="1813145534" sldId="263"/>
        </pc:sldMkLst>
      </pc:sldChg>
      <pc:sldChg chg="modSp add mod">
        <pc:chgData name="Matthew Tallis" userId="87ad5ed0-c898-4255-98e5-decd1bd3bb11" providerId="ADAL" clId="{7CE48814-6FE4-45BE-A874-65BDC24C06EF}" dt="2025-11-17T14:14:30.246" v="41" actId="1076"/>
        <pc:sldMkLst>
          <pc:docMk/>
          <pc:sldMk cId="0" sldId="264"/>
        </pc:sldMkLst>
        <pc:spChg chg="mod">
          <ac:chgData name="Matthew Tallis" userId="87ad5ed0-c898-4255-98e5-decd1bd3bb11" providerId="ADAL" clId="{7CE48814-6FE4-45BE-A874-65BDC24C06EF}" dt="2025-11-17T14:14:21.962" v="38" actId="14100"/>
          <ac:spMkLst>
            <pc:docMk/>
            <pc:sldMk cId="0" sldId="264"/>
            <ac:spMk id="8194" creationId="{C92032D6-6E79-F74F-2FB6-6B95D9BDD087}"/>
          </ac:spMkLst>
        </pc:spChg>
        <pc:spChg chg="mod">
          <ac:chgData name="Matthew Tallis" userId="87ad5ed0-c898-4255-98e5-decd1bd3bb11" providerId="ADAL" clId="{7CE48814-6FE4-45BE-A874-65BDC24C06EF}" dt="2025-11-17T14:14:30.246" v="41" actId="1076"/>
          <ac:spMkLst>
            <pc:docMk/>
            <pc:sldMk cId="0" sldId="264"/>
            <ac:spMk id="9220" creationId="{09425F2B-9DE6-C4B6-5075-C81715FF38E5}"/>
          </ac:spMkLst>
        </pc:spChg>
        <pc:picChg chg="mod">
          <ac:chgData name="Matthew Tallis" userId="87ad5ed0-c898-4255-98e5-decd1bd3bb11" providerId="ADAL" clId="{7CE48814-6FE4-45BE-A874-65BDC24C06EF}" dt="2025-11-17T14:14:25.841" v="40" actId="1076"/>
          <ac:picMkLst>
            <pc:docMk/>
            <pc:sldMk cId="0" sldId="264"/>
            <ac:picMk id="8195" creationId="{F41B0ED1-5609-03E2-5DA6-799C98E42334}"/>
          </ac:picMkLst>
        </pc:picChg>
      </pc:sldChg>
      <pc:sldChg chg="modSp">
        <pc:chgData name="Matthew Tallis" userId="87ad5ed0-c898-4255-98e5-decd1bd3bb11" providerId="ADAL" clId="{7CE48814-6FE4-45BE-A874-65BDC24C06EF}" dt="2025-11-17T14:12:42.193" v="23" actId="20577"/>
        <pc:sldMkLst>
          <pc:docMk/>
          <pc:sldMk cId="4224434506" sldId="270"/>
        </pc:sldMkLst>
        <pc:spChg chg="mod">
          <ac:chgData name="Matthew Tallis" userId="87ad5ed0-c898-4255-98e5-decd1bd3bb11" providerId="ADAL" clId="{7CE48814-6FE4-45BE-A874-65BDC24C06EF}" dt="2025-11-17T14:12:42.193" v="23" actId="20577"/>
          <ac:spMkLst>
            <pc:docMk/>
            <pc:sldMk cId="4224434506" sldId="270"/>
            <ac:spMk id="5" creationId="{BDB52975-0007-7819-3FF1-7AB4838B3036}"/>
          </ac:spMkLst>
        </pc:spChg>
      </pc:sldChg>
      <pc:sldChg chg="del">
        <pc:chgData name="Matthew Tallis" userId="87ad5ed0-c898-4255-98e5-decd1bd3bb11" providerId="ADAL" clId="{7CE48814-6FE4-45BE-A874-65BDC24C06EF}" dt="2025-11-17T13:33:15.767" v="8" actId="47"/>
        <pc:sldMkLst>
          <pc:docMk/>
          <pc:sldMk cId="1437690908" sldId="273"/>
        </pc:sldMkLst>
      </pc:sldChg>
      <pc:sldChg chg="del">
        <pc:chgData name="Matthew Tallis" userId="87ad5ed0-c898-4255-98e5-decd1bd3bb11" providerId="ADAL" clId="{7CE48814-6FE4-45BE-A874-65BDC24C06EF}" dt="2025-11-17T13:33:15.767" v="8" actId="47"/>
        <pc:sldMkLst>
          <pc:docMk/>
          <pc:sldMk cId="3104408306" sldId="274"/>
        </pc:sldMkLst>
      </pc:sldChg>
      <pc:sldChg chg="del">
        <pc:chgData name="Matthew Tallis" userId="87ad5ed0-c898-4255-98e5-decd1bd3bb11" providerId="ADAL" clId="{7CE48814-6FE4-45BE-A874-65BDC24C06EF}" dt="2025-11-17T13:33:15.767" v="8" actId="47"/>
        <pc:sldMkLst>
          <pc:docMk/>
          <pc:sldMk cId="638425303" sldId="275"/>
        </pc:sldMkLst>
      </pc:sldChg>
      <pc:sldChg chg="del">
        <pc:chgData name="Matthew Tallis" userId="87ad5ed0-c898-4255-98e5-decd1bd3bb11" providerId="ADAL" clId="{7CE48814-6FE4-45BE-A874-65BDC24C06EF}" dt="2025-11-17T13:33:15.767" v="8" actId="47"/>
        <pc:sldMkLst>
          <pc:docMk/>
          <pc:sldMk cId="3462012987" sldId="276"/>
        </pc:sldMkLst>
      </pc:sldChg>
      <pc:sldChg chg="del">
        <pc:chgData name="Matthew Tallis" userId="87ad5ed0-c898-4255-98e5-decd1bd3bb11" providerId="ADAL" clId="{7CE48814-6FE4-45BE-A874-65BDC24C06EF}" dt="2025-11-17T13:33:15.767" v="8" actId="47"/>
        <pc:sldMkLst>
          <pc:docMk/>
          <pc:sldMk cId="3455171419" sldId="277"/>
        </pc:sldMkLst>
      </pc:sldChg>
      <pc:sldChg chg="del">
        <pc:chgData name="Matthew Tallis" userId="87ad5ed0-c898-4255-98e5-decd1bd3bb11" providerId="ADAL" clId="{7CE48814-6FE4-45BE-A874-65BDC24C06EF}" dt="2025-11-17T13:33:15.767" v="8" actId="47"/>
        <pc:sldMkLst>
          <pc:docMk/>
          <pc:sldMk cId="3205281184" sldId="278"/>
        </pc:sldMkLst>
      </pc:sldChg>
      <pc:sldChg chg="del">
        <pc:chgData name="Matthew Tallis" userId="87ad5ed0-c898-4255-98e5-decd1bd3bb11" providerId="ADAL" clId="{7CE48814-6FE4-45BE-A874-65BDC24C06EF}" dt="2025-11-17T13:33:15.767" v="8" actId="47"/>
        <pc:sldMkLst>
          <pc:docMk/>
          <pc:sldMk cId="981052676" sldId="279"/>
        </pc:sldMkLst>
      </pc:sldChg>
      <pc:sldChg chg="del">
        <pc:chgData name="Matthew Tallis" userId="87ad5ed0-c898-4255-98e5-decd1bd3bb11" providerId="ADAL" clId="{7CE48814-6FE4-45BE-A874-65BDC24C06EF}" dt="2025-11-17T13:33:15.767" v="8" actId="47"/>
        <pc:sldMkLst>
          <pc:docMk/>
          <pc:sldMk cId="3797444973" sldId="280"/>
        </pc:sldMkLst>
      </pc:sldChg>
      <pc:sldChg chg="delSp modSp mod delAnim">
        <pc:chgData name="Matthew Tallis" userId="87ad5ed0-c898-4255-98e5-decd1bd3bb11" providerId="ADAL" clId="{7CE48814-6FE4-45BE-A874-65BDC24C06EF}" dt="2025-11-17T13:37:09.803" v="9" actId="14100"/>
        <pc:sldMkLst>
          <pc:docMk/>
          <pc:sldMk cId="14694625" sldId="281"/>
        </pc:sldMkLst>
        <pc:picChg chg="mod">
          <ac:chgData name="Matthew Tallis" userId="87ad5ed0-c898-4255-98e5-decd1bd3bb11" providerId="ADAL" clId="{7CE48814-6FE4-45BE-A874-65BDC24C06EF}" dt="2025-11-17T13:37:09.803" v="9" actId="14100"/>
          <ac:picMkLst>
            <pc:docMk/>
            <pc:sldMk cId="14694625" sldId="281"/>
            <ac:picMk id="3" creationId="{7CE001B7-4FB8-6BE0-A118-1DCFFC1D5F24}"/>
          </ac:picMkLst>
        </pc:picChg>
        <pc:picChg chg="del">
          <ac:chgData name="Matthew Tallis" userId="87ad5ed0-c898-4255-98e5-decd1bd3bb11" providerId="ADAL" clId="{7CE48814-6FE4-45BE-A874-65BDC24C06EF}" dt="2025-11-17T13:32:44.201" v="6" actId="478"/>
          <ac:picMkLst>
            <pc:docMk/>
            <pc:sldMk cId="14694625" sldId="281"/>
            <ac:picMk id="5" creationId="{B0C89762-F5EC-8044-360C-FB09F2FE2CE7}"/>
          </ac:picMkLst>
        </pc:picChg>
      </pc:sldChg>
      <pc:sldChg chg="add">
        <pc:chgData name="Matthew Tallis" userId="87ad5ed0-c898-4255-98e5-decd1bd3bb11" providerId="ADAL" clId="{7CE48814-6FE4-45BE-A874-65BDC24C06EF}" dt="2025-11-17T13:28:27.649" v="3"/>
        <pc:sldMkLst>
          <pc:docMk/>
          <pc:sldMk cId="2437189155" sldId="282"/>
        </pc:sldMkLst>
      </pc:sldChg>
      <pc:sldChg chg="add ord">
        <pc:chgData name="Matthew Tallis" userId="87ad5ed0-c898-4255-98e5-decd1bd3bb11" providerId="ADAL" clId="{7CE48814-6FE4-45BE-A874-65BDC24C06EF}" dt="2025-11-17T13:28:32.480" v="5"/>
        <pc:sldMkLst>
          <pc:docMk/>
          <pc:sldMk cId="1378118350" sldId="283"/>
        </pc:sldMkLst>
      </pc:sldChg>
      <pc:sldChg chg="add">
        <pc:chgData name="Matthew Tallis" userId="87ad5ed0-c898-4255-98e5-decd1bd3bb11" providerId="ADAL" clId="{7CE48814-6FE4-45BE-A874-65BDC24C06EF}" dt="2025-11-17T13:28:27.649" v="3"/>
        <pc:sldMkLst>
          <pc:docMk/>
          <pc:sldMk cId="3798818539" sldId="284"/>
        </pc:sldMkLst>
      </pc:sldChg>
      <pc:sldChg chg="modSp add">
        <pc:chgData name="Matthew Tallis" userId="87ad5ed0-c898-4255-98e5-decd1bd3bb11" providerId="ADAL" clId="{7CE48814-6FE4-45BE-A874-65BDC24C06EF}" dt="2025-11-17T14:14:03.127" v="37" actId="1076"/>
        <pc:sldMkLst>
          <pc:docMk/>
          <pc:sldMk cId="0" sldId="285"/>
        </pc:sldMkLst>
        <pc:spChg chg="mod">
          <ac:chgData name="Matthew Tallis" userId="87ad5ed0-c898-4255-98e5-decd1bd3bb11" providerId="ADAL" clId="{7CE48814-6FE4-45BE-A874-65BDC24C06EF}" dt="2025-11-17T14:13:59.928" v="36" actId="1076"/>
          <ac:spMkLst>
            <pc:docMk/>
            <pc:sldMk cId="0" sldId="285"/>
            <ac:spMk id="4100" creationId="{DF48DE7A-6C38-3305-6076-9AB3FFFA949C}"/>
          </ac:spMkLst>
        </pc:spChg>
        <pc:spChg chg="mod">
          <ac:chgData name="Matthew Tallis" userId="87ad5ed0-c898-4255-98e5-decd1bd3bb11" providerId="ADAL" clId="{7CE48814-6FE4-45BE-A874-65BDC24C06EF}" dt="2025-11-17T14:14:03.127" v="37" actId="1076"/>
          <ac:spMkLst>
            <pc:docMk/>
            <pc:sldMk cId="0" sldId="285"/>
            <ac:spMk id="4101" creationId="{6D55379E-41C4-EE69-4C7B-628087E7D3A1}"/>
          </ac:spMkLst>
        </pc:spChg>
      </pc:sldChg>
      <pc:sldChg chg="addSp modSp add mod setBg">
        <pc:chgData name="Matthew Tallis" userId="87ad5ed0-c898-4255-98e5-decd1bd3bb11" providerId="ADAL" clId="{7CE48814-6FE4-45BE-A874-65BDC24C06EF}" dt="2025-11-17T14:14:46.573" v="43" actId="26606"/>
        <pc:sldMkLst>
          <pc:docMk/>
          <pc:sldMk cId="0" sldId="286"/>
        </pc:sldMkLst>
        <pc:spChg chg="mod">
          <ac:chgData name="Matthew Tallis" userId="87ad5ed0-c898-4255-98e5-decd1bd3bb11" providerId="ADAL" clId="{7CE48814-6FE4-45BE-A874-65BDC24C06EF}" dt="2025-11-17T14:14:46.573" v="43" actId="26606"/>
          <ac:spMkLst>
            <pc:docMk/>
            <pc:sldMk cId="0" sldId="286"/>
            <ac:spMk id="9218" creationId="{E740F175-41D0-4F4E-9918-698FA55C81EC}"/>
          </ac:spMkLst>
        </pc:spChg>
        <pc:spChg chg="mod">
          <ac:chgData name="Matthew Tallis" userId="87ad5ed0-c898-4255-98e5-decd1bd3bb11" providerId="ADAL" clId="{7CE48814-6FE4-45BE-A874-65BDC24C06EF}" dt="2025-11-17T14:14:46.573" v="43" actId="26606"/>
          <ac:spMkLst>
            <pc:docMk/>
            <pc:sldMk cId="0" sldId="286"/>
            <ac:spMk id="14339" creationId="{4ADBE397-6937-E70D-7A00-1B66EBF02829}"/>
          </ac:spMkLst>
        </pc:spChg>
        <pc:spChg chg="add">
          <ac:chgData name="Matthew Tallis" userId="87ad5ed0-c898-4255-98e5-decd1bd3bb11" providerId="ADAL" clId="{7CE48814-6FE4-45BE-A874-65BDC24C06EF}" dt="2025-11-17T14:14:46.573" v="43" actId="26606"/>
          <ac:spMkLst>
            <pc:docMk/>
            <pc:sldMk cId="0" sldId="286"/>
            <ac:spMk id="14345" creationId="{94C5663A-0CE3-4AEE-B47E-FB68D9EBFE1A}"/>
          </ac:spMkLst>
        </pc:spChg>
        <pc:picChg chg="add">
          <ac:chgData name="Matthew Tallis" userId="87ad5ed0-c898-4255-98e5-decd1bd3bb11" providerId="ADAL" clId="{7CE48814-6FE4-45BE-A874-65BDC24C06EF}" dt="2025-11-17T14:14:46.573" v="43" actId="26606"/>
          <ac:picMkLst>
            <pc:docMk/>
            <pc:sldMk cId="0" sldId="286"/>
            <ac:picMk id="14341" creationId="{CA796CFF-22A9-6FC2-67DF-F71701DFF7C2}"/>
          </ac:picMkLst>
        </pc:picChg>
      </pc:sldChg>
      <pc:sldChg chg="addSp modSp add mod setBg">
        <pc:chgData name="Matthew Tallis" userId="87ad5ed0-c898-4255-98e5-decd1bd3bb11" providerId="ADAL" clId="{7CE48814-6FE4-45BE-A874-65BDC24C06EF}" dt="2025-11-17T14:14:56.837" v="44" actId="26606"/>
        <pc:sldMkLst>
          <pc:docMk/>
          <pc:sldMk cId="0" sldId="287"/>
        </pc:sldMkLst>
        <pc:spChg chg="mod">
          <ac:chgData name="Matthew Tallis" userId="87ad5ed0-c898-4255-98e5-decd1bd3bb11" providerId="ADAL" clId="{7CE48814-6FE4-45BE-A874-65BDC24C06EF}" dt="2025-11-17T14:14:56.837" v="44" actId="26606"/>
          <ac:spMkLst>
            <pc:docMk/>
            <pc:sldMk cId="0" sldId="287"/>
            <ac:spMk id="10242" creationId="{0B60E54F-A7DB-2D88-5904-9280464F3CE2}"/>
          </ac:spMkLst>
        </pc:spChg>
        <pc:spChg chg="mod">
          <ac:chgData name="Matthew Tallis" userId="87ad5ed0-c898-4255-98e5-decd1bd3bb11" providerId="ADAL" clId="{7CE48814-6FE4-45BE-A874-65BDC24C06EF}" dt="2025-11-17T14:14:56.837" v="44" actId="26606"/>
          <ac:spMkLst>
            <pc:docMk/>
            <pc:sldMk cId="0" sldId="287"/>
            <ac:spMk id="11267" creationId="{65F21A87-CC77-0CD1-3687-A01246665ECE}"/>
          </ac:spMkLst>
        </pc:spChg>
        <pc:spChg chg="add">
          <ac:chgData name="Matthew Tallis" userId="87ad5ed0-c898-4255-98e5-decd1bd3bb11" providerId="ADAL" clId="{7CE48814-6FE4-45BE-A874-65BDC24C06EF}" dt="2025-11-17T14:14:56.837" v="44" actId="26606"/>
          <ac:spMkLst>
            <pc:docMk/>
            <pc:sldMk cId="0" sldId="287"/>
            <ac:spMk id="11273" creationId="{94C5663A-0CE3-4AEE-B47E-FB68D9EBFE1A}"/>
          </ac:spMkLst>
        </pc:spChg>
        <pc:picChg chg="add">
          <ac:chgData name="Matthew Tallis" userId="87ad5ed0-c898-4255-98e5-decd1bd3bb11" providerId="ADAL" clId="{7CE48814-6FE4-45BE-A874-65BDC24C06EF}" dt="2025-11-17T14:14:56.837" v="44" actId="26606"/>
          <ac:picMkLst>
            <pc:docMk/>
            <pc:sldMk cId="0" sldId="287"/>
            <ac:picMk id="11269" creationId="{3CDB0F7D-5FEB-D42A-214F-2A2465A30164}"/>
          </ac:picMkLst>
        </pc:picChg>
      </pc:sldChg>
      <pc:sldChg chg="addSp modSp add mod setBg">
        <pc:chgData name="Matthew Tallis" userId="87ad5ed0-c898-4255-98e5-decd1bd3bb11" providerId="ADAL" clId="{7CE48814-6FE4-45BE-A874-65BDC24C06EF}" dt="2025-11-17T14:15:16.241" v="48" actId="26606"/>
        <pc:sldMkLst>
          <pc:docMk/>
          <pc:sldMk cId="0" sldId="288"/>
        </pc:sldMkLst>
        <pc:spChg chg="mod">
          <ac:chgData name="Matthew Tallis" userId="87ad5ed0-c898-4255-98e5-decd1bd3bb11" providerId="ADAL" clId="{7CE48814-6FE4-45BE-A874-65BDC24C06EF}" dt="2025-11-17T14:15:16.241" v="48" actId="26606"/>
          <ac:spMkLst>
            <pc:docMk/>
            <pc:sldMk cId="0" sldId="288"/>
            <ac:spMk id="2" creationId="{78E27852-7E7E-A05B-1E0C-7AD0EADBEE3F}"/>
          </ac:spMkLst>
        </pc:spChg>
        <pc:spChg chg="mod">
          <ac:chgData name="Matthew Tallis" userId="87ad5ed0-c898-4255-98e5-decd1bd3bb11" providerId="ADAL" clId="{7CE48814-6FE4-45BE-A874-65BDC24C06EF}" dt="2025-11-17T14:15:16.241" v="48" actId="26606"/>
          <ac:spMkLst>
            <pc:docMk/>
            <pc:sldMk cId="0" sldId="288"/>
            <ac:spMk id="13314" creationId="{181CFD85-23CA-53A2-B8D0-D2ED621B5E4F}"/>
          </ac:spMkLst>
        </pc:spChg>
        <pc:spChg chg="mod">
          <ac:chgData name="Matthew Tallis" userId="87ad5ed0-c898-4255-98e5-decd1bd3bb11" providerId="ADAL" clId="{7CE48814-6FE4-45BE-A874-65BDC24C06EF}" dt="2025-11-17T14:15:16.241" v="48" actId="26606"/>
          <ac:spMkLst>
            <pc:docMk/>
            <pc:sldMk cId="0" sldId="288"/>
            <ac:spMk id="13315" creationId="{3CF678B0-7E4F-7588-DF0D-98A78013F5B5}"/>
          </ac:spMkLst>
        </pc:spChg>
        <pc:spChg chg="add">
          <ac:chgData name="Matthew Tallis" userId="87ad5ed0-c898-4255-98e5-decd1bd3bb11" providerId="ADAL" clId="{7CE48814-6FE4-45BE-A874-65BDC24C06EF}" dt="2025-11-17T14:15:16.241" v="48" actId="26606"/>
          <ac:spMkLst>
            <pc:docMk/>
            <pc:sldMk cId="0" sldId="288"/>
            <ac:spMk id="13320" creationId="{17718681-A12E-49D6-9925-DD7C68176D61}"/>
          </ac:spMkLst>
        </pc:spChg>
        <pc:spChg chg="add">
          <ac:chgData name="Matthew Tallis" userId="87ad5ed0-c898-4255-98e5-decd1bd3bb11" providerId="ADAL" clId="{7CE48814-6FE4-45BE-A874-65BDC24C06EF}" dt="2025-11-17T14:15:16.241" v="48" actId="26606"/>
          <ac:spMkLst>
            <pc:docMk/>
            <pc:sldMk cId="0" sldId="288"/>
            <ac:spMk id="13322" creationId="{FBD77573-9EF2-4C35-8285-A1CF6FBB0EA5}"/>
          </ac:spMkLst>
        </pc:spChg>
      </pc:sldChg>
      <pc:sldChg chg="addSp modSp add mod setBg">
        <pc:chgData name="Matthew Tallis" userId="87ad5ed0-c898-4255-98e5-decd1bd3bb11" providerId="ADAL" clId="{7CE48814-6FE4-45BE-A874-65BDC24C06EF}" dt="2025-11-17T14:15:20.967" v="49" actId="26606"/>
        <pc:sldMkLst>
          <pc:docMk/>
          <pc:sldMk cId="0" sldId="289"/>
        </pc:sldMkLst>
        <pc:spChg chg="mod">
          <ac:chgData name="Matthew Tallis" userId="87ad5ed0-c898-4255-98e5-decd1bd3bb11" providerId="ADAL" clId="{7CE48814-6FE4-45BE-A874-65BDC24C06EF}" dt="2025-11-17T14:15:20.967" v="49" actId="26606"/>
          <ac:spMkLst>
            <pc:docMk/>
            <pc:sldMk cId="0" sldId="289"/>
            <ac:spMk id="14338" creationId="{88A60EC0-C004-BDAA-DED6-DD7C8AD5568E}"/>
          </ac:spMkLst>
        </pc:spChg>
        <pc:spChg chg="mod">
          <ac:chgData name="Matthew Tallis" userId="87ad5ed0-c898-4255-98e5-decd1bd3bb11" providerId="ADAL" clId="{7CE48814-6FE4-45BE-A874-65BDC24C06EF}" dt="2025-11-17T14:15:20.967" v="49" actId="26606"/>
          <ac:spMkLst>
            <pc:docMk/>
            <pc:sldMk cId="0" sldId="289"/>
            <ac:spMk id="17411" creationId="{FBBAAA35-225C-7AAA-A193-E4835ED40783}"/>
          </ac:spMkLst>
        </pc:spChg>
        <pc:spChg chg="add">
          <ac:chgData name="Matthew Tallis" userId="87ad5ed0-c898-4255-98e5-decd1bd3bb11" providerId="ADAL" clId="{7CE48814-6FE4-45BE-A874-65BDC24C06EF}" dt="2025-11-17T14:15:20.967" v="49" actId="26606"/>
          <ac:spMkLst>
            <pc:docMk/>
            <pc:sldMk cId="0" sldId="289"/>
            <ac:spMk id="17416" creationId="{17718681-A12E-49D6-9925-DD7C68176D61}"/>
          </ac:spMkLst>
        </pc:spChg>
        <pc:spChg chg="add">
          <ac:chgData name="Matthew Tallis" userId="87ad5ed0-c898-4255-98e5-decd1bd3bb11" providerId="ADAL" clId="{7CE48814-6FE4-45BE-A874-65BDC24C06EF}" dt="2025-11-17T14:15:20.967" v="49" actId="26606"/>
          <ac:spMkLst>
            <pc:docMk/>
            <pc:sldMk cId="0" sldId="289"/>
            <ac:spMk id="17418" creationId="{FBD77573-9EF2-4C35-8285-A1CF6FBB0EA5}"/>
          </ac:spMkLst>
        </pc:spChg>
      </pc:sldChg>
      <pc:sldChg chg="addSp modSp add mod setBg">
        <pc:chgData name="Matthew Tallis" userId="87ad5ed0-c898-4255-98e5-decd1bd3bb11" providerId="ADAL" clId="{7CE48814-6FE4-45BE-A874-65BDC24C06EF}" dt="2025-11-17T14:15:39.136" v="51" actId="14100"/>
        <pc:sldMkLst>
          <pc:docMk/>
          <pc:sldMk cId="0" sldId="290"/>
        </pc:sldMkLst>
        <pc:spChg chg="mod">
          <ac:chgData name="Matthew Tallis" userId="87ad5ed0-c898-4255-98e5-decd1bd3bb11" providerId="ADAL" clId="{7CE48814-6FE4-45BE-A874-65BDC24C06EF}" dt="2025-11-17T14:15:39.136" v="51" actId="14100"/>
          <ac:spMkLst>
            <pc:docMk/>
            <pc:sldMk cId="0" sldId="290"/>
            <ac:spMk id="2" creationId="{378C2110-4D09-319F-98B1-E0EA181F9918}"/>
          </ac:spMkLst>
        </pc:spChg>
        <pc:spChg chg="mod">
          <ac:chgData name="Matthew Tallis" userId="87ad5ed0-c898-4255-98e5-decd1bd3bb11" providerId="ADAL" clId="{7CE48814-6FE4-45BE-A874-65BDC24C06EF}" dt="2025-11-17T14:15:35.597" v="50" actId="26606"/>
          <ac:spMkLst>
            <pc:docMk/>
            <pc:sldMk cId="0" sldId="290"/>
            <ac:spMk id="15362" creationId="{51CCDC8B-6E67-0B44-B627-32B538D9C1BC}"/>
          </ac:spMkLst>
        </pc:spChg>
        <pc:spChg chg="mod">
          <ac:chgData name="Matthew Tallis" userId="87ad5ed0-c898-4255-98e5-decd1bd3bb11" providerId="ADAL" clId="{7CE48814-6FE4-45BE-A874-65BDC24C06EF}" dt="2025-11-17T14:15:35.597" v="50" actId="26606"/>
          <ac:spMkLst>
            <pc:docMk/>
            <pc:sldMk cId="0" sldId="290"/>
            <ac:spMk id="15363" creationId="{DA46B29E-0707-E0D2-CB12-457389293F72}"/>
          </ac:spMkLst>
        </pc:spChg>
        <pc:spChg chg="add">
          <ac:chgData name="Matthew Tallis" userId="87ad5ed0-c898-4255-98e5-decd1bd3bb11" providerId="ADAL" clId="{7CE48814-6FE4-45BE-A874-65BDC24C06EF}" dt="2025-11-17T14:15:35.597" v="50" actId="26606"/>
          <ac:spMkLst>
            <pc:docMk/>
            <pc:sldMk cId="0" sldId="290"/>
            <ac:spMk id="15368" creationId="{17718681-A12E-49D6-9925-DD7C68176D61}"/>
          </ac:spMkLst>
        </pc:spChg>
        <pc:spChg chg="add">
          <ac:chgData name="Matthew Tallis" userId="87ad5ed0-c898-4255-98e5-decd1bd3bb11" providerId="ADAL" clId="{7CE48814-6FE4-45BE-A874-65BDC24C06EF}" dt="2025-11-17T14:15:35.597" v="50" actId="26606"/>
          <ac:spMkLst>
            <pc:docMk/>
            <pc:sldMk cId="0" sldId="290"/>
            <ac:spMk id="15370" creationId="{FBD77573-9EF2-4C35-8285-A1CF6FBB0EA5}"/>
          </ac:spMkLst>
        </pc:spChg>
      </pc:sldChg>
      <pc:sldChg chg="addSp modSp new mod ord">
        <pc:chgData name="Matthew Tallis" userId="87ad5ed0-c898-4255-98e5-decd1bd3bb11" providerId="ADAL" clId="{7CE48814-6FE4-45BE-A874-65BDC24C06EF}" dt="2025-11-17T14:17:52.718" v="57"/>
        <pc:sldMkLst>
          <pc:docMk/>
          <pc:sldMk cId="3145747719" sldId="291"/>
        </pc:sldMkLst>
        <pc:picChg chg="add mod">
          <ac:chgData name="Matthew Tallis" userId="87ad5ed0-c898-4255-98e5-decd1bd3bb11" providerId="ADAL" clId="{7CE48814-6FE4-45BE-A874-65BDC24C06EF}" dt="2025-11-17T14:17:37.622" v="55" actId="14100"/>
          <ac:picMkLst>
            <pc:docMk/>
            <pc:sldMk cId="3145747719" sldId="291"/>
            <ac:picMk id="3" creationId="{8FE999CA-AE8F-717C-F86A-84FBB52F80F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3671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7382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6304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3521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0794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260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0599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6120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7854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8267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86113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11/17/2025</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515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11/17/2025</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916185114"/>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3" r:id="rId11"/>
    <p:sldLayoutId id="2147483674"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E4CD457-E37B-4177-94C9-92C24E732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lat Pack furniture laid out ready to be assembled">
            <a:extLst>
              <a:ext uri="{FF2B5EF4-FFF2-40B4-BE49-F238E27FC236}">
                <a16:creationId xmlns:a16="http://schemas.microsoft.com/office/drawing/2014/main" id="{B5BABD88-163F-843C-E5B5-D77D69DCEB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25" b="21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501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283DDD-311A-488A-922B-7E792906FA03}"/>
              </a:ext>
            </a:extLst>
          </p:cNvPr>
          <p:cNvSpPr>
            <a:spLocks noGrp="1"/>
          </p:cNvSpPr>
          <p:nvPr>
            <p:ph idx="1"/>
          </p:nvPr>
        </p:nvSpPr>
        <p:spPr>
          <a:xfrm>
            <a:off x="199332" y="2145653"/>
            <a:ext cx="4626941" cy="4341896"/>
          </a:xfrm>
        </p:spPr>
        <p:txBody>
          <a:bodyPr vert="horz" lIns="91440" tIns="45720" rIns="91440" bIns="45720" rtlCol="0" anchor="t">
            <a:normAutofit/>
          </a:bodyPr>
          <a:lstStyle/>
          <a:p>
            <a:r>
              <a:rPr lang="en-US" sz="2400" b="1" dirty="0"/>
              <a:t>Review journal articles</a:t>
            </a:r>
            <a:r>
              <a:rPr lang="en-US" sz="2400" dirty="0"/>
              <a:t> that have a similar methodology to yours</a:t>
            </a:r>
          </a:p>
          <a:p>
            <a:pPr lvl="1"/>
            <a:r>
              <a:rPr lang="en-US" dirty="0"/>
              <a:t>What </a:t>
            </a:r>
            <a:r>
              <a:rPr lang="en-US" b="1" dirty="0"/>
              <a:t>specific detail </a:t>
            </a:r>
            <a:r>
              <a:rPr lang="en-US" dirty="0"/>
              <a:t>do they present?</a:t>
            </a:r>
          </a:p>
          <a:p>
            <a:pPr lvl="1"/>
            <a:r>
              <a:rPr lang="en-US" dirty="0"/>
              <a:t>What subheadings/</a:t>
            </a:r>
            <a:r>
              <a:rPr lang="en-US" b="1" dirty="0"/>
              <a:t>sections </a:t>
            </a:r>
            <a:r>
              <a:rPr lang="en-US" dirty="0"/>
              <a:t>do they use?</a:t>
            </a:r>
          </a:p>
          <a:p>
            <a:pPr lvl="1"/>
            <a:r>
              <a:rPr lang="en-US" dirty="0"/>
              <a:t>What </a:t>
            </a:r>
            <a:r>
              <a:rPr lang="en-US" b="1" dirty="0"/>
              <a:t>references </a:t>
            </a:r>
            <a:r>
              <a:rPr lang="en-US" dirty="0"/>
              <a:t>do they use &amp; when?</a:t>
            </a:r>
          </a:p>
        </p:txBody>
      </p:sp>
      <p:pic>
        <p:nvPicPr>
          <p:cNvPr id="7" name="Picture 4">
            <a:extLst>
              <a:ext uri="{FF2B5EF4-FFF2-40B4-BE49-F238E27FC236}">
                <a16:creationId xmlns:a16="http://schemas.microsoft.com/office/drawing/2014/main" id="{865DEEAD-89AF-4C8B-9A5F-69A42E809291}"/>
              </a:ext>
            </a:extLst>
          </p:cNvPr>
          <p:cNvPicPr>
            <a:picLocks noChangeAspect="1"/>
          </p:cNvPicPr>
          <p:nvPr/>
        </p:nvPicPr>
        <p:blipFill rotWithShape="1">
          <a:blip r:embed="rId2"/>
          <a:srcRect l="3498" r="24366" b="10"/>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8" name="TextBox 7">
            <a:extLst>
              <a:ext uri="{FF2B5EF4-FFF2-40B4-BE49-F238E27FC236}">
                <a16:creationId xmlns:a16="http://schemas.microsoft.com/office/drawing/2014/main" id="{D81B8941-AD53-4E8B-B557-A8D808EA7A62}"/>
              </a:ext>
            </a:extLst>
          </p:cNvPr>
          <p:cNvSpPr txBox="1"/>
          <p:nvPr/>
        </p:nvSpPr>
        <p:spPr>
          <a:xfrm>
            <a:off x="199332" y="761017"/>
            <a:ext cx="4626941" cy="954107"/>
          </a:xfrm>
          <a:prstGeom prst="rect">
            <a:avLst/>
          </a:prstGeom>
          <a:noFill/>
        </p:spPr>
        <p:txBody>
          <a:bodyPr wrap="square" rtlCol="0">
            <a:spAutoFit/>
          </a:bodyPr>
          <a:lstStyle/>
          <a:p>
            <a:r>
              <a:rPr lang="en-GB" sz="2800" b="1" dirty="0"/>
              <a:t>Where to start regarding your METHODS</a:t>
            </a:r>
          </a:p>
        </p:txBody>
      </p:sp>
    </p:spTree>
    <p:extLst>
      <p:ext uri="{BB962C8B-B14F-4D97-AF65-F5344CB8AC3E}">
        <p14:creationId xmlns:p14="http://schemas.microsoft.com/office/powerpoint/2010/main" val="128942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2" name="Rectangle 11">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rgbClr val="45AFB0">
              <a:alpha val="20000"/>
            </a:srgbClr>
          </a:solidFill>
          <a:ln w="32707" cap="flat">
            <a:noFill/>
            <a:prstDash val="solid"/>
            <a:miter/>
          </a:ln>
        </p:spPr>
        <p:txBody>
          <a:bodyPr rtlCol="0" anchor="ctr"/>
          <a:lstStyle/>
          <a:p>
            <a:endParaRPr lang="en-US">
              <a:solidFill>
                <a:schemeClr val="tx1"/>
              </a:solidFill>
            </a:endParaRPr>
          </a:p>
        </p:txBody>
      </p:sp>
      <p:sp>
        <p:nvSpPr>
          <p:cNvPr id="5" name="TextBox 4">
            <a:extLst>
              <a:ext uri="{FF2B5EF4-FFF2-40B4-BE49-F238E27FC236}">
                <a16:creationId xmlns:a16="http://schemas.microsoft.com/office/drawing/2014/main" id="{BDB52975-0007-7819-3FF1-7AB4838B3036}"/>
              </a:ext>
            </a:extLst>
          </p:cNvPr>
          <p:cNvSpPr txBox="1"/>
          <p:nvPr/>
        </p:nvSpPr>
        <p:spPr>
          <a:xfrm>
            <a:off x="6684868" y="502546"/>
            <a:ext cx="4549400" cy="5431376"/>
          </a:xfrm>
          <a:prstGeom prst="rect">
            <a:avLst/>
          </a:prstGeom>
        </p:spPr>
        <p:txBody>
          <a:bodyPr vert="horz" lIns="91440" tIns="45720" rIns="91440" bIns="45720" rtlCol="0" anchor="ctr">
            <a:normAutofit/>
          </a:bodyPr>
          <a:lstStyle/>
          <a:p>
            <a:pPr indent="-228600">
              <a:spcAft>
                <a:spcPts val="600"/>
              </a:spcAft>
              <a:buFont typeface="Arial" panose="020B0604020202020204" pitchFamily="34" charset="0"/>
              <a:buChar char="•"/>
            </a:pPr>
            <a:r>
              <a:rPr lang="en-US" sz="2000" dirty="0"/>
              <a:t>Methods </a:t>
            </a:r>
          </a:p>
          <a:p>
            <a:pPr indent="-228600">
              <a:spcAft>
                <a:spcPts val="600"/>
              </a:spcAft>
              <a:buFont typeface="Arial" panose="020B0604020202020204" pitchFamily="34" charset="0"/>
              <a:buChar char="•"/>
            </a:pPr>
            <a:r>
              <a:rPr lang="en-US" sz="2000" dirty="0"/>
              <a:t>Everything </a:t>
            </a:r>
            <a:r>
              <a:rPr lang="en-US" sz="2000" b="1" dirty="0"/>
              <a:t>you did to get </a:t>
            </a:r>
            <a:r>
              <a:rPr lang="en-US" sz="2000" dirty="0"/>
              <a:t>the data (or info) required</a:t>
            </a:r>
          </a:p>
          <a:p>
            <a:pPr lvl="1" indent="-228600">
              <a:spcAft>
                <a:spcPts val="600"/>
              </a:spcAft>
              <a:buFont typeface="Arial" panose="020B0604020202020204" pitchFamily="34" charset="0"/>
              <a:buChar char="•"/>
            </a:pPr>
            <a:r>
              <a:rPr lang="en-GB" altLang="en-US" sz="2000" dirty="0"/>
              <a:t>How were the data collected / generated?</a:t>
            </a:r>
          </a:p>
          <a:p>
            <a:pPr lvl="1" indent="-228600">
              <a:spcAft>
                <a:spcPts val="600"/>
              </a:spcAft>
              <a:buFont typeface="Arial" panose="020B0604020202020204" pitchFamily="34" charset="0"/>
              <a:buChar char="•"/>
            </a:pPr>
            <a:r>
              <a:rPr lang="en-GB" altLang="en-US" sz="2000" dirty="0"/>
              <a:t>How were the data analysed?</a:t>
            </a:r>
            <a:endParaRPr lang="en-US" sz="2000" dirty="0"/>
          </a:p>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r>
              <a:rPr lang="en-US" sz="2000" dirty="0"/>
              <a:t>Results </a:t>
            </a:r>
          </a:p>
          <a:p>
            <a:pPr indent="-228600">
              <a:spcAft>
                <a:spcPts val="600"/>
              </a:spcAft>
              <a:buFont typeface="Arial" panose="020B0604020202020204" pitchFamily="34" charset="0"/>
              <a:buChar char="•"/>
            </a:pPr>
            <a:r>
              <a:rPr lang="en-US" sz="2000" dirty="0"/>
              <a:t>What the data (info) </a:t>
            </a:r>
            <a:r>
              <a:rPr lang="en-US" sz="2000" b="1" dirty="0"/>
              <a:t>show</a:t>
            </a:r>
          </a:p>
          <a:p>
            <a:pPr indent="-228600">
              <a:spcAft>
                <a:spcPts val="600"/>
              </a:spcAft>
              <a:buFont typeface="Arial" panose="020B0604020202020204" pitchFamily="34" charset="0"/>
              <a:buChar char="•"/>
            </a:pPr>
            <a:endParaRPr lang="en-US" sz="2000" dirty="0"/>
          </a:p>
          <a:p>
            <a:pPr indent="-228600">
              <a:spcAft>
                <a:spcPts val="600"/>
              </a:spcAft>
              <a:buFont typeface="Arial" panose="020B0604020202020204" pitchFamily="34" charset="0"/>
              <a:buChar char="•"/>
            </a:pPr>
            <a:r>
              <a:rPr lang="en-US" sz="2000" dirty="0"/>
              <a:t>Discussion</a:t>
            </a:r>
          </a:p>
          <a:p>
            <a:pPr indent="-228600">
              <a:spcAft>
                <a:spcPts val="600"/>
              </a:spcAft>
              <a:buFont typeface="Arial" panose="020B0604020202020204" pitchFamily="34" charset="0"/>
              <a:buChar char="•"/>
            </a:pPr>
            <a:r>
              <a:rPr lang="en-US" sz="2000" dirty="0"/>
              <a:t>What the data (info) </a:t>
            </a:r>
            <a:r>
              <a:rPr lang="en-US" sz="2000" b="1" dirty="0"/>
              <a:t>means</a:t>
            </a:r>
          </a:p>
        </p:txBody>
      </p:sp>
      <p:sp>
        <p:nvSpPr>
          <p:cNvPr id="3" name="TextBox 2">
            <a:extLst>
              <a:ext uri="{FF2B5EF4-FFF2-40B4-BE49-F238E27FC236}">
                <a16:creationId xmlns:a16="http://schemas.microsoft.com/office/drawing/2014/main" id="{C5ECE367-6758-6A77-711C-888887723ACE}"/>
              </a:ext>
            </a:extLst>
          </p:cNvPr>
          <p:cNvSpPr txBox="1"/>
          <p:nvPr/>
        </p:nvSpPr>
        <p:spPr>
          <a:xfrm>
            <a:off x="134907" y="502546"/>
            <a:ext cx="5372227" cy="5632311"/>
          </a:xfrm>
          <a:prstGeom prst="rect">
            <a:avLst/>
          </a:prstGeom>
          <a:noFill/>
        </p:spPr>
        <p:txBody>
          <a:bodyPr wrap="square">
            <a:spAutoFit/>
          </a:bodyPr>
          <a:lstStyle/>
          <a:p>
            <a:pPr>
              <a:spcAft>
                <a:spcPts val="600"/>
              </a:spcAft>
            </a:pPr>
            <a:r>
              <a:rPr lang="en-GB" sz="1600" dirty="0"/>
              <a:t>	Materials and Methods</a:t>
            </a:r>
          </a:p>
          <a:p>
            <a:pPr>
              <a:spcAft>
                <a:spcPts val="600"/>
              </a:spcAft>
            </a:pPr>
            <a:r>
              <a:rPr lang="en-GB" sz="1600" dirty="0"/>
              <a:t>Describe the research in detail so that independent repetition is possible using the facts provided. </a:t>
            </a:r>
          </a:p>
          <a:p>
            <a:pPr>
              <a:spcAft>
                <a:spcPts val="600"/>
              </a:spcAft>
            </a:pPr>
            <a:endParaRPr lang="en-GB" sz="1600" dirty="0"/>
          </a:p>
          <a:p>
            <a:pPr>
              <a:spcAft>
                <a:spcPts val="600"/>
              </a:spcAft>
            </a:pPr>
            <a:endParaRPr lang="en-GB" sz="1600" dirty="0"/>
          </a:p>
          <a:p>
            <a:pPr>
              <a:spcAft>
                <a:spcPts val="600"/>
              </a:spcAft>
            </a:pPr>
            <a:r>
              <a:rPr lang="en-GB" sz="1600" dirty="0"/>
              <a:t>	Results</a:t>
            </a:r>
          </a:p>
          <a:p>
            <a:pPr>
              <a:spcAft>
                <a:spcPts val="600"/>
              </a:spcAft>
            </a:pPr>
            <a:r>
              <a:rPr lang="en-GB" sz="1600" dirty="0"/>
              <a:t>The results must be expressed both factually (brief description) and visually (using graphs and tables). Statistical results should be presented and key findings highlighted (statistically significant or not). Inferential statistical testing must be evidenced for you to meet the learning outcomes for the dissertation. </a:t>
            </a:r>
          </a:p>
          <a:p>
            <a:pPr>
              <a:spcAft>
                <a:spcPts val="600"/>
              </a:spcAft>
            </a:pPr>
            <a:endParaRPr lang="en-GB" sz="1600" dirty="0"/>
          </a:p>
          <a:p>
            <a:pPr>
              <a:spcAft>
                <a:spcPts val="600"/>
              </a:spcAft>
            </a:pPr>
            <a:r>
              <a:rPr lang="en-GB" sz="1600" dirty="0"/>
              <a:t>	Discussion</a:t>
            </a:r>
          </a:p>
          <a:p>
            <a:pPr>
              <a:spcAft>
                <a:spcPts val="600"/>
              </a:spcAft>
            </a:pPr>
            <a:r>
              <a:rPr lang="en-GB" sz="1600" dirty="0"/>
              <a:t>Do not repeat your results in this section. Here you demonstrate the depth of your subject knowledge and critically appraise your results in relation to work done in the same field. This section allows you to demonstrate a critical evaluation of your results. </a:t>
            </a:r>
          </a:p>
        </p:txBody>
      </p:sp>
    </p:spTree>
    <p:extLst>
      <p:ext uri="{BB962C8B-B14F-4D97-AF65-F5344CB8AC3E}">
        <p14:creationId xmlns:p14="http://schemas.microsoft.com/office/powerpoint/2010/main" val="422443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652C3B33-D5C3-0D51-782B-278BD7C0BAE6}"/>
              </a:ext>
            </a:extLst>
          </p:cNvPr>
          <p:cNvSpPr>
            <a:spLocks noGrp="1" noChangeArrowheads="1"/>
          </p:cNvSpPr>
          <p:nvPr>
            <p:ph type="title"/>
          </p:nvPr>
        </p:nvSpPr>
        <p:spPr>
          <a:xfrm>
            <a:off x="1992313" y="260350"/>
            <a:ext cx="8229600" cy="1143000"/>
          </a:xfrm>
        </p:spPr>
        <p:txBody>
          <a:bodyPr/>
          <a:lstStyle/>
          <a:p>
            <a:pPr eaLnBrk="1" hangingPunct="1"/>
            <a:r>
              <a:rPr lang="en-GB" altLang="en-US"/>
              <a:t>A good method must be…</a:t>
            </a:r>
          </a:p>
        </p:txBody>
      </p:sp>
      <p:sp>
        <p:nvSpPr>
          <p:cNvPr id="8197" name="Text Box 5">
            <a:extLst>
              <a:ext uri="{FF2B5EF4-FFF2-40B4-BE49-F238E27FC236}">
                <a16:creationId xmlns:a16="http://schemas.microsoft.com/office/drawing/2014/main" id="{A76A2399-EB9A-7608-448F-94B5AF474658}"/>
              </a:ext>
            </a:extLst>
          </p:cNvPr>
          <p:cNvSpPr txBox="1">
            <a:spLocks noChangeArrowheads="1"/>
          </p:cNvSpPr>
          <p:nvPr/>
        </p:nvSpPr>
        <p:spPr bwMode="auto">
          <a:xfrm>
            <a:off x="4727576" y="1500189"/>
            <a:ext cx="5472113" cy="930275"/>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5500"/>
              <a:t>REPEATABLE!!</a:t>
            </a:r>
          </a:p>
        </p:txBody>
      </p:sp>
      <p:sp>
        <p:nvSpPr>
          <p:cNvPr id="8198" name="Text Box 6">
            <a:extLst>
              <a:ext uri="{FF2B5EF4-FFF2-40B4-BE49-F238E27FC236}">
                <a16:creationId xmlns:a16="http://schemas.microsoft.com/office/drawing/2014/main" id="{5AA777BF-48DD-9EB3-9F5C-B26845EF87BC}"/>
              </a:ext>
            </a:extLst>
          </p:cNvPr>
          <p:cNvSpPr txBox="1">
            <a:spLocks noChangeArrowheads="1"/>
          </p:cNvSpPr>
          <p:nvPr/>
        </p:nvSpPr>
        <p:spPr bwMode="auto">
          <a:xfrm>
            <a:off x="4656138" y="3221039"/>
            <a:ext cx="5903912" cy="132238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a:t>DETAILED  BUT CONCISELY WRITTEN!! </a:t>
            </a:r>
          </a:p>
        </p:txBody>
      </p:sp>
      <p:sp>
        <p:nvSpPr>
          <p:cNvPr id="8199" name="Text Box 7">
            <a:extLst>
              <a:ext uri="{FF2B5EF4-FFF2-40B4-BE49-F238E27FC236}">
                <a16:creationId xmlns:a16="http://schemas.microsoft.com/office/drawing/2014/main" id="{7B53D707-DCA9-3F63-DE17-D487D78EC20F}"/>
              </a:ext>
            </a:extLst>
          </p:cNvPr>
          <p:cNvSpPr txBox="1">
            <a:spLocks noChangeArrowheads="1"/>
          </p:cNvSpPr>
          <p:nvPr/>
        </p:nvSpPr>
        <p:spPr bwMode="auto">
          <a:xfrm>
            <a:off x="2782888" y="5541964"/>
            <a:ext cx="7632700" cy="8540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5000"/>
              <a:t>EASY TO UNDERSTAND</a:t>
            </a:r>
          </a:p>
        </p:txBody>
      </p:sp>
      <p:pic>
        <p:nvPicPr>
          <p:cNvPr id="8200" name="Picture 8" descr="1999-09-11">
            <a:extLst>
              <a:ext uri="{FF2B5EF4-FFF2-40B4-BE49-F238E27FC236}">
                <a16:creationId xmlns:a16="http://schemas.microsoft.com/office/drawing/2014/main" id="{EF7D8B45-9075-7EA2-BAC3-A0AED03B3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95" t="7370" r="2292" b="5144"/>
          <a:stretch>
            <a:fillRect/>
          </a:stretch>
        </p:blipFill>
        <p:spPr bwMode="auto">
          <a:xfrm>
            <a:off x="594794" y="1736725"/>
            <a:ext cx="26035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0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8" grpId="0" animBg="1"/>
      <p:bldP spid="81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bknothingBluePrint">
            <a:extLst>
              <a:ext uri="{FF2B5EF4-FFF2-40B4-BE49-F238E27FC236}">
                <a16:creationId xmlns:a16="http://schemas.microsoft.com/office/drawing/2014/main" id="{2A998450-6C2F-DA85-6B59-95CB16802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73" y="438669"/>
            <a:ext cx="3563937"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6">
            <a:extLst>
              <a:ext uri="{FF2B5EF4-FFF2-40B4-BE49-F238E27FC236}">
                <a16:creationId xmlns:a16="http://schemas.microsoft.com/office/drawing/2014/main" id="{A054C070-B099-02FE-4976-DAC793C32E19}"/>
              </a:ext>
            </a:extLst>
          </p:cNvPr>
          <p:cNvSpPr txBox="1">
            <a:spLocks noChangeArrowheads="1"/>
          </p:cNvSpPr>
          <p:nvPr/>
        </p:nvSpPr>
        <p:spPr bwMode="auto">
          <a:xfrm>
            <a:off x="5026430" y="538422"/>
            <a:ext cx="553977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GB" altLang="en-US" sz="2800" dirty="0"/>
              <a:t>Your method should clearly state the experimental design.</a:t>
            </a:r>
          </a:p>
          <a:p>
            <a:pPr eaLnBrk="1" hangingPunct="1">
              <a:spcBef>
                <a:spcPct val="50000"/>
              </a:spcBef>
            </a:pPr>
            <a:r>
              <a:rPr lang="en-GB" altLang="en-US" sz="2800" dirty="0"/>
              <a:t>Anyone should be able to read your method and perform the exact same experiment. </a:t>
            </a:r>
          </a:p>
          <a:p>
            <a:pPr eaLnBrk="1" hangingPunct="1">
              <a:spcBef>
                <a:spcPct val="50000"/>
              </a:spcBef>
            </a:pPr>
            <a:r>
              <a:rPr lang="en-GB" altLang="en-US" sz="2800" dirty="0"/>
              <a:t>This is the hallmark of a proper scientific method</a:t>
            </a:r>
          </a:p>
        </p:txBody>
      </p:sp>
      <p:sp>
        <p:nvSpPr>
          <p:cNvPr id="10247" name="Text Box 7">
            <a:extLst>
              <a:ext uri="{FF2B5EF4-FFF2-40B4-BE49-F238E27FC236}">
                <a16:creationId xmlns:a16="http://schemas.microsoft.com/office/drawing/2014/main" id="{9AD577A4-E5D8-8E73-1255-530FDA5B04C8}"/>
              </a:ext>
            </a:extLst>
          </p:cNvPr>
          <p:cNvSpPr txBox="1">
            <a:spLocks noChangeArrowheads="1"/>
          </p:cNvSpPr>
          <p:nvPr/>
        </p:nvSpPr>
        <p:spPr bwMode="auto">
          <a:xfrm>
            <a:off x="1072372" y="5296104"/>
            <a:ext cx="8424862" cy="13112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4000" dirty="0">
                <a:solidFill>
                  <a:schemeClr val="bg1"/>
                </a:solidFill>
              </a:rPr>
              <a:t>However, this does not mean you include </a:t>
            </a:r>
            <a:r>
              <a:rPr lang="en-GB" altLang="en-US" sz="4000" b="1" dirty="0">
                <a:solidFill>
                  <a:schemeClr val="bg1"/>
                </a:solidFill>
              </a:rPr>
              <a:t>EVERY</a:t>
            </a:r>
            <a:r>
              <a:rPr lang="en-GB" altLang="en-US" sz="4000" dirty="0">
                <a:solidFill>
                  <a:schemeClr val="bg1"/>
                </a:solidFill>
              </a:rPr>
              <a:t> single detail…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6A63758-E0E1-F888-2F49-B5021CA171B5}"/>
              </a:ext>
            </a:extLst>
          </p:cNvPr>
          <p:cNvSpPr>
            <a:spLocks noGrp="1" noChangeArrowheads="1"/>
          </p:cNvSpPr>
          <p:nvPr>
            <p:ph type="title"/>
          </p:nvPr>
        </p:nvSpPr>
        <p:spPr/>
        <p:txBody>
          <a:bodyPr/>
          <a:lstStyle/>
          <a:p>
            <a:pPr eaLnBrk="1" hangingPunct="1"/>
            <a:r>
              <a:rPr lang="en-GB" altLang="en-US"/>
              <a:t>So how can you do this?</a:t>
            </a:r>
          </a:p>
        </p:txBody>
      </p:sp>
      <p:sp>
        <p:nvSpPr>
          <p:cNvPr id="4100" name="Text Box 4">
            <a:extLst>
              <a:ext uri="{FF2B5EF4-FFF2-40B4-BE49-F238E27FC236}">
                <a16:creationId xmlns:a16="http://schemas.microsoft.com/office/drawing/2014/main" id="{DF48DE7A-6C38-3305-6076-9AB3FFFA949C}"/>
              </a:ext>
            </a:extLst>
          </p:cNvPr>
          <p:cNvSpPr txBox="1">
            <a:spLocks noChangeArrowheads="1"/>
          </p:cNvSpPr>
          <p:nvPr/>
        </p:nvSpPr>
        <p:spPr bwMode="auto">
          <a:xfrm>
            <a:off x="2256847" y="987774"/>
            <a:ext cx="7200900" cy="1169988"/>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3500"/>
              <a:t>You need to state specifically what you did…..</a:t>
            </a:r>
          </a:p>
        </p:txBody>
      </p:sp>
      <p:sp>
        <p:nvSpPr>
          <p:cNvPr id="4101" name="Text Box 5">
            <a:extLst>
              <a:ext uri="{FF2B5EF4-FFF2-40B4-BE49-F238E27FC236}">
                <a16:creationId xmlns:a16="http://schemas.microsoft.com/office/drawing/2014/main" id="{6D55379E-41C4-EE69-4C7B-628087E7D3A1}"/>
              </a:ext>
            </a:extLst>
          </p:cNvPr>
          <p:cNvSpPr txBox="1">
            <a:spLocks noChangeArrowheads="1"/>
          </p:cNvSpPr>
          <p:nvPr/>
        </p:nvSpPr>
        <p:spPr bwMode="auto">
          <a:xfrm>
            <a:off x="2270982" y="2658168"/>
            <a:ext cx="7646987" cy="17859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3500" dirty="0"/>
              <a:t>But you  </a:t>
            </a:r>
            <a:r>
              <a:rPr lang="en-GB" altLang="en-US" sz="4000" b="1" dirty="0"/>
              <a:t>don’t</a:t>
            </a:r>
            <a:r>
              <a:rPr lang="en-GB" altLang="en-US" sz="3500" dirty="0"/>
              <a:t> need irrelevant detail or detail that has been written before (reference &amp; put in appendix)</a:t>
            </a:r>
          </a:p>
        </p:txBody>
      </p:sp>
      <p:sp>
        <p:nvSpPr>
          <p:cNvPr id="5" name="Text Box 5">
            <a:extLst>
              <a:ext uri="{FF2B5EF4-FFF2-40B4-BE49-F238E27FC236}">
                <a16:creationId xmlns:a16="http://schemas.microsoft.com/office/drawing/2014/main" id="{A6760752-DF76-2A84-2C4F-4585D6404364}"/>
              </a:ext>
            </a:extLst>
          </p:cNvPr>
          <p:cNvSpPr txBox="1">
            <a:spLocks noChangeArrowheads="1"/>
          </p:cNvSpPr>
          <p:nvPr/>
        </p:nvSpPr>
        <p:spPr bwMode="auto">
          <a:xfrm>
            <a:off x="2063750" y="5373689"/>
            <a:ext cx="8147050" cy="6302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3500"/>
              <a:t>Structure it, chronologically and by topic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4101"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C92032D6-6E79-F74F-2FB6-6B95D9BDD087}"/>
              </a:ext>
            </a:extLst>
          </p:cNvPr>
          <p:cNvSpPr>
            <a:spLocks noGrp="1" noChangeArrowheads="1"/>
          </p:cNvSpPr>
          <p:nvPr>
            <p:ph type="title"/>
          </p:nvPr>
        </p:nvSpPr>
        <p:spPr>
          <a:xfrm>
            <a:off x="5562601" y="188913"/>
            <a:ext cx="6368934" cy="1143000"/>
          </a:xfrm>
        </p:spPr>
        <p:txBody>
          <a:bodyPr>
            <a:normAutofit fontScale="90000"/>
          </a:bodyPr>
          <a:lstStyle/>
          <a:p>
            <a:pPr eaLnBrk="1" hangingPunct="1"/>
            <a:r>
              <a:rPr lang="en-GB" altLang="en-US" sz="5400" dirty="0"/>
              <a:t>The method is not a recipe!</a:t>
            </a:r>
          </a:p>
        </p:txBody>
      </p:sp>
      <p:pic>
        <p:nvPicPr>
          <p:cNvPr id="8195" name="Picture 6" descr="exchan1">
            <a:extLst>
              <a:ext uri="{FF2B5EF4-FFF2-40B4-BE49-F238E27FC236}">
                <a16:creationId xmlns:a16="http://schemas.microsoft.com/office/drawing/2014/main" id="{F41B0ED1-5609-03E2-5DA6-799C98E42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76" y="0"/>
            <a:ext cx="36449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7">
            <a:extLst>
              <a:ext uri="{FF2B5EF4-FFF2-40B4-BE49-F238E27FC236}">
                <a16:creationId xmlns:a16="http://schemas.microsoft.com/office/drawing/2014/main" id="{09425F2B-9DE6-C4B6-5075-C81715FF38E5}"/>
              </a:ext>
            </a:extLst>
          </p:cNvPr>
          <p:cNvSpPr txBox="1">
            <a:spLocks noChangeArrowheads="1"/>
          </p:cNvSpPr>
          <p:nvPr/>
        </p:nvSpPr>
        <p:spPr bwMode="auto">
          <a:xfrm>
            <a:off x="1980480" y="2078210"/>
            <a:ext cx="8785225" cy="4524375"/>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GB" altLang="en-US" sz="2400" dirty="0"/>
              <a:t>Try to avoid bullet points and numbered lists. </a:t>
            </a:r>
          </a:p>
          <a:p>
            <a:pPr eaLnBrk="1" hangingPunct="1">
              <a:spcBef>
                <a:spcPct val="50000"/>
              </a:spcBef>
            </a:pPr>
            <a:r>
              <a:rPr lang="en-GB" altLang="en-US" sz="2400" dirty="0"/>
              <a:t>Write the method in scientific prose, as acceptable for publication in the scientific press.</a:t>
            </a:r>
          </a:p>
          <a:p>
            <a:pPr eaLnBrk="1" hangingPunct="1">
              <a:spcBef>
                <a:spcPct val="50000"/>
              </a:spcBef>
            </a:pPr>
            <a:r>
              <a:rPr lang="en-GB" altLang="en-US" sz="2400" dirty="0"/>
              <a:t>Look at the format, detail &amp; style of published methods related to your subject.</a:t>
            </a:r>
          </a:p>
          <a:p>
            <a:pPr eaLnBrk="1" hangingPunct="1">
              <a:spcBef>
                <a:spcPct val="50000"/>
              </a:spcBef>
            </a:pPr>
            <a:r>
              <a:rPr lang="en-GB" altLang="en-US" b="1" dirty="0"/>
              <a:t>Don’t</a:t>
            </a:r>
            <a:r>
              <a:rPr lang="en-GB" altLang="en-US" sz="2400" b="1" dirty="0"/>
              <a:t> </a:t>
            </a:r>
            <a:r>
              <a:rPr lang="en-GB" altLang="en-US" sz="2400" dirty="0"/>
              <a:t>use 1</a:t>
            </a:r>
            <a:r>
              <a:rPr lang="en-GB" altLang="en-US" sz="2400" baseline="30000" dirty="0"/>
              <a:t>st</a:t>
            </a:r>
            <a:r>
              <a:rPr lang="en-GB" altLang="en-US" sz="2400" dirty="0"/>
              <a:t> person (I or we) or present / future tense</a:t>
            </a:r>
          </a:p>
          <a:p>
            <a:pPr eaLnBrk="1" hangingPunct="1">
              <a:spcBef>
                <a:spcPct val="50000"/>
              </a:spcBef>
            </a:pPr>
            <a:r>
              <a:rPr lang="en-GB" altLang="en-US" b="1" dirty="0"/>
              <a:t>Use</a:t>
            </a:r>
            <a:r>
              <a:rPr lang="en-GB" altLang="en-US" sz="2400" dirty="0"/>
              <a:t> the 3</a:t>
            </a:r>
            <a:r>
              <a:rPr lang="en-GB" altLang="en-US" sz="2400" baseline="30000" dirty="0"/>
              <a:t>rd</a:t>
            </a:r>
            <a:r>
              <a:rPr lang="en-GB" altLang="en-US" sz="2400" dirty="0"/>
              <a:t> person passive past (was/were).</a:t>
            </a:r>
          </a:p>
          <a:p>
            <a:pPr eaLnBrk="1" hangingPunct="1">
              <a:spcBef>
                <a:spcPct val="50000"/>
              </a:spcBef>
            </a:pPr>
            <a:r>
              <a:rPr lang="en-GB" altLang="en-US" b="1" dirty="0"/>
              <a:t>Use </a:t>
            </a:r>
            <a:r>
              <a:rPr lang="en-GB" altLang="en-US" sz="2400" dirty="0"/>
              <a:t>metric units!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Rectangle 2">
            <a:extLst>
              <a:ext uri="{FF2B5EF4-FFF2-40B4-BE49-F238E27FC236}">
                <a16:creationId xmlns:a16="http://schemas.microsoft.com/office/drawing/2014/main" id="{E740F175-41D0-4F4E-9918-698FA55C81EC}"/>
              </a:ext>
            </a:extLst>
          </p:cNvPr>
          <p:cNvSpPr>
            <a:spLocks noGrp="1" noChangeArrowheads="1"/>
          </p:cNvSpPr>
          <p:nvPr>
            <p:ph type="title"/>
          </p:nvPr>
        </p:nvSpPr>
        <p:spPr>
          <a:xfrm>
            <a:off x="838201" y="365125"/>
            <a:ext cx="3816095" cy="1807305"/>
          </a:xfrm>
        </p:spPr>
        <p:txBody>
          <a:bodyPr>
            <a:normAutofit/>
          </a:bodyPr>
          <a:lstStyle/>
          <a:p>
            <a:pPr eaLnBrk="1" hangingPunct="1"/>
            <a:r>
              <a:rPr lang="en-GB" altLang="en-US"/>
              <a:t>Materials </a:t>
            </a:r>
          </a:p>
        </p:txBody>
      </p:sp>
      <p:sp>
        <p:nvSpPr>
          <p:cNvPr id="14339" name="Rectangle 3">
            <a:extLst>
              <a:ext uri="{FF2B5EF4-FFF2-40B4-BE49-F238E27FC236}">
                <a16:creationId xmlns:a16="http://schemas.microsoft.com/office/drawing/2014/main" id="{4ADBE397-6937-E70D-7A00-1B66EBF02829}"/>
              </a:ext>
            </a:extLst>
          </p:cNvPr>
          <p:cNvSpPr>
            <a:spLocks noGrp="1" noChangeArrowheads="1"/>
          </p:cNvSpPr>
          <p:nvPr>
            <p:ph type="body" idx="1"/>
          </p:nvPr>
        </p:nvSpPr>
        <p:spPr>
          <a:xfrm>
            <a:off x="838201" y="2333297"/>
            <a:ext cx="3816096" cy="3843666"/>
          </a:xfrm>
        </p:spPr>
        <p:txBody>
          <a:bodyPr>
            <a:normAutofit/>
          </a:bodyPr>
          <a:lstStyle/>
          <a:p>
            <a:pPr eaLnBrk="1" hangingPunct="1">
              <a:lnSpc>
                <a:spcPct val="90000"/>
              </a:lnSpc>
            </a:pPr>
            <a:r>
              <a:rPr lang="en-GB" altLang="en-US" sz="1700"/>
              <a:t>Include in your method detail on any </a:t>
            </a:r>
            <a:r>
              <a:rPr lang="en-GB" altLang="en-US" sz="1700" b="1"/>
              <a:t>specific</a:t>
            </a:r>
            <a:r>
              <a:rPr lang="en-GB" altLang="en-US" sz="1700"/>
              <a:t> materials or equipment used.</a:t>
            </a:r>
          </a:p>
          <a:p>
            <a:pPr eaLnBrk="1" hangingPunct="1">
              <a:lnSpc>
                <a:spcPct val="90000"/>
              </a:lnSpc>
            </a:pPr>
            <a:r>
              <a:rPr lang="en-GB" altLang="en-US" sz="1700"/>
              <a:t> </a:t>
            </a:r>
            <a:r>
              <a:rPr lang="en-GB" altLang="en-US" sz="1700" b="1"/>
              <a:t>But</a:t>
            </a:r>
            <a:r>
              <a:rPr lang="en-GB" altLang="en-US" sz="1700"/>
              <a:t>, no lists of:</a:t>
            </a:r>
          </a:p>
          <a:p>
            <a:pPr marL="457200" lvl="1" indent="0">
              <a:lnSpc>
                <a:spcPct val="90000"/>
              </a:lnSpc>
              <a:buNone/>
            </a:pPr>
            <a:r>
              <a:rPr lang="en-GB" altLang="en-US" sz="1700"/>
              <a:t>Pens, Notebooks, Clipboards, Sample bags, Dissection Kit, Pipettes, Crucibles, Test Tubes, Bunsen Burners, Chemicals, etc   </a:t>
            </a:r>
          </a:p>
          <a:p>
            <a:pPr marL="457200" lvl="1" indent="0">
              <a:lnSpc>
                <a:spcPct val="90000"/>
              </a:lnSpc>
              <a:buNone/>
            </a:pPr>
            <a:r>
              <a:rPr lang="en-GB" altLang="en-US" sz="1700"/>
              <a:t>-Not important!</a:t>
            </a:r>
          </a:p>
          <a:p>
            <a:pPr marL="457200" lvl="1" indent="0">
              <a:lnSpc>
                <a:spcPct val="90000"/>
              </a:lnSpc>
              <a:buNone/>
            </a:pPr>
            <a:r>
              <a:rPr lang="en-GB" altLang="en-US" sz="1700" b="1"/>
              <a:t>Unless</a:t>
            </a:r>
            <a:r>
              <a:rPr lang="en-GB" altLang="en-US" sz="1700"/>
              <a:t> they are different to standard referenced procedures. </a:t>
            </a:r>
          </a:p>
        </p:txBody>
      </p:sp>
      <p:pic>
        <p:nvPicPr>
          <p:cNvPr id="14341" name="Picture 14340" descr="School supplies in a box">
            <a:extLst>
              <a:ext uri="{FF2B5EF4-FFF2-40B4-BE49-F238E27FC236}">
                <a16:creationId xmlns:a16="http://schemas.microsoft.com/office/drawing/2014/main" id="{CA796CFF-22A9-6FC2-67DF-F71701DFF7C2}"/>
              </a:ext>
            </a:extLst>
          </p:cNvPr>
          <p:cNvPicPr>
            <a:picLocks noChangeAspect="1"/>
          </p:cNvPicPr>
          <p:nvPr/>
        </p:nvPicPr>
        <p:blipFill>
          <a:blip r:embed="rId2"/>
          <a:srcRect l="10965" r="16578"/>
          <a:stretch>
            <a:fill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1">
            <a:extLst>
              <a:ext uri="{FF2B5EF4-FFF2-40B4-BE49-F238E27FC236}">
                <a16:creationId xmlns:a16="http://schemas.microsoft.com/office/drawing/2014/main" id="{0B60E54F-A7DB-2D88-5904-9280464F3CE2}"/>
              </a:ext>
            </a:extLst>
          </p:cNvPr>
          <p:cNvSpPr>
            <a:spLocks noGrp="1" noChangeArrowheads="1"/>
          </p:cNvSpPr>
          <p:nvPr>
            <p:ph type="title"/>
          </p:nvPr>
        </p:nvSpPr>
        <p:spPr>
          <a:xfrm>
            <a:off x="838201" y="365125"/>
            <a:ext cx="3816095" cy="1807305"/>
          </a:xfrm>
        </p:spPr>
        <p:txBody>
          <a:bodyPr>
            <a:normAutofit/>
          </a:bodyPr>
          <a:lstStyle/>
          <a:p>
            <a:r>
              <a:rPr lang="en-GB" altLang="en-US"/>
              <a:t>Lab Based Methodology</a:t>
            </a:r>
          </a:p>
        </p:txBody>
      </p:sp>
      <p:sp>
        <p:nvSpPr>
          <p:cNvPr id="11267" name="Content Placeholder 2">
            <a:extLst>
              <a:ext uri="{FF2B5EF4-FFF2-40B4-BE49-F238E27FC236}">
                <a16:creationId xmlns:a16="http://schemas.microsoft.com/office/drawing/2014/main" id="{65F21A87-CC77-0CD1-3687-A01246665ECE}"/>
              </a:ext>
            </a:extLst>
          </p:cNvPr>
          <p:cNvSpPr>
            <a:spLocks noGrp="1" noChangeArrowheads="1"/>
          </p:cNvSpPr>
          <p:nvPr>
            <p:ph idx="1"/>
          </p:nvPr>
        </p:nvSpPr>
        <p:spPr>
          <a:xfrm>
            <a:off x="838201" y="2333297"/>
            <a:ext cx="3816096" cy="3843666"/>
          </a:xfrm>
        </p:spPr>
        <p:txBody>
          <a:bodyPr>
            <a:normAutofit/>
          </a:bodyPr>
          <a:lstStyle/>
          <a:p>
            <a:pPr>
              <a:lnSpc>
                <a:spcPct val="90000"/>
              </a:lnSpc>
            </a:pPr>
            <a:r>
              <a:rPr lang="en-GB" altLang="en-US" sz="1600"/>
              <a:t>Most dissertations involving lab work also involve other research eg sample collection, feed trial, behaviour analysis, etc</a:t>
            </a:r>
          </a:p>
          <a:p>
            <a:pPr>
              <a:lnSpc>
                <a:spcPct val="90000"/>
              </a:lnSpc>
            </a:pPr>
            <a:endParaRPr lang="en-GB" altLang="en-US" sz="1600"/>
          </a:p>
          <a:p>
            <a:pPr>
              <a:lnSpc>
                <a:spcPct val="90000"/>
              </a:lnSpc>
            </a:pPr>
            <a:r>
              <a:rPr lang="en-GB" altLang="en-US" sz="1600"/>
              <a:t>Must give full description of materials and procedures that are specific to your research and justify their use.</a:t>
            </a:r>
          </a:p>
          <a:p>
            <a:pPr>
              <a:lnSpc>
                <a:spcPct val="90000"/>
              </a:lnSpc>
            </a:pPr>
            <a:endParaRPr lang="en-GB" altLang="en-US" sz="1600"/>
          </a:p>
          <a:p>
            <a:pPr>
              <a:lnSpc>
                <a:spcPct val="90000"/>
              </a:lnSpc>
            </a:pPr>
            <a:r>
              <a:rPr lang="en-GB" altLang="en-US" sz="1600"/>
              <a:t>Most lab methods use standard protocols that don’t require full description. State technique, equipment used and reference.</a:t>
            </a:r>
          </a:p>
        </p:txBody>
      </p:sp>
      <p:pic>
        <p:nvPicPr>
          <p:cNvPr id="11269" name="Picture 11268" descr="Laboratory glassware containing solution">
            <a:extLst>
              <a:ext uri="{FF2B5EF4-FFF2-40B4-BE49-F238E27FC236}">
                <a16:creationId xmlns:a16="http://schemas.microsoft.com/office/drawing/2014/main" id="{3CDB0F7D-5FEB-D42A-214F-2A2465A30164}"/>
              </a:ext>
            </a:extLst>
          </p:cNvPr>
          <p:cNvPicPr>
            <a:picLocks noChangeAspect="1"/>
          </p:cNvPicPr>
          <p:nvPr/>
        </p:nvPicPr>
        <p:blipFill>
          <a:blip r:embed="rId2"/>
          <a:srcRect r="18281"/>
          <a:stretch>
            <a:fillRect/>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Freeform: Shape 12296">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45AFB0"/>
          </a:solidFill>
          <a:ln w="32707" cap="flat">
            <a:noFill/>
            <a:prstDash val="solid"/>
            <a:miter/>
          </a:ln>
        </p:spPr>
        <p:txBody>
          <a:bodyPr rtlCol="0" anchor="ctr"/>
          <a:lstStyle/>
          <a:p>
            <a:endParaRPr lang="en-US" dirty="0"/>
          </a:p>
        </p:txBody>
      </p:sp>
      <p:sp>
        <p:nvSpPr>
          <p:cNvPr id="12290" name="Rectangle 2">
            <a:extLst>
              <a:ext uri="{FF2B5EF4-FFF2-40B4-BE49-F238E27FC236}">
                <a16:creationId xmlns:a16="http://schemas.microsoft.com/office/drawing/2014/main" id="{E7540F63-1761-99F5-EA84-D8BB7B7A3F21}"/>
              </a:ext>
            </a:extLst>
          </p:cNvPr>
          <p:cNvSpPr>
            <a:spLocks noGrp="1" noChangeArrowheads="1"/>
          </p:cNvSpPr>
          <p:nvPr>
            <p:ph type="title"/>
          </p:nvPr>
        </p:nvSpPr>
        <p:spPr>
          <a:xfrm>
            <a:off x="838200" y="713312"/>
            <a:ext cx="3461084" cy="5431376"/>
          </a:xfrm>
        </p:spPr>
        <p:txBody>
          <a:bodyPr>
            <a:normAutofit/>
          </a:bodyPr>
          <a:lstStyle/>
          <a:p>
            <a:pPr eaLnBrk="1" hangingPunct="1"/>
            <a:r>
              <a:rPr lang="en-GB" altLang="en-US">
                <a:solidFill>
                  <a:srgbClr val="FFFFFF"/>
                </a:solidFill>
              </a:rPr>
              <a:t>Some Hints for Good Method Writing</a:t>
            </a:r>
          </a:p>
        </p:txBody>
      </p:sp>
      <p:sp>
        <p:nvSpPr>
          <p:cNvPr id="7171" name="Rectangle 3">
            <a:extLst>
              <a:ext uri="{FF2B5EF4-FFF2-40B4-BE49-F238E27FC236}">
                <a16:creationId xmlns:a16="http://schemas.microsoft.com/office/drawing/2014/main" id="{D416864D-185F-69D6-C33B-00090C975986}"/>
              </a:ext>
            </a:extLst>
          </p:cNvPr>
          <p:cNvSpPr>
            <a:spLocks noGrp="1" noChangeArrowheads="1"/>
          </p:cNvSpPr>
          <p:nvPr>
            <p:ph type="body" idx="1"/>
          </p:nvPr>
        </p:nvSpPr>
        <p:spPr>
          <a:xfrm>
            <a:off x="6095999" y="713313"/>
            <a:ext cx="5257801" cy="5431376"/>
          </a:xfrm>
        </p:spPr>
        <p:txBody>
          <a:bodyPr anchor="ctr">
            <a:normAutofit/>
          </a:bodyPr>
          <a:lstStyle/>
          <a:p>
            <a:pPr eaLnBrk="1" hangingPunct="1">
              <a:lnSpc>
                <a:spcPct val="90000"/>
              </a:lnSpc>
            </a:pPr>
            <a:r>
              <a:rPr lang="en-GB" altLang="en-US" sz="1400"/>
              <a:t>Keep precise notes of what you did, why you did it, and what happened </a:t>
            </a:r>
            <a:r>
              <a:rPr lang="en-GB" altLang="en-US" sz="1400">
                <a:sym typeface="Wingdings" panose="05000000000000000000" pitchFamily="2" charset="2"/>
              </a:rPr>
              <a:t> </a:t>
            </a:r>
            <a:r>
              <a:rPr lang="en-GB" altLang="en-US" sz="1400"/>
              <a:t>maybe keep a research diary so that there is a record of the methods used. </a:t>
            </a:r>
          </a:p>
          <a:p>
            <a:pPr eaLnBrk="1" hangingPunct="1">
              <a:lnSpc>
                <a:spcPct val="90000"/>
              </a:lnSpc>
            </a:pPr>
            <a:endParaRPr lang="en-GB" altLang="en-US" sz="1400"/>
          </a:p>
          <a:p>
            <a:pPr eaLnBrk="1" hangingPunct="1">
              <a:lnSpc>
                <a:spcPct val="90000"/>
              </a:lnSpc>
            </a:pPr>
            <a:r>
              <a:rPr lang="en-GB" altLang="en-US" sz="1400"/>
              <a:t>Carefully structure into logical format using sections and subsections, both chronologically and based on topic. </a:t>
            </a:r>
          </a:p>
          <a:p>
            <a:pPr eaLnBrk="1" hangingPunct="1">
              <a:lnSpc>
                <a:spcPct val="90000"/>
              </a:lnSpc>
            </a:pPr>
            <a:endParaRPr lang="en-GB" altLang="en-US" sz="1400"/>
          </a:p>
          <a:p>
            <a:pPr eaLnBrk="1" hangingPunct="1">
              <a:lnSpc>
                <a:spcPct val="90000"/>
              </a:lnSpc>
            </a:pPr>
            <a:r>
              <a:rPr lang="en-GB" altLang="en-US" sz="1400"/>
              <a:t>Write concisely &amp; scientifically; remember who your audience will be. </a:t>
            </a:r>
          </a:p>
          <a:p>
            <a:pPr eaLnBrk="1" hangingPunct="1">
              <a:lnSpc>
                <a:spcPct val="90000"/>
              </a:lnSpc>
            </a:pPr>
            <a:endParaRPr lang="en-GB" altLang="en-US" sz="1400"/>
          </a:p>
          <a:p>
            <a:pPr eaLnBrk="1" hangingPunct="1">
              <a:lnSpc>
                <a:spcPct val="90000"/>
              </a:lnSpc>
            </a:pPr>
            <a:r>
              <a:rPr lang="en-GB" altLang="en-US" sz="1400"/>
              <a:t>Start writing each section as soon as possible (no need to have completed all research!)</a:t>
            </a:r>
          </a:p>
          <a:p>
            <a:pPr eaLnBrk="1" hangingPunct="1">
              <a:lnSpc>
                <a:spcPct val="90000"/>
              </a:lnSpc>
            </a:pPr>
            <a:endParaRPr lang="en-GB" altLang="en-US" sz="1400"/>
          </a:p>
          <a:p>
            <a:pPr eaLnBrk="1" hangingPunct="1">
              <a:lnSpc>
                <a:spcPct val="90000"/>
              </a:lnSpc>
            </a:pPr>
            <a:r>
              <a:rPr lang="en-GB" altLang="en-US" sz="1400"/>
              <a:t>Could someone else repeat your work? </a:t>
            </a:r>
          </a:p>
          <a:p>
            <a:pPr eaLnBrk="1" hangingPunct="1">
              <a:lnSpc>
                <a:spcPct val="90000"/>
              </a:lnSpc>
            </a:pPr>
            <a:endParaRPr lang="en-GB" altLang="en-US" sz="1400"/>
          </a:p>
          <a:p>
            <a:pPr eaLnBrk="1" hangingPunct="1">
              <a:lnSpc>
                <a:spcPct val="90000"/>
              </a:lnSpc>
            </a:pPr>
            <a:r>
              <a:rPr lang="en-GB" altLang="en-US" sz="1400"/>
              <a:t>Get someone else to proof read / give feedback - supervisor / peer / etc</a:t>
            </a:r>
          </a:p>
          <a:p>
            <a:pPr eaLnBrk="1" hangingPunct="1">
              <a:lnSpc>
                <a:spcPct val="90000"/>
              </a:lnSpc>
            </a:pPr>
            <a:endParaRPr lang="en-GB"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Freeform: Shape 13321">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45AFB0"/>
          </a:solidFill>
          <a:ln w="32707" cap="flat">
            <a:noFill/>
            <a:prstDash val="solid"/>
            <a:miter/>
          </a:ln>
        </p:spPr>
        <p:txBody>
          <a:bodyPr rtlCol="0" anchor="ctr"/>
          <a:lstStyle/>
          <a:p>
            <a:endParaRPr lang="en-US" dirty="0"/>
          </a:p>
        </p:txBody>
      </p:sp>
      <p:sp>
        <p:nvSpPr>
          <p:cNvPr id="13314" name="Rectangle 2">
            <a:extLst>
              <a:ext uri="{FF2B5EF4-FFF2-40B4-BE49-F238E27FC236}">
                <a16:creationId xmlns:a16="http://schemas.microsoft.com/office/drawing/2014/main" id="{181CFD85-23CA-53A2-B8D0-D2ED621B5E4F}"/>
              </a:ext>
            </a:extLst>
          </p:cNvPr>
          <p:cNvSpPr>
            <a:spLocks noGrp="1" noChangeArrowheads="1"/>
          </p:cNvSpPr>
          <p:nvPr>
            <p:ph type="title"/>
          </p:nvPr>
        </p:nvSpPr>
        <p:spPr>
          <a:xfrm>
            <a:off x="838200" y="713312"/>
            <a:ext cx="3461084" cy="5431376"/>
          </a:xfrm>
        </p:spPr>
        <p:txBody>
          <a:bodyPr vert="horz" lIns="91440" tIns="45720" rIns="91440" bIns="45720" rtlCol="0" anchor="ctr">
            <a:normAutofit/>
          </a:bodyPr>
          <a:lstStyle/>
          <a:p>
            <a:r>
              <a:rPr lang="en-US" altLang="en-US" i="1">
                <a:solidFill>
                  <a:srgbClr val="FFFFFF"/>
                </a:solidFill>
              </a:rPr>
              <a:t>Some Hints for Good Method Writing</a:t>
            </a:r>
          </a:p>
        </p:txBody>
      </p:sp>
      <p:sp>
        <p:nvSpPr>
          <p:cNvPr id="13315" name="Rectangle 3">
            <a:extLst>
              <a:ext uri="{FF2B5EF4-FFF2-40B4-BE49-F238E27FC236}">
                <a16:creationId xmlns:a16="http://schemas.microsoft.com/office/drawing/2014/main" id="{3CF678B0-7E4F-7588-DF0D-98A78013F5B5}"/>
              </a:ext>
            </a:extLst>
          </p:cNvPr>
          <p:cNvSpPr>
            <a:spLocks noGrp="1" noChangeArrowheads="1"/>
          </p:cNvSpPr>
          <p:nvPr>
            <p:ph type="body" idx="1"/>
          </p:nvPr>
        </p:nvSpPr>
        <p:spPr>
          <a:xfrm>
            <a:off x="6095999" y="713313"/>
            <a:ext cx="5257801" cy="5431376"/>
          </a:xfrm>
        </p:spPr>
        <p:txBody>
          <a:bodyPr vert="horz" lIns="91440" tIns="45720" rIns="91440" bIns="45720" rtlCol="0" anchor="ctr">
            <a:normAutofit/>
          </a:bodyPr>
          <a:lstStyle/>
          <a:p>
            <a:pPr>
              <a:lnSpc>
                <a:spcPct val="90000"/>
              </a:lnSpc>
            </a:pPr>
            <a:r>
              <a:rPr lang="en-US" altLang="en-US" sz="1400"/>
              <a:t>Keep precise notes of what you did, why you did it, and what happened </a:t>
            </a:r>
            <a:r>
              <a:rPr lang="en-US" altLang="en-US" sz="1400">
                <a:sym typeface="Wingdings" panose="05000000000000000000" pitchFamily="2" charset="2"/>
              </a:rPr>
              <a:t> </a:t>
            </a:r>
            <a:r>
              <a:rPr lang="en-US" altLang="en-US" sz="1400"/>
              <a:t>maybe keep a research diary so that there is a record of the methods used. </a:t>
            </a:r>
          </a:p>
          <a:p>
            <a:pPr>
              <a:lnSpc>
                <a:spcPct val="90000"/>
              </a:lnSpc>
            </a:pPr>
            <a:endParaRPr lang="en-US" altLang="en-US" sz="1400"/>
          </a:p>
          <a:p>
            <a:pPr>
              <a:lnSpc>
                <a:spcPct val="90000"/>
              </a:lnSpc>
            </a:pPr>
            <a:r>
              <a:rPr lang="en-US" altLang="en-US" sz="1400"/>
              <a:t>Carefully structure into logical format using sections and subsections, both chronologically and based on topic. </a:t>
            </a:r>
          </a:p>
          <a:p>
            <a:pPr>
              <a:lnSpc>
                <a:spcPct val="90000"/>
              </a:lnSpc>
            </a:pPr>
            <a:endParaRPr lang="en-US" altLang="en-US" sz="1400"/>
          </a:p>
          <a:p>
            <a:pPr>
              <a:lnSpc>
                <a:spcPct val="90000"/>
              </a:lnSpc>
            </a:pPr>
            <a:r>
              <a:rPr lang="en-US" altLang="en-US" sz="1400"/>
              <a:t>Write concisely &amp; scientifically; remember who your audience will be. </a:t>
            </a:r>
          </a:p>
          <a:p>
            <a:pPr>
              <a:lnSpc>
                <a:spcPct val="90000"/>
              </a:lnSpc>
            </a:pPr>
            <a:endParaRPr lang="en-US" altLang="en-US" sz="1400"/>
          </a:p>
          <a:p>
            <a:pPr>
              <a:lnSpc>
                <a:spcPct val="90000"/>
              </a:lnSpc>
            </a:pPr>
            <a:r>
              <a:rPr lang="en-US" altLang="en-US" sz="1400"/>
              <a:t>Start writing each section as soon as possible (no need to have completed all research!)</a:t>
            </a:r>
          </a:p>
          <a:p>
            <a:pPr>
              <a:lnSpc>
                <a:spcPct val="90000"/>
              </a:lnSpc>
            </a:pPr>
            <a:endParaRPr lang="en-US" altLang="en-US" sz="1400"/>
          </a:p>
          <a:p>
            <a:pPr>
              <a:lnSpc>
                <a:spcPct val="90000"/>
              </a:lnSpc>
            </a:pPr>
            <a:r>
              <a:rPr lang="en-US" altLang="en-US" sz="1400"/>
              <a:t>Could someone else repeat your work? </a:t>
            </a:r>
          </a:p>
          <a:p>
            <a:pPr>
              <a:lnSpc>
                <a:spcPct val="90000"/>
              </a:lnSpc>
            </a:pPr>
            <a:endParaRPr lang="en-US" altLang="en-US" sz="1400"/>
          </a:p>
          <a:p>
            <a:pPr>
              <a:lnSpc>
                <a:spcPct val="90000"/>
              </a:lnSpc>
            </a:pPr>
            <a:r>
              <a:rPr lang="en-US" altLang="en-US" sz="1400"/>
              <a:t>Get someone else to proof read / give feedback - supervisor / peer / etc</a:t>
            </a:r>
          </a:p>
          <a:p>
            <a:pPr>
              <a:lnSpc>
                <a:spcPct val="90000"/>
              </a:lnSpc>
            </a:pPr>
            <a:endParaRPr lang="en-US" altLang="en-US" sz="1400"/>
          </a:p>
        </p:txBody>
      </p:sp>
      <p:sp>
        <p:nvSpPr>
          <p:cNvPr id="2" name="Star: 7 Points 1">
            <a:extLst>
              <a:ext uri="{FF2B5EF4-FFF2-40B4-BE49-F238E27FC236}">
                <a16:creationId xmlns:a16="http://schemas.microsoft.com/office/drawing/2014/main" id="{78E27852-7E7E-A05B-1E0C-7AD0EADBEE3F}"/>
              </a:ext>
            </a:extLst>
          </p:cNvPr>
          <p:cNvSpPr/>
          <p:nvPr/>
        </p:nvSpPr>
        <p:spPr>
          <a:xfrm>
            <a:off x="2279651" y="1125539"/>
            <a:ext cx="8640763" cy="5183187"/>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en-GB" sz="5400" dirty="0">
                <a:solidFill>
                  <a:srgbClr val="FF0000"/>
                </a:solidFill>
              </a:rPr>
              <a:t>Start writing it now!</a:t>
            </a:r>
            <a:endParaRPr lang="en-GB" sz="54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6D241-FC1A-E213-EFA5-0E4DC5B55F3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FD6CAA-632D-CB76-45CC-21D2BF53FA95}"/>
              </a:ext>
            </a:extLst>
          </p:cNvPr>
          <p:cNvPicPr>
            <a:picLocks noChangeAspect="1"/>
          </p:cNvPicPr>
          <p:nvPr/>
        </p:nvPicPr>
        <p:blipFill>
          <a:blip r:embed="rId2"/>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1378118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E999CA-AE8F-717C-F86A-84FBB52F80FD}"/>
              </a:ext>
            </a:extLst>
          </p:cNvPr>
          <p:cNvPicPr>
            <a:picLocks noChangeAspect="1"/>
          </p:cNvPicPr>
          <p:nvPr/>
        </p:nvPicPr>
        <p:blipFill>
          <a:blip r:embed="rId2"/>
          <a:stretch>
            <a:fillRect/>
          </a:stretch>
        </p:blipFill>
        <p:spPr>
          <a:xfrm>
            <a:off x="175604" y="869430"/>
            <a:ext cx="11771447" cy="5089159"/>
          </a:xfrm>
          <a:prstGeom prst="rect">
            <a:avLst/>
          </a:prstGeom>
        </p:spPr>
      </p:pic>
    </p:spTree>
    <p:extLst>
      <p:ext uri="{BB962C8B-B14F-4D97-AF65-F5344CB8AC3E}">
        <p14:creationId xmlns:p14="http://schemas.microsoft.com/office/powerpoint/2010/main" val="3145747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6" name="Rectangle 17415">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8" name="Freeform: Shape 17417">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45AFB0"/>
          </a:solidFill>
          <a:ln w="32707" cap="flat">
            <a:noFill/>
            <a:prstDash val="solid"/>
            <a:miter/>
          </a:ln>
        </p:spPr>
        <p:txBody>
          <a:bodyPr rtlCol="0" anchor="ctr"/>
          <a:lstStyle/>
          <a:p>
            <a:endParaRPr lang="en-US" dirty="0"/>
          </a:p>
        </p:txBody>
      </p:sp>
      <p:sp>
        <p:nvSpPr>
          <p:cNvPr id="14338" name="Rectangle 2">
            <a:extLst>
              <a:ext uri="{FF2B5EF4-FFF2-40B4-BE49-F238E27FC236}">
                <a16:creationId xmlns:a16="http://schemas.microsoft.com/office/drawing/2014/main" id="{88A60EC0-C004-BDAA-DED6-DD7C8AD5568E}"/>
              </a:ext>
            </a:extLst>
          </p:cNvPr>
          <p:cNvSpPr>
            <a:spLocks noGrp="1" noChangeArrowheads="1"/>
          </p:cNvSpPr>
          <p:nvPr>
            <p:ph type="title"/>
          </p:nvPr>
        </p:nvSpPr>
        <p:spPr>
          <a:xfrm>
            <a:off x="838200" y="713312"/>
            <a:ext cx="3461084" cy="5431376"/>
          </a:xfrm>
        </p:spPr>
        <p:txBody>
          <a:bodyPr>
            <a:normAutofit/>
          </a:bodyPr>
          <a:lstStyle/>
          <a:p>
            <a:pPr eaLnBrk="1" hangingPunct="1"/>
            <a:r>
              <a:rPr lang="en-GB" altLang="en-US">
                <a:solidFill>
                  <a:srgbClr val="FFFFFF"/>
                </a:solidFill>
              </a:rPr>
              <a:t>Use the Following Structure for guidance:</a:t>
            </a:r>
          </a:p>
        </p:txBody>
      </p:sp>
      <p:sp>
        <p:nvSpPr>
          <p:cNvPr id="17411" name="Rectangle 3">
            <a:extLst>
              <a:ext uri="{FF2B5EF4-FFF2-40B4-BE49-F238E27FC236}">
                <a16:creationId xmlns:a16="http://schemas.microsoft.com/office/drawing/2014/main" id="{FBBAAA35-225C-7AAA-A193-E4835ED40783}"/>
              </a:ext>
            </a:extLst>
          </p:cNvPr>
          <p:cNvSpPr>
            <a:spLocks noGrp="1" noChangeArrowheads="1"/>
          </p:cNvSpPr>
          <p:nvPr>
            <p:ph type="body" idx="1"/>
          </p:nvPr>
        </p:nvSpPr>
        <p:spPr>
          <a:xfrm>
            <a:off x="6095999" y="713313"/>
            <a:ext cx="5257801" cy="5431376"/>
          </a:xfrm>
        </p:spPr>
        <p:txBody>
          <a:bodyPr anchor="ctr">
            <a:normAutofit/>
          </a:bodyPr>
          <a:lstStyle/>
          <a:p>
            <a:pPr marL="609600" indent="-609600">
              <a:buFontTx/>
              <a:buAutoNum type="arabicPeriod"/>
            </a:pPr>
            <a:r>
              <a:rPr lang="en-GB" altLang="en-US" sz="2000"/>
              <a:t>Describe precisely the materials used in the study.</a:t>
            </a:r>
          </a:p>
          <a:p>
            <a:pPr marL="609600" indent="-609600">
              <a:buFontTx/>
              <a:buAutoNum type="arabicPeriod"/>
            </a:pPr>
            <a:r>
              <a:rPr lang="en-GB" altLang="en-US" sz="2000"/>
              <a:t>Explain how the materials were prepared.</a:t>
            </a:r>
          </a:p>
          <a:p>
            <a:pPr marL="609600" indent="-609600">
              <a:buFontTx/>
              <a:buAutoNum type="arabicPeriod"/>
            </a:pPr>
            <a:r>
              <a:rPr lang="en-GB" altLang="en-US" sz="2000"/>
              <a:t>Describe &amp; justify the research protocol. </a:t>
            </a:r>
          </a:p>
          <a:p>
            <a:pPr marL="609600" indent="-609600">
              <a:buFontTx/>
              <a:buAutoNum type="arabicPeriod"/>
            </a:pPr>
            <a:r>
              <a:rPr lang="en-GB" altLang="en-US" sz="2000"/>
              <a:t>Explain how measurements were made and what calculations were performed. </a:t>
            </a:r>
          </a:p>
          <a:p>
            <a:pPr marL="609600" indent="-609600">
              <a:buFontTx/>
              <a:buAutoNum type="arabicPeriod"/>
            </a:pPr>
            <a:r>
              <a:rPr lang="en-GB" altLang="en-US" sz="2000"/>
              <a:t>State which statistical tests were done to analyse the data.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8" name="Rectangle 1536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0" name="Freeform: Shape 1536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45AFB0"/>
          </a:solidFill>
          <a:ln w="32707" cap="flat">
            <a:noFill/>
            <a:prstDash val="solid"/>
            <a:miter/>
          </a:ln>
        </p:spPr>
        <p:txBody>
          <a:bodyPr rtlCol="0" anchor="ctr"/>
          <a:lstStyle/>
          <a:p>
            <a:endParaRPr lang="en-US" dirty="0"/>
          </a:p>
        </p:txBody>
      </p:sp>
      <p:sp>
        <p:nvSpPr>
          <p:cNvPr id="15362" name="Rectangle 2">
            <a:extLst>
              <a:ext uri="{FF2B5EF4-FFF2-40B4-BE49-F238E27FC236}">
                <a16:creationId xmlns:a16="http://schemas.microsoft.com/office/drawing/2014/main" id="{51CCDC8B-6E67-0B44-B627-32B538D9C1BC}"/>
              </a:ext>
            </a:extLst>
          </p:cNvPr>
          <p:cNvSpPr>
            <a:spLocks noGrp="1" noChangeArrowheads="1"/>
          </p:cNvSpPr>
          <p:nvPr>
            <p:ph type="title"/>
          </p:nvPr>
        </p:nvSpPr>
        <p:spPr>
          <a:xfrm>
            <a:off x="838200" y="713312"/>
            <a:ext cx="3461084" cy="5431376"/>
          </a:xfrm>
        </p:spPr>
        <p:txBody>
          <a:bodyPr vert="horz" lIns="91440" tIns="45720" rIns="91440" bIns="45720" rtlCol="0" anchor="ctr">
            <a:normAutofit/>
          </a:bodyPr>
          <a:lstStyle/>
          <a:p>
            <a:r>
              <a:rPr lang="en-US" altLang="en-US" i="1">
                <a:solidFill>
                  <a:srgbClr val="FFFFFF"/>
                </a:solidFill>
              </a:rPr>
              <a:t>Use the Following Structure:</a:t>
            </a:r>
          </a:p>
        </p:txBody>
      </p:sp>
      <p:sp>
        <p:nvSpPr>
          <p:cNvPr id="15363" name="Rectangle 3">
            <a:extLst>
              <a:ext uri="{FF2B5EF4-FFF2-40B4-BE49-F238E27FC236}">
                <a16:creationId xmlns:a16="http://schemas.microsoft.com/office/drawing/2014/main" id="{DA46B29E-0707-E0D2-CB12-457389293F72}"/>
              </a:ext>
            </a:extLst>
          </p:cNvPr>
          <p:cNvSpPr>
            <a:spLocks noGrp="1" noChangeArrowheads="1"/>
          </p:cNvSpPr>
          <p:nvPr>
            <p:ph type="body" idx="1"/>
          </p:nvPr>
        </p:nvSpPr>
        <p:spPr>
          <a:xfrm>
            <a:off x="6095999" y="713313"/>
            <a:ext cx="5257801" cy="5431376"/>
          </a:xfrm>
        </p:spPr>
        <p:txBody>
          <a:bodyPr vert="horz" lIns="91440" tIns="45720" rIns="91440" bIns="45720" rtlCol="0" anchor="ctr">
            <a:normAutofit/>
          </a:bodyPr>
          <a:lstStyle/>
          <a:p>
            <a:pPr marL="609600"/>
            <a:r>
              <a:rPr lang="en-US" altLang="en-US" sz="2000"/>
              <a:t>Describe the materials used in the study.</a:t>
            </a:r>
          </a:p>
          <a:p>
            <a:pPr marL="609600"/>
            <a:r>
              <a:rPr lang="en-US" altLang="en-US" sz="2000"/>
              <a:t>Explain how the materials were prepared.</a:t>
            </a:r>
          </a:p>
          <a:p>
            <a:pPr marL="609600"/>
            <a:r>
              <a:rPr lang="en-US" altLang="en-US" sz="2000"/>
              <a:t>Describe the research protocol. </a:t>
            </a:r>
          </a:p>
          <a:p>
            <a:pPr marL="609600"/>
            <a:r>
              <a:rPr lang="en-US" altLang="en-US" sz="2000"/>
              <a:t>Explain how measurements were made and what calculations were performed. </a:t>
            </a:r>
          </a:p>
          <a:p>
            <a:pPr marL="609600"/>
            <a:r>
              <a:rPr lang="en-US" altLang="en-US" sz="2000"/>
              <a:t>State which statistical tests were done to analyse the data. </a:t>
            </a:r>
          </a:p>
        </p:txBody>
      </p:sp>
      <p:sp>
        <p:nvSpPr>
          <p:cNvPr id="2" name="Explosion 1 1">
            <a:extLst>
              <a:ext uri="{FF2B5EF4-FFF2-40B4-BE49-F238E27FC236}">
                <a16:creationId xmlns:a16="http://schemas.microsoft.com/office/drawing/2014/main" id="{378C2110-4D09-319F-98B1-E0EA181F9918}"/>
              </a:ext>
            </a:extLst>
          </p:cNvPr>
          <p:cNvSpPr/>
          <p:nvPr/>
        </p:nvSpPr>
        <p:spPr>
          <a:xfrm>
            <a:off x="1499017" y="274639"/>
            <a:ext cx="8918160" cy="632103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en-GB" sz="2800" dirty="0">
                <a:solidFill>
                  <a:srgbClr val="FF0000"/>
                </a:solidFill>
              </a:rPr>
              <a:t>Remember:</a:t>
            </a:r>
            <a:endParaRPr lang="en-GB" sz="2800">
              <a:solidFill>
                <a:srgbClr val="FF0000"/>
              </a:solidFill>
            </a:endParaRPr>
          </a:p>
          <a:p>
            <a:pPr algn="ctr" eaLnBrk="1" hangingPunct="1">
              <a:spcAft>
                <a:spcPts val="600"/>
              </a:spcAft>
              <a:defRPr/>
            </a:pPr>
            <a:r>
              <a:rPr lang="en-GB" sz="2800" dirty="0">
                <a:solidFill>
                  <a:srgbClr val="FF0000"/>
                </a:solidFill>
              </a:rPr>
              <a:t>standard lab protocols need only state technique, specific equipment and be referenced. </a:t>
            </a:r>
            <a:endParaRPr lang="en-GB" sz="2800">
              <a:solidFill>
                <a:srgbClr val="FF0000"/>
              </a:solidFill>
            </a:endParaRPr>
          </a:p>
          <a:p>
            <a:pPr algn="ctr" eaLnBrk="1" hangingPunct="1">
              <a:spcAft>
                <a:spcPts val="600"/>
              </a:spcAft>
              <a:defRPr/>
            </a:pPr>
            <a:r>
              <a:rPr lang="en-GB" sz="2400" dirty="0">
                <a:solidFill>
                  <a:srgbClr val="FF0000"/>
                </a:solidFill>
              </a:rPr>
              <a:t>(Included in full in appendix)</a:t>
            </a:r>
            <a:endParaRPr lang="en-GB" sz="240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8">
            <a:extLst>
              <a:ext uri="{FF2B5EF4-FFF2-40B4-BE49-F238E27FC236}">
                <a16:creationId xmlns:a16="http://schemas.microsoft.com/office/drawing/2014/main" id="{727F3F19-5A4B-42AD-9A79-B8279086A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F15659F-1A95-4902-A5BB-BC7930F770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p:spPr>
      </p:pic>
      <p:sp>
        <p:nvSpPr>
          <p:cNvPr id="7" name="Freeform: Shape 10">
            <a:extLst>
              <a:ext uri="{FF2B5EF4-FFF2-40B4-BE49-F238E27FC236}">
                <a16:creationId xmlns:a16="http://schemas.microsoft.com/office/drawing/2014/main" id="{8202C37C-3123-4850-965F-F823CD438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4441" y="3562564"/>
            <a:ext cx="6007383" cy="2746580"/>
          </a:xfrm>
          <a:custGeom>
            <a:avLst/>
            <a:gdLst>
              <a:gd name="connsiteX0" fmla="*/ 7360262 w 8491753"/>
              <a:gd name="connsiteY0" fmla="*/ 0 h 3882436"/>
              <a:gd name="connsiteX1" fmla="*/ 7800623 w 8491753"/>
              <a:gd name="connsiteY1" fmla="*/ 266118 h 3882436"/>
              <a:gd name="connsiteX2" fmla="*/ 8418395 w 8491753"/>
              <a:gd name="connsiteY2" fmla="*/ 817361 h 3882436"/>
              <a:gd name="connsiteX3" fmla="*/ 8469084 w 8491753"/>
              <a:gd name="connsiteY3" fmla="*/ 2062410 h 3882436"/>
              <a:gd name="connsiteX4" fmla="*/ 7993875 w 8491753"/>
              <a:gd name="connsiteY4" fmla="*/ 3538728 h 3882436"/>
              <a:gd name="connsiteX5" fmla="*/ 7486985 w 8491753"/>
              <a:gd name="connsiteY5" fmla="*/ 3877711 h 3882436"/>
              <a:gd name="connsiteX6" fmla="*/ 4198536 w 8491753"/>
              <a:gd name="connsiteY6" fmla="*/ 3808014 h 3882436"/>
              <a:gd name="connsiteX7" fmla="*/ 1942874 w 8491753"/>
              <a:gd name="connsiteY7" fmla="*/ 3259939 h 3882436"/>
              <a:gd name="connsiteX8" fmla="*/ 2291361 w 8491753"/>
              <a:gd name="connsiteY8" fmla="*/ 3193410 h 3882436"/>
              <a:gd name="connsiteX9" fmla="*/ 1451824 w 8491753"/>
              <a:gd name="connsiteY9" fmla="*/ 3047678 h 3882436"/>
              <a:gd name="connsiteX10" fmla="*/ 1499345 w 8491753"/>
              <a:gd name="connsiteY10" fmla="*/ 3028670 h 3882436"/>
              <a:gd name="connsiteX11" fmla="*/ 1407471 w 8491753"/>
              <a:gd name="connsiteY11" fmla="*/ 2952636 h 3882436"/>
              <a:gd name="connsiteX12" fmla="*/ 1030471 w 8491753"/>
              <a:gd name="connsiteY12" fmla="*/ 2832250 h 3882436"/>
              <a:gd name="connsiteX13" fmla="*/ 1499345 w 8491753"/>
              <a:gd name="connsiteY13" fmla="*/ 2629494 h 3882436"/>
              <a:gd name="connsiteX14" fmla="*/ 970279 w 8491753"/>
              <a:gd name="connsiteY14" fmla="*/ 2353873 h 3882436"/>
              <a:gd name="connsiteX15" fmla="*/ 700993 w 8491753"/>
              <a:gd name="connsiteY15" fmla="*/ 2287343 h 3882436"/>
              <a:gd name="connsiteX16" fmla="*/ 1588051 w 8491753"/>
              <a:gd name="connsiteY16" fmla="*/ 1942023 h 3882436"/>
              <a:gd name="connsiteX17" fmla="*/ 149751 w 8491753"/>
              <a:gd name="connsiteY17" fmla="*/ 1770949 h 3882436"/>
              <a:gd name="connsiteX18" fmla="*/ 266969 w 8491753"/>
              <a:gd name="connsiteY18" fmla="*/ 1701251 h 3882436"/>
              <a:gd name="connsiteX19" fmla="*/ 1160362 w 8491753"/>
              <a:gd name="connsiteY19" fmla="*/ 1720259 h 3882436"/>
              <a:gd name="connsiteX20" fmla="*/ 1309262 w 8491753"/>
              <a:gd name="connsiteY20" fmla="*/ 1666403 h 3882436"/>
              <a:gd name="connsiteX21" fmla="*/ 1160362 w 8491753"/>
              <a:gd name="connsiteY21" fmla="*/ 1580864 h 3882436"/>
              <a:gd name="connsiteX22" fmla="*/ 580607 w 8491753"/>
              <a:gd name="connsiteY22" fmla="*/ 1517503 h 3882436"/>
              <a:gd name="connsiteX23" fmla="*/ 428540 w 8491753"/>
              <a:gd name="connsiteY23" fmla="*/ 1374940 h 3882436"/>
              <a:gd name="connsiteX24" fmla="*/ 171927 w 8491753"/>
              <a:gd name="connsiteY24" fmla="*/ 1210201 h 3882436"/>
              <a:gd name="connsiteX25" fmla="*/ 349338 w 8491753"/>
              <a:gd name="connsiteY25" fmla="*/ 1073974 h 3882436"/>
              <a:gd name="connsiteX26" fmla="*/ 61044 w 8491753"/>
              <a:gd name="connsiteY26" fmla="*/ 871218 h 3882436"/>
              <a:gd name="connsiteX27" fmla="*/ 143414 w 8491753"/>
              <a:gd name="connsiteY27" fmla="*/ 605101 h 3882436"/>
              <a:gd name="connsiteX28" fmla="*/ 628128 w 8491753"/>
              <a:gd name="connsiteY28" fmla="*/ 541739 h 3882436"/>
              <a:gd name="connsiteX29" fmla="*/ 1277580 w 8491753"/>
              <a:gd name="connsiteY29" fmla="*/ 449865 h 3882436"/>
              <a:gd name="connsiteX30" fmla="*/ 1930202 w 8491753"/>
              <a:gd name="connsiteY30" fmla="*/ 370664 h 3882436"/>
              <a:gd name="connsiteX31" fmla="*/ 2582822 w 8491753"/>
              <a:gd name="connsiteY31" fmla="*/ 370664 h 3882436"/>
              <a:gd name="connsiteX32" fmla="*/ 2769739 w 8491753"/>
              <a:gd name="connsiteY32" fmla="*/ 377000 h 3882436"/>
              <a:gd name="connsiteX33" fmla="*/ 2772907 w 8491753"/>
              <a:gd name="connsiteY33" fmla="*/ 377000 h 3882436"/>
              <a:gd name="connsiteX34" fmla="*/ 3583931 w 8491753"/>
              <a:gd name="connsiteY34" fmla="*/ 405513 h 3882436"/>
              <a:gd name="connsiteX35" fmla="*/ 3884897 w 8491753"/>
              <a:gd name="connsiteY35" fmla="*/ 408681 h 3882436"/>
              <a:gd name="connsiteX36" fmla="*/ 4537518 w 8491753"/>
              <a:gd name="connsiteY36" fmla="*/ 411848 h 3882436"/>
              <a:gd name="connsiteX37" fmla="*/ 5186971 w 8491753"/>
              <a:gd name="connsiteY37" fmla="*/ 399176 h 3882436"/>
              <a:gd name="connsiteX38" fmla="*/ 5845928 w 8491753"/>
              <a:gd name="connsiteY38" fmla="*/ 361159 h 3882436"/>
              <a:gd name="connsiteX39" fmla="*/ 6495381 w 8491753"/>
              <a:gd name="connsiteY39" fmla="*/ 310470 h 3882436"/>
              <a:gd name="connsiteX40" fmla="*/ 6910398 w 8491753"/>
              <a:gd name="connsiteY40" fmla="*/ 196420 h 3882436"/>
              <a:gd name="connsiteX41" fmla="*/ 7360262 w 8491753"/>
              <a:gd name="connsiteY41" fmla="*/ 0 h 38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91753" h="3882436">
                <a:moveTo>
                  <a:pt x="7360262" y="0"/>
                </a:moveTo>
                <a:cubicBezTo>
                  <a:pt x="7477481" y="142563"/>
                  <a:pt x="7651725" y="183748"/>
                  <a:pt x="7800623" y="266118"/>
                </a:cubicBezTo>
                <a:cubicBezTo>
                  <a:pt x="7946354" y="329479"/>
                  <a:pt x="8361371" y="696974"/>
                  <a:pt x="8418395" y="817361"/>
                </a:cubicBezTo>
                <a:cubicBezTo>
                  <a:pt x="8519774" y="1026453"/>
                  <a:pt x="8494429" y="1793125"/>
                  <a:pt x="8469084" y="2062410"/>
                </a:cubicBezTo>
                <a:cubicBezTo>
                  <a:pt x="8374043" y="2734040"/>
                  <a:pt x="8025556" y="3507048"/>
                  <a:pt x="7993875" y="3538728"/>
                </a:cubicBezTo>
                <a:cubicBezTo>
                  <a:pt x="7892497" y="3516552"/>
                  <a:pt x="7661229" y="3865039"/>
                  <a:pt x="7486985" y="3877711"/>
                </a:cubicBezTo>
                <a:cubicBezTo>
                  <a:pt x="7303237" y="3890384"/>
                  <a:pt x="4604047" y="3880880"/>
                  <a:pt x="4198536" y="3808014"/>
                </a:cubicBezTo>
                <a:cubicBezTo>
                  <a:pt x="1993563" y="3405670"/>
                  <a:pt x="1942874" y="3259939"/>
                  <a:pt x="1942874" y="3259939"/>
                </a:cubicBezTo>
                <a:cubicBezTo>
                  <a:pt x="1942874" y="3259939"/>
                  <a:pt x="2177311" y="3231426"/>
                  <a:pt x="2291361" y="3193410"/>
                </a:cubicBezTo>
                <a:cubicBezTo>
                  <a:pt x="2126622" y="3190241"/>
                  <a:pt x="1477169" y="3069855"/>
                  <a:pt x="1451824" y="3047678"/>
                </a:cubicBezTo>
                <a:cubicBezTo>
                  <a:pt x="1464497" y="3041343"/>
                  <a:pt x="1483505" y="3035006"/>
                  <a:pt x="1499345" y="3028670"/>
                </a:cubicBezTo>
                <a:cubicBezTo>
                  <a:pt x="1464497" y="3009662"/>
                  <a:pt x="1435984" y="2987486"/>
                  <a:pt x="1407471" y="2952636"/>
                </a:cubicBezTo>
                <a:cubicBezTo>
                  <a:pt x="1315597" y="2835418"/>
                  <a:pt x="1160362" y="2876603"/>
                  <a:pt x="1030471" y="2832250"/>
                </a:cubicBezTo>
                <a:cubicBezTo>
                  <a:pt x="1112841" y="2585141"/>
                  <a:pt x="1331438" y="2677015"/>
                  <a:pt x="1499345" y="2629494"/>
                </a:cubicBezTo>
                <a:cubicBezTo>
                  <a:pt x="1058984" y="2483763"/>
                  <a:pt x="1144523" y="2407729"/>
                  <a:pt x="970279" y="2353873"/>
                </a:cubicBezTo>
                <a:cubicBezTo>
                  <a:pt x="751682" y="2287343"/>
                  <a:pt x="700993" y="2287343"/>
                  <a:pt x="700993" y="2287343"/>
                </a:cubicBezTo>
                <a:cubicBezTo>
                  <a:pt x="957606" y="2084587"/>
                  <a:pt x="1264908" y="2303184"/>
                  <a:pt x="1588051" y="1942023"/>
                </a:cubicBezTo>
                <a:cubicBezTo>
                  <a:pt x="1277580" y="1891335"/>
                  <a:pt x="349338" y="1865990"/>
                  <a:pt x="149751" y="1770949"/>
                </a:cubicBezTo>
                <a:cubicBezTo>
                  <a:pt x="225784" y="1805797"/>
                  <a:pt x="232120" y="1701251"/>
                  <a:pt x="266969" y="1701251"/>
                </a:cubicBezTo>
                <a:cubicBezTo>
                  <a:pt x="561599" y="1698083"/>
                  <a:pt x="862565" y="1758277"/>
                  <a:pt x="1160362" y="1720259"/>
                </a:cubicBezTo>
                <a:cubicBezTo>
                  <a:pt x="1214219" y="1717092"/>
                  <a:pt x="1299758" y="1745604"/>
                  <a:pt x="1309262" y="1666403"/>
                </a:cubicBezTo>
                <a:cubicBezTo>
                  <a:pt x="1318765" y="1568192"/>
                  <a:pt x="1207884" y="1590368"/>
                  <a:pt x="1160362" y="1580864"/>
                </a:cubicBezTo>
                <a:cubicBezTo>
                  <a:pt x="967110" y="1549184"/>
                  <a:pt x="777027" y="1536512"/>
                  <a:pt x="580607" y="1517503"/>
                </a:cubicBezTo>
                <a:cubicBezTo>
                  <a:pt x="498238" y="1507999"/>
                  <a:pt x="396860" y="1527007"/>
                  <a:pt x="428540" y="1374940"/>
                </a:cubicBezTo>
                <a:cubicBezTo>
                  <a:pt x="403195" y="1229209"/>
                  <a:pt x="251129" y="1279898"/>
                  <a:pt x="171927" y="1210201"/>
                </a:cubicBezTo>
                <a:cubicBezTo>
                  <a:pt x="209944" y="1127831"/>
                  <a:pt x="317658" y="1184857"/>
                  <a:pt x="349338" y="1073974"/>
                </a:cubicBezTo>
                <a:cubicBezTo>
                  <a:pt x="197271" y="1108823"/>
                  <a:pt x="213112" y="868050"/>
                  <a:pt x="61044" y="871218"/>
                </a:cubicBezTo>
                <a:cubicBezTo>
                  <a:pt x="-65678" y="728655"/>
                  <a:pt x="26196" y="658957"/>
                  <a:pt x="143414" y="605101"/>
                </a:cubicBezTo>
                <a:cubicBezTo>
                  <a:pt x="295481" y="538572"/>
                  <a:pt x="463388" y="554411"/>
                  <a:pt x="628128" y="541739"/>
                </a:cubicBezTo>
                <a:cubicBezTo>
                  <a:pt x="846725" y="513227"/>
                  <a:pt x="1055817" y="446698"/>
                  <a:pt x="1277580" y="449865"/>
                </a:cubicBezTo>
                <a:cubicBezTo>
                  <a:pt x="1486673" y="383336"/>
                  <a:pt x="1717941" y="456201"/>
                  <a:pt x="1930202" y="370664"/>
                </a:cubicBezTo>
                <a:cubicBezTo>
                  <a:pt x="2145630" y="370664"/>
                  <a:pt x="2364226" y="370664"/>
                  <a:pt x="2582822" y="370664"/>
                </a:cubicBezTo>
                <a:cubicBezTo>
                  <a:pt x="2646185" y="373831"/>
                  <a:pt x="2706377" y="373831"/>
                  <a:pt x="2769739" y="377000"/>
                </a:cubicBezTo>
                <a:cubicBezTo>
                  <a:pt x="2769739" y="377000"/>
                  <a:pt x="2772907" y="377000"/>
                  <a:pt x="2772907" y="377000"/>
                </a:cubicBezTo>
                <a:cubicBezTo>
                  <a:pt x="3045361" y="386504"/>
                  <a:pt x="3314646" y="392840"/>
                  <a:pt x="3583931" y="405513"/>
                </a:cubicBezTo>
                <a:cubicBezTo>
                  <a:pt x="3685309" y="405513"/>
                  <a:pt x="3783519" y="408681"/>
                  <a:pt x="3884897" y="408681"/>
                </a:cubicBezTo>
                <a:cubicBezTo>
                  <a:pt x="4100325" y="424520"/>
                  <a:pt x="4318922" y="434025"/>
                  <a:pt x="4537518" y="411848"/>
                </a:cubicBezTo>
                <a:cubicBezTo>
                  <a:pt x="4756115" y="430857"/>
                  <a:pt x="4968375" y="418185"/>
                  <a:pt x="5186971" y="399176"/>
                </a:cubicBezTo>
                <a:cubicBezTo>
                  <a:pt x="5408735" y="421353"/>
                  <a:pt x="5627332" y="389672"/>
                  <a:pt x="5845928" y="361159"/>
                </a:cubicBezTo>
                <a:cubicBezTo>
                  <a:pt x="6064526" y="373831"/>
                  <a:pt x="6283122" y="373831"/>
                  <a:pt x="6495381" y="310470"/>
                </a:cubicBezTo>
                <a:cubicBezTo>
                  <a:pt x="6656953" y="380168"/>
                  <a:pt x="6736155" y="152067"/>
                  <a:pt x="6910398" y="196420"/>
                </a:cubicBezTo>
                <a:cubicBezTo>
                  <a:pt x="7084641" y="243941"/>
                  <a:pt x="7208196" y="63361"/>
                  <a:pt x="7360262" y="0"/>
                </a:cubicBezTo>
                <a:close/>
              </a:path>
            </a:pathLst>
          </a:custGeom>
          <a:solidFill>
            <a:schemeClr val="bg1">
              <a:alpha val="30000"/>
            </a:schemeClr>
          </a:solidFill>
          <a:ln>
            <a:noFill/>
          </a:ln>
          <a:effectLst>
            <a:outerShdw blurRad="508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C7604DA-1A80-47FD-9F09-D72DC278D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1393" y="3562564"/>
            <a:ext cx="6007383" cy="2746580"/>
          </a:xfrm>
          <a:custGeom>
            <a:avLst/>
            <a:gdLst>
              <a:gd name="connsiteX0" fmla="*/ 7360262 w 8491753"/>
              <a:gd name="connsiteY0" fmla="*/ 0 h 3882436"/>
              <a:gd name="connsiteX1" fmla="*/ 7800623 w 8491753"/>
              <a:gd name="connsiteY1" fmla="*/ 266118 h 3882436"/>
              <a:gd name="connsiteX2" fmla="*/ 8418395 w 8491753"/>
              <a:gd name="connsiteY2" fmla="*/ 817361 h 3882436"/>
              <a:gd name="connsiteX3" fmla="*/ 8469084 w 8491753"/>
              <a:gd name="connsiteY3" fmla="*/ 2062410 h 3882436"/>
              <a:gd name="connsiteX4" fmla="*/ 7993875 w 8491753"/>
              <a:gd name="connsiteY4" fmla="*/ 3538728 h 3882436"/>
              <a:gd name="connsiteX5" fmla="*/ 7486985 w 8491753"/>
              <a:gd name="connsiteY5" fmla="*/ 3877711 h 3882436"/>
              <a:gd name="connsiteX6" fmla="*/ 4198536 w 8491753"/>
              <a:gd name="connsiteY6" fmla="*/ 3808014 h 3882436"/>
              <a:gd name="connsiteX7" fmla="*/ 1942874 w 8491753"/>
              <a:gd name="connsiteY7" fmla="*/ 3259939 h 3882436"/>
              <a:gd name="connsiteX8" fmla="*/ 2291361 w 8491753"/>
              <a:gd name="connsiteY8" fmla="*/ 3193410 h 3882436"/>
              <a:gd name="connsiteX9" fmla="*/ 1451824 w 8491753"/>
              <a:gd name="connsiteY9" fmla="*/ 3047678 h 3882436"/>
              <a:gd name="connsiteX10" fmla="*/ 1499345 w 8491753"/>
              <a:gd name="connsiteY10" fmla="*/ 3028670 h 3882436"/>
              <a:gd name="connsiteX11" fmla="*/ 1407471 w 8491753"/>
              <a:gd name="connsiteY11" fmla="*/ 2952636 h 3882436"/>
              <a:gd name="connsiteX12" fmla="*/ 1030471 w 8491753"/>
              <a:gd name="connsiteY12" fmla="*/ 2832250 h 3882436"/>
              <a:gd name="connsiteX13" fmla="*/ 1499345 w 8491753"/>
              <a:gd name="connsiteY13" fmla="*/ 2629494 h 3882436"/>
              <a:gd name="connsiteX14" fmla="*/ 970279 w 8491753"/>
              <a:gd name="connsiteY14" fmla="*/ 2353873 h 3882436"/>
              <a:gd name="connsiteX15" fmla="*/ 700993 w 8491753"/>
              <a:gd name="connsiteY15" fmla="*/ 2287343 h 3882436"/>
              <a:gd name="connsiteX16" fmla="*/ 1588051 w 8491753"/>
              <a:gd name="connsiteY16" fmla="*/ 1942023 h 3882436"/>
              <a:gd name="connsiteX17" fmla="*/ 149751 w 8491753"/>
              <a:gd name="connsiteY17" fmla="*/ 1770949 h 3882436"/>
              <a:gd name="connsiteX18" fmla="*/ 266969 w 8491753"/>
              <a:gd name="connsiteY18" fmla="*/ 1701251 h 3882436"/>
              <a:gd name="connsiteX19" fmla="*/ 1160362 w 8491753"/>
              <a:gd name="connsiteY19" fmla="*/ 1720259 h 3882436"/>
              <a:gd name="connsiteX20" fmla="*/ 1309262 w 8491753"/>
              <a:gd name="connsiteY20" fmla="*/ 1666403 h 3882436"/>
              <a:gd name="connsiteX21" fmla="*/ 1160362 w 8491753"/>
              <a:gd name="connsiteY21" fmla="*/ 1580864 h 3882436"/>
              <a:gd name="connsiteX22" fmla="*/ 580607 w 8491753"/>
              <a:gd name="connsiteY22" fmla="*/ 1517503 h 3882436"/>
              <a:gd name="connsiteX23" fmla="*/ 428540 w 8491753"/>
              <a:gd name="connsiteY23" fmla="*/ 1374940 h 3882436"/>
              <a:gd name="connsiteX24" fmla="*/ 171927 w 8491753"/>
              <a:gd name="connsiteY24" fmla="*/ 1210201 h 3882436"/>
              <a:gd name="connsiteX25" fmla="*/ 349338 w 8491753"/>
              <a:gd name="connsiteY25" fmla="*/ 1073974 h 3882436"/>
              <a:gd name="connsiteX26" fmla="*/ 61044 w 8491753"/>
              <a:gd name="connsiteY26" fmla="*/ 871218 h 3882436"/>
              <a:gd name="connsiteX27" fmla="*/ 143414 w 8491753"/>
              <a:gd name="connsiteY27" fmla="*/ 605101 h 3882436"/>
              <a:gd name="connsiteX28" fmla="*/ 628128 w 8491753"/>
              <a:gd name="connsiteY28" fmla="*/ 541739 h 3882436"/>
              <a:gd name="connsiteX29" fmla="*/ 1277580 w 8491753"/>
              <a:gd name="connsiteY29" fmla="*/ 449865 h 3882436"/>
              <a:gd name="connsiteX30" fmla="*/ 1930202 w 8491753"/>
              <a:gd name="connsiteY30" fmla="*/ 370664 h 3882436"/>
              <a:gd name="connsiteX31" fmla="*/ 2582822 w 8491753"/>
              <a:gd name="connsiteY31" fmla="*/ 370664 h 3882436"/>
              <a:gd name="connsiteX32" fmla="*/ 2769739 w 8491753"/>
              <a:gd name="connsiteY32" fmla="*/ 377000 h 3882436"/>
              <a:gd name="connsiteX33" fmla="*/ 2772907 w 8491753"/>
              <a:gd name="connsiteY33" fmla="*/ 377000 h 3882436"/>
              <a:gd name="connsiteX34" fmla="*/ 3583931 w 8491753"/>
              <a:gd name="connsiteY34" fmla="*/ 405513 h 3882436"/>
              <a:gd name="connsiteX35" fmla="*/ 3884897 w 8491753"/>
              <a:gd name="connsiteY35" fmla="*/ 408681 h 3882436"/>
              <a:gd name="connsiteX36" fmla="*/ 4537518 w 8491753"/>
              <a:gd name="connsiteY36" fmla="*/ 411848 h 3882436"/>
              <a:gd name="connsiteX37" fmla="*/ 5186971 w 8491753"/>
              <a:gd name="connsiteY37" fmla="*/ 399176 h 3882436"/>
              <a:gd name="connsiteX38" fmla="*/ 5845928 w 8491753"/>
              <a:gd name="connsiteY38" fmla="*/ 361159 h 3882436"/>
              <a:gd name="connsiteX39" fmla="*/ 6495381 w 8491753"/>
              <a:gd name="connsiteY39" fmla="*/ 310470 h 3882436"/>
              <a:gd name="connsiteX40" fmla="*/ 6910398 w 8491753"/>
              <a:gd name="connsiteY40" fmla="*/ 196420 h 3882436"/>
              <a:gd name="connsiteX41" fmla="*/ 7360262 w 8491753"/>
              <a:gd name="connsiteY41" fmla="*/ 0 h 388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491753" h="3882436">
                <a:moveTo>
                  <a:pt x="7360262" y="0"/>
                </a:moveTo>
                <a:cubicBezTo>
                  <a:pt x="7477481" y="142563"/>
                  <a:pt x="7651725" y="183748"/>
                  <a:pt x="7800623" y="266118"/>
                </a:cubicBezTo>
                <a:cubicBezTo>
                  <a:pt x="7946354" y="329479"/>
                  <a:pt x="8361371" y="696974"/>
                  <a:pt x="8418395" y="817361"/>
                </a:cubicBezTo>
                <a:cubicBezTo>
                  <a:pt x="8519774" y="1026453"/>
                  <a:pt x="8494429" y="1793125"/>
                  <a:pt x="8469084" y="2062410"/>
                </a:cubicBezTo>
                <a:cubicBezTo>
                  <a:pt x="8374043" y="2734040"/>
                  <a:pt x="8025556" y="3507048"/>
                  <a:pt x="7993875" y="3538728"/>
                </a:cubicBezTo>
                <a:cubicBezTo>
                  <a:pt x="7892497" y="3516552"/>
                  <a:pt x="7661229" y="3865039"/>
                  <a:pt x="7486985" y="3877711"/>
                </a:cubicBezTo>
                <a:cubicBezTo>
                  <a:pt x="7303237" y="3890384"/>
                  <a:pt x="4604047" y="3880880"/>
                  <a:pt x="4198536" y="3808014"/>
                </a:cubicBezTo>
                <a:cubicBezTo>
                  <a:pt x="1993563" y="3405670"/>
                  <a:pt x="1942874" y="3259939"/>
                  <a:pt x="1942874" y="3259939"/>
                </a:cubicBezTo>
                <a:cubicBezTo>
                  <a:pt x="1942874" y="3259939"/>
                  <a:pt x="2177311" y="3231426"/>
                  <a:pt x="2291361" y="3193410"/>
                </a:cubicBezTo>
                <a:cubicBezTo>
                  <a:pt x="2126622" y="3190241"/>
                  <a:pt x="1477169" y="3069855"/>
                  <a:pt x="1451824" y="3047678"/>
                </a:cubicBezTo>
                <a:cubicBezTo>
                  <a:pt x="1464497" y="3041343"/>
                  <a:pt x="1483505" y="3035006"/>
                  <a:pt x="1499345" y="3028670"/>
                </a:cubicBezTo>
                <a:cubicBezTo>
                  <a:pt x="1464497" y="3009662"/>
                  <a:pt x="1435984" y="2987486"/>
                  <a:pt x="1407471" y="2952636"/>
                </a:cubicBezTo>
                <a:cubicBezTo>
                  <a:pt x="1315597" y="2835418"/>
                  <a:pt x="1160362" y="2876603"/>
                  <a:pt x="1030471" y="2832250"/>
                </a:cubicBezTo>
                <a:cubicBezTo>
                  <a:pt x="1112841" y="2585141"/>
                  <a:pt x="1331438" y="2677015"/>
                  <a:pt x="1499345" y="2629494"/>
                </a:cubicBezTo>
                <a:cubicBezTo>
                  <a:pt x="1058984" y="2483763"/>
                  <a:pt x="1144523" y="2407729"/>
                  <a:pt x="970279" y="2353873"/>
                </a:cubicBezTo>
                <a:cubicBezTo>
                  <a:pt x="751682" y="2287343"/>
                  <a:pt x="700993" y="2287343"/>
                  <a:pt x="700993" y="2287343"/>
                </a:cubicBezTo>
                <a:cubicBezTo>
                  <a:pt x="957606" y="2084587"/>
                  <a:pt x="1264908" y="2303184"/>
                  <a:pt x="1588051" y="1942023"/>
                </a:cubicBezTo>
                <a:cubicBezTo>
                  <a:pt x="1277580" y="1891335"/>
                  <a:pt x="349338" y="1865990"/>
                  <a:pt x="149751" y="1770949"/>
                </a:cubicBezTo>
                <a:cubicBezTo>
                  <a:pt x="225784" y="1805797"/>
                  <a:pt x="232120" y="1701251"/>
                  <a:pt x="266969" y="1701251"/>
                </a:cubicBezTo>
                <a:cubicBezTo>
                  <a:pt x="561599" y="1698083"/>
                  <a:pt x="862565" y="1758277"/>
                  <a:pt x="1160362" y="1720259"/>
                </a:cubicBezTo>
                <a:cubicBezTo>
                  <a:pt x="1214219" y="1717092"/>
                  <a:pt x="1299758" y="1745604"/>
                  <a:pt x="1309262" y="1666403"/>
                </a:cubicBezTo>
                <a:cubicBezTo>
                  <a:pt x="1318765" y="1568192"/>
                  <a:pt x="1207884" y="1590368"/>
                  <a:pt x="1160362" y="1580864"/>
                </a:cubicBezTo>
                <a:cubicBezTo>
                  <a:pt x="967110" y="1549184"/>
                  <a:pt x="777027" y="1536512"/>
                  <a:pt x="580607" y="1517503"/>
                </a:cubicBezTo>
                <a:cubicBezTo>
                  <a:pt x="498238" y="1507999"/>
                  <a:pt x="396860" y="1527007"/>
                  <a:pt x="428540" y="1374940"/>
                </a:cubicBezTo>
                <a:cubicBezTo>
                  <a:pt x="403195" y="1229209"/>
                  <a:pt x="251129" y="1279898"/>
                  <a:pt x="171927" y="1210201"/>
                </a:cubicBezTo>
                <a:cubicBezTo>
                  <a:pt x="209944" y="1127831"/>
                  <a:pt x="317658" y="1184857"/>
                  <a:pt x="349338" y="1073974"/>
                </a:cubicBezTo>
                <a:cubicBezTo>
                  <a:pt x="197271" y="1108823"/>
                  <a:pt x="213112" y="868050"/>
                  <a:pt x="61044" y="871218"/>
                </a:cubicBezTo>
                <a:cubicBezTo>
                  <a:pt x="-65678" y="728655"/>
                  <a:pt x="26196" y="658957"/>
                  <a:pt x="143414" y="605101"/>
                </a:cubicBezTo>
                <a:cubicBezTo>
                  <a:pt x="295481" y="538572"/>
                  <a:pt x="463388" y="554411"/>
                  <a:pt x="628128" y="541739"/>
                </a:cubicBezTo>
                <a:cubicBezTo>
                  <a:pt x="846725" y="513227"/>
                  <a:pt x="1055817" y="446698"/>
                  <a:pt x="1277580" y="449865"/>
                </a:cubicBezTo>
                <a:cubicBezTo>
                  <a:pt x="1486673" y="383336"/>
                  <a:pt x="1717941" y="456201"/>
                  <a:pt x="1930202" y="370664"/>
                </a:cubicBezTo>
                <a:cubicBezTo>
                  <a:pt x="2145630" y="370664"/>
                  <a:pt x="2364226" y="370664"/>
                  <a:pt x="2582822" y="370664"/>
                </a:cubicBezTo>
                <a:cubicBezTo>
                  <a:pt x="2646185" y="373831"/>
                  <a:pt x="2706377" y="373831"/>
                  <a:pt x="2769739" y="377000"/>
                </a:cubicBezTo>
                <a:cubicBezTo>
                  <a:pt x="2769739" y="377000"/>
                  <a:pt x="2772907" y="377000"/>
                  <a:pt x="2772907" y="377000"/>
                </a:cubicBezTo>
                <a:cubicBezTo>
                  <a:pt x="3045361" y="386504"/>
                  <a:pt x="3314646" y="392840"/>
                  <a:pt x="3583931" y="405513"/>
                </a:cubicBezTo>
                <a:cubicBezTo>
                  <a:pt x="3685309" y="405513"/>
                  <a:pt x="3783519" y="408681"/>
                  <a:pt x="3884897" y="408681"/>
                </a:cubicBezTo>
                <a:cubicBezTo>
                  <a:pt x="4100325" y="424520"/>
                  <a:pt x="4318922" y="434025"/>
                  <a:pt x="4537518" y="411848"/>
                </a:cubicBezTo>
                <a:cubicBezTo>
                  <a:pt x="4756115" y="430857"/>
                  <a:pt x="4968375" y="418185"/>
                  <a:pt x="5186971" y="399176"/>
                </a:cubicBezTo>
                <a:cubicBezTo>
                  <a:pt x="5408735" y="421353"/>
                  <a:pt x="5627332" y="389672"/>
                  <a:pt x="5845928" y="361159"/>
                </a:cubicBezTo>
                <a:cubicBezTo>
                  <a:pt x="6064526" y="373831"/>
                  <a:pt x="6283122" y="373831"/>
                  <a:pt x="6495381" y="310470"/>
                </a:cubicBezTo>
                <a:cubicBezTo>
                  <a:pt x="6656953" y="380168"/>
                  <a:pt x="6736155" y="152067"/>
                  <a:pt x="6910398" y="196420"/>
                </a:cubicBezTo>
                <a:cubicBezTo>
                  <a:pt x="7084641" y="243941"/>
                  <a:pt x="7208196" y="63361"/>
                  <a:pt x="7360262" y="0"/>
                </a:cubicBezTo>
                <a:close/>
              </a:path>
            </a:pathLst>
          </a:custGeom>
          <a:solidFill>
            <a:srgbClr val="45AFB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892410" y="4169113"/>
            <a:ext cx="4054890" cy="1000067"/>
          </a:xfrm>
        </p:spPr>
        <p:txBody>
          <a:bodyPr anchor="b">
            <a:normAutofit/>
          </a:bodyPr>
          <a:lstStyle/>
          <a:p>
            <a:pPr algn="ctr"/>
            <a:r>
              <a:rPr lang="en-US" sz="3200" dirty="0"/>
              <a:t>Any questions?</a:t>
            </a:r>
          </a:p>
        </p:txBody>
      </p:sp>
    </p:spTree>
    <p:extLst>
      <p:ext uri="{BB962C8B-B14F-4D97-AF65-F5344CB8AC3E}">
        <p14:creationId xmlns:p14="http://schemas.microsoft.com/office/powerpoint/2010/main" val="23543574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4C32C-4806-40FD-F527-FA21A4932E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AB94D6-645B-D804-B17F-47A6EC7F81D1}"/>
              </a:ext>
            </a:extLst>
          </p:cNvPr>
          <p:cNvPicPr>
            <a:picLocks noChangeAspect="1"/>
          </p:cNvPicPr>
          <p:nvPr/>
        </p:nvPicPr>
        <p:blipFill>
          <a:blip r:embed="rId2"/>
          <a:stretch>
            <a:fillRect/>
          </a:stretch>
        </p:blipFill>
        <p:spPr>
          <a:xfrm>
            <a:off x="1809750" y="0"/>
            <a:ext cx="8572500" cy="6858000"/>
          </a:xfrm>
          <a:prstGeom prst="rect">
            <a:avLst/>
          </a:prstGeom>
        </p:spPr>
      </p:pic>
    </p:spTree>
    <p:extLst>
      <p:ext uri="{BB962C8B-B14F-4D97-AF65-F5344CB8AC3E}">
        <p14:creationId xmlns:p14="http://schemas.microsoft.com/office/powerpoint/2010/main" val="2437189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9CED7-65C4-0AB3-4AF0-37CDEE88F3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23CF29E-B5C6-2911-4DBB-99EDA3428EDA}"/>
              </a:ext>
            </a:extLst>
          </p:cNvPr>
          <p:cNvPicPr>
            <a:picLocks noChangeAspect="1"/>
          </p:cNvPicPr>
          <p:nvPr/>
        </p:nvPicPr>
        <p:blipFill>
          <a:blip r:embed="rId2"/>
          <a:stretch>
            <a:fillRect/>
          </a:stretch>
        </p:blipFill>
        <p:spPr>
          <a:xfrm>
            <a:off x="2413417" y="706411"/>
            <a:ext cx="7620000" cy="5715000"/>
          </a:xfrm>
          <a:prstGeom prst="rect">
            <a:avLst/>
          </a:prstGeom>
        </p:spPr>
      </p:pic>
    </p:spTree>
    <p:extLst>
      <p:ext uri="{BB962C8B-B14F-4D97-AF65-F5344CB8AC3E}">
        <p14:creationId xmlns:p14="http://schemas.microsoft.com/office/powerpoint/2010/main" val="3798818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7F15659F-1A95-4902-A5BB-BC7930F770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0" y="10"/>
            <a:ext cx="12191980" cy="6857990"/>
          </a:xfrm>
          <a:prstGeom prst="rect">
            <a:avLst/>
          </a:prstGeom>
        </p:spPr>
      </p:pic>
      <p:sp>
        <p:nvSpPr>
          <p:cNvPr id="2" name="Title 1"/>
          <p:cNvSpPr>
            <a:spLocks noGrp="1"/>
          </p:cNvSpPr>
          <p:nvPr>
            <p:ph type="ctrTitle" idx="4294967295"/>
          </p:nvPr>
        </p:nvSpPr>
        <p:spPr>
          <a:xfrm>
            <a:off x="809844" y="373380"/>
            <a:ext cx="10365698" cy="1112494"/>
          </a:xfrm>
          <a:solidFill>
            <a:schemeClr val="tx1"/>
          </a:solidFill>
        </p:spPr>
        <p:txBody>
          <a:bodyPr anchor="b">
            <a:normAutofit/>
          </a:bodyPr>
          <a:lstStyle/>
          <a:p>
            <a:pPr algn="ctr"/>
            <a:r>
              <a:rPr lang="en-US" sz="3200" dirty="0">
                <a:solidFill>
                  <a:schemeClr val="bg1"/>
                </a:solidFill>
              </a:rPr>
              <a:t>Presenting your method section  </a:t>
            </a:r>
            <a:br>
              <a:rPr lang="en-US" sz="3200" dirty="0">
                <a:solidFill>
                  <a:schemeClr val="bg1"/>
                </a:solidFill>
              </a:rPr>
            </a:br>
            <a:r>
              <a:rPr lang="en-US" sz="3200" dirty="0">
                <a:solidFill>
                  <a:schemeClr val="bg1"/>
                </a:solidFill>
              </a:rPr>
              <a:t>focused on lab studies</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0" name="Rectangle 1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E21280-E03C-407B-8C36-893CFDE7FF9B}"/>
              </a:ext>
            </a:extLst>
          </p:cNvPr>
          <p:cNvSpPr>
            <a:spLocks noGrp="1"/>
          </p:cNvSpPr>
          <p:nvPr>
            <p:ph type="title"/>
          </p:nvPr>
        </p:nvSpPr>
        <p:spPr>
          <a:xfrm>
            <a:off x="643468" y="643467"/>
            <a:ext cx="4620584" cy="4567137"/>
          </a:xfrm>
        </p:spPr>
        <p:txBody>
          <a:bodyPr vert="horz" lIns="91440" tIns="45720" rIns="91440" bIns="45720" rtlCol="0" anchor="b">
            <a:normAutofit/>
          </a:bodyPr>
          <a:lstStyle/>
          <a:p>
            <a:pPr algn="l"/>
            <a:r>
              <a:rPr lang="en-US" sz="4800" i="1" dirty="0"/>
              <a:t>Remember your Handbook. It is on Ledge</a:t>
            </a:r>
          </a:p>
        </p:txBody>
      </p:sp>
      <p:pic>
        <p:nvPicPr>
          <p:cNvPr id="4" name="Picture 3">
            <a:extLst>
              <a:ext uri="{FF2B5EF4-FFF2-40B4-BE49-F238E27FC236}">
                <a16:creationId xmlns:a16="http://schemas.microsoft.com/office/drawing/2014/main" id="{FC0C5E95-A0A5-C7E0-947A-93C0924A003B}"/>
              </a:ext>
            </a:extLst>
          </p:cNvPr>
          <p:cNvPicPr>
            <a:picLocks noChangeAspect="1"/>
          </p:cNvPicPr>
          <p:nvPr/>
        </p:nvPicPr>
        <p:blipFill>
          <a:blip r:embed="rId2"/>
          <a:stretch>
            <a:fillRect/>
          </a:stretch>
        </p:blipFill>
        <p:spPr>
          <a:xfrm>
            <a:off x="6606253" y="1204974"/>
            <a:ext cx="4942280" cy="4448052"/>
          </a:xfrm>
          <a:prstGeom prst="rect">
            <a:avLst/>
          </a:prstGeom>
        </p:spPr>
      </p:pic>
    </p:spTree>
    <p:extLst>
      <p:ext uri="{BB962C8B-B14F-4D97-AF65-F5344CB8AC3E}">
        <p14:creationId xmlns:p14="http://schemas.microsoft.com/office/powerpoint/2010/main" val="3415533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6744659-C82D-0D3F-0B9D-B11A112A36F5}"/>
              </a:ext>
            </a:extLst>
          </p:cNvPr>
          <p:cNvPicPr>
            <a:picLocks noChangeAspect="1"/>
          </p:cNvPicPr>
          <p:nvPr/>
        </p:nvPicPr>
        <p:blipFill>
          <a:blip r:embed="rId2"/>
          <a:stretch>
            <a:fillRect/>
          </a:stretch>
        </p:blipFill>
        <p:spPr>
          <a:xfrm>
            <a:off x="4378040" y="396688"/>
            <a:ext cx="5396051" cy="5817846"/>
          </a:xfrm>
          <a:prstGeom prst="rect">
            <a:avLst/>
          </a:prstGeom>
        </p:spPr>
      </p:pic>
    </p:spTree>
    <p:extLst>
      <p:ext uri="{BB962C8B-B14F-4D97-AF65-F5344CB8AC3E}">
        <p14:creationId xmlns:p14="http://schemas.microsoft.com/office/powerpoint/2010/main" val="1518728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001B7-4FB8-6BE0-A118-1DCFFC1D5F24}"/>
              </a:ext>
            </a:extLst>
          </p:cNvPr>
          <p:cNvPicPr>
            <a:picLocks noChangeAspect="1"/>
          </p:cNvPicPr>
          <p:nvPr/>
        </p:nvPicPr>
        <p:blipFill>
          <a:blip r:embed="rId2"/>
          <a:stretch>
            <a:fillRect/>
          </a:stretch>
        </p:blipFill>
        <p:spPr>
          <a:xfrm>
            <a:off x="196914" y="69156"/>
            <a:ext cx="8984246" cy="4475135"/>
          </a:xfrm>
          <a:prstGeom prst="rect">
            <a:avLst/>
          </a:prstGeom>
        </p:spPr>
      </p:pic>
    </p:spTree>
    <p:extLst>
      <p:ext uri="{BB962C8B-B14F-4D97-AF65-F5344CB8AC3E}">
        <p14:creationId xmlns:p14="http://schemas.microsoft.com/office/powerpoint/2010/main" val="1469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1" name="Rectangle 10">
            <a:extLst>
              <a:ext uri="{FF2B5EF4-FFF2-40B4-BE49-F238E27FC236}">
                <a16:creationId xmlns:a16="http://schemas.microsoft.com/office/drawing/2014/main" id="{764E0904-5ABD-4DC7-8562-C38580C95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BA8EC57A-514D-B8A5-C8EE-87B5E9F41A61}"/>
              </a:ext>
            </a:extLst>
          </p:cNvPr>
          <p:cNvPicPr>
            <a:picLocks noChangeAspect="1"/>
          </p:cNvPicPr>
          <p:nvPr/>
        </p:nvPicPr>
        <p:blipFill>
          <a:blip r:embed="rId2"/>
          <a:srcRect t="10162" b="5569"/>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DF1C007D-3E84-4F8C-BA8B-0561386FD64E}"/>
              </a:ext>
            </a:extLst>
          </p:cNvPr>
          <p:cNvSpPr>
            <a:spLocks noGrp="1"/>
          </p:cNvSpPr>
          <p:nvPr>
            <p:ph type="title"/>
          </p:nvPr>
        </p:nvSpPr>
        <p:spPr>
          <a:xfrm>
            <a:off x="6095999" y="3834174"/>
            <a:ext cx="5257800" cy="1701570"/>
          </a:xfrm>
        </p:spPr>
        <p:txBody>
          <a:bodyPr vert="horz" lIns="91440" tIns="45720" rIns="91440" bIns="45720" rtlCol="0" anchor="b">
            <a:normAutofit/>
          </a:bodyPr>
          <a:lstStyle/>
          <a:p>
            <a:pPr algn="l"/>
            <a:r>
              <a:rPr lang="en-US" sz="4400" i="1"/>
              <a:t>Where to start</a:t>
            </a:r>
          </a:p>
        </p:txBody>
      </p:sp>
      <p:sp>
        <p:nvSpPr>
          <p:cNvPr id="3" name="TextBox 2">
            <a:extLst>
              <a:ext uri="{FF2B5EF4-FFF2-40B4-BE49-F238E27FC236}">
                <a16:creationId xmlns:a16="http://schemas.microsoft.com/office/drawing/2014/main" id="{2713E530-F2A0-4169-928A-9102B9070363}"/>
              </a:ext>
            </a:extLst>
          </p:cNvPr>
          <p:cNvSpPr txBox="1"/>
          <p:nvPr/>
        </p:nvSpPr>
        <p:spPr>
          <a:xfrm>
            <a:off x="6096000" y="5592499"/>
            <a:ext cx="5147960" cy="646785"/>
          </a:xfrm>
          <a:prstGeom prst="rect">
            <a:avLst/>
          </a:prstGeom>
        </p:spPr>
        <p:txBody>
          <a:bodyPr vert="horz" lIns="91440" tIns="45720" rIns="91440" bIns="45720" rtlCol="0">
            <a:normAutofit fontScale="92500" lnSpcReduction="20000"/>
          </a:bodyPr>
          <a:lstStyle/>
          <a:p>
            <a:pPr marL="285750" indent="-285750">
              <a:lnSpc>
                <a:spcPct val="90000"/>
              </a:lnSpc>
              <a:spcBef>
                <a:spcPts val="1000"/>
              </a:spcBef>
              <a:buFont typeface="Arial" panose="020B0604020202020204" pitchFamily="34" charset="0"/>
              <a:buChar char="•"/>
            </a:pPr>
            <a:r>
              <a:rPr lang="en-US" sz="1300" dirty="0"/>
              <a:t>Have a clearly defined question to answer, this makes the whole process much better. </a:t>
            </a:r>
          </a:p>
          <a:p>
            <a:pPr marL="285750" indent="-285750">
              <a:lnSpc>
                <a:spcPct val="90000"/>
              </a:lnSpc>
              <a:spcBef>
                <a:spcPts val="1000"/>
              </a:spcBef>
              <a:buFont typeface="Arial" panose="020B0604020202020204" pitchFamily="34" charset="0"/>
              <a:buChar char="•"/>
            </a:pPr>
            <a:r>
              <a:rPr lang="en-US" sz="1300" dirty="0"/>
              <a:t>Forethought!</a:t>
            </a:r>
          </a:p>
        </p:txBody>
      </p:sp>
    </p:spTree>
    <p:extLst>
      <p:ext uri="{BB962C8B-B14F-4D97-AF65-F5344CB8AC3E}">
        <p14:creationId xmlns:p14="http://schemas.microsoft.com/office/powerpoint/2010/main" val="292732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rushVTI">
  <a:themeElements>
    <a:clrScheme name="AnalogousFromDarkSeedLeftStep">
      <a:dk1>
        <a:srgbClr val="000000"/>
      </a:dk1>
      <a:lt1>
        <a:srgbClr val="FFFFFF"/>
      </a:lt1>
      <a:dk2>
        <a:srgbClr val="273B21"/>
      </a:dk2>
      <a:lt2>
        <a:srgbClr val="E8E2E2"/>
      </a:lt2>
      <a:accent1>
        <a:srgbClr val="45AFB0"/>
      </a:accent1>
      <a:accent2>
        <a:srgbClr val="3BB181"/>
      </a:accent2>
      <a:accent3>
        <a:srgbClr val="48B75C"/>
      </a:accent3>
      <a:accent4>
        <a:srgbClr val="57B13B"/>
      </a:accent4>
      <a:accent5>
        <a:srgbClr val="89AD44"/>
      </a:accent5>
      <a:accent6>
        <a:srgbClr val="ACA439"/>
      </a:accent6>
      <a:hlink>
        <a:srgbClr val="5D8E2F"/>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office theme</Template>
  <TotalTime>204</TotalTime>
  <Words>887</Words>
  <Application>Microsoft Office PowerPoint</Application>
  <PresentationFormat>Widescreen</PresentationFormat>
  <Paragraphs>101</Paragraphs>
  <Slides>23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Century Gothic</vt:lpstr>
      <vt:lpstr>Wingdings</vt:lpstr>
      <vt:lpstr>BrushVTI</vt:lpstr>
      <vt:lpstr>PowerPoint Presentation</vt:lpstr>
      <vt:lpstr>PowerPoint Presentation</vt:lpstr>
      <vt:lpstr>PowerPoint Presentation</vt:lpstr>
      <vt:lpstr>PowerPoint Presentation</vt:lpstr>
      <vt:lpstr>Presenting your method section   focused on lab studies</vt:lpstr>
      <vt:lpstr>Remember your Handbook. It is on Ledge</vt:lpstr>
      <vt:lpstr>PowerPoint Presentation</vt:lpstr>
      <vt:lpstr>PowerPoint Presentation</vt:lpstr>
      <vt:lpstr>Where to start</vt:lpstr>
      <vt:lpstr>PowerPoint Presentation</vt:lpstr>
      <vt:lpstr>PowerPoint Presentation</vt:lpstr>
      <vt:lpstr>A good method must be…</vt:lpstr>
      <vt:lpstr>PowerPoint Presentation</vt:lpstr>
      <vt:lpstr>So how can you do this?</vt:lpstr>
      <vt:lpstr>The method is not a recipe!</vt:lpstr>
      <vt:lpstr>Materials </vt:lpstr>
      <vt:lpstr>Lab Based Methodology</vt:lpstr>
      <vt:lpstr>Some Hints for Good Method Writing</vt:lpstr>
      <vt:lpstr>Some Hints for Good Method Writing</vt:lpstr>
      <vt:lpstr>PowerPoint Presentation</vt:lpstr>
      <vt:lpstr>Use the Following Structure for guidance:</vt:lpstr>
      <vt:lpstr>Use the Following Structure:</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Tallis</dc:creator>
  <cp:lastModifiedBy>Matthew Tallis</cp:lastModifiedBy>
  <cp:revision>417</cp:revision>
  <dcterms:created xsi:type="dcterms:W3CDTF">2020-11-13T09:14:22Z</dcterms:created>
  <dcterms:modified xsi:type="dcterms:W3CDTF">2025-11-17T14:17:54Z</dcterms:modified>
</cp:coreProperties>
</file>