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440" r:id="rId2"/>
    <p:sldId id="262" r:id="rId3"/>
    <p:sldId id="323" r:id="rId4"/>
    <p:sldId id="321" r:id="rId5"/>
    <p:sldId id="300" r:id="rId6"/>
    <p:sldId id="320" r:id="rId7"/>
    <p:sldId id="291" r:id="rId8"/>
    <p:sldId id="305" r:id="rId9"/>
    <p:sldId id="306" r:id="rId10"/>
    <p:sldId id="308" r:id="rId11"/>
    <p:sldId id="309" r:id="rId12"/>
    <p:sldId id="290" r:id="rId13"/>
    <p:sldId id="310" r:id="rId14"/>
    <p:sldId id="311" r:id="rId15"/>
    <p:sldId id="312" r:id="rId16"/>
    <p:sldId id="313" r:id="rId17"/>
    <p:sldId id="315" r:id="rId18"/>
    <p:sldId id="314" r:id="rId19"/>
    <p:sldId id="324" r:id="rId20"/>
    <p:sldId id="316" r:id="rId21"/>
    <p:sldId id="317" r:id="rId22"/>
    <p:sldId id="297" r:id="rId23"/>
    <p:sldId id="266" r:id="rId24"/>
    <p:sldId id="267" r:id="rId25"/>
    <p:sldId id="296" r:id="rId26"/>
    <p:sldId id="298" r:id="rId27"/>
    <p:sldId id="285" r:id="rId28"/>
    <p:sldId id="289" r:id="rId29"/>
    <p:sldId id="299" r:id="rId30"/>
    <p:sldId id="286" r:id="rId31"/>
    <p:sldId id="287" r:id="rId32"/>
    <p:sldId id="288" r:id="rId33"/>
    <p:sldId id="258" r:id="rId34"/>
    <p:sldId id="259" r:id="rId35"/>
    <p:sldId id="260" r:id="rId36"/>
    <p:sldId id="325" r:id="rId37"/>
    <p:sldId id="326" r:id="rId38"/>
    <p:sldId id="327" r:id="rId39"/>
    <p:sldId id="328" r:id="rId40"/>
    <p:sldId id="329" r:id="rId41"/>
    <p:sldId id="330" r:id="rId42"/>
    <p:sldId id="331" r:id="rId43"/>
    <p:sldId id="332" r:id="rId44"/>
    <p:sldId id="333" r:id="rId45"/>
    <p:sldId id="335" r:id="rId46"/>
    <p:sldId id="334" r:id="rId47"/>
    <p:sldId id="336" r:id="rId48"/>
    <p:sldId id="337" r:id="rId49"/>
    <p:sldId id="338" r:id="rId50"/>
    <p:sldId id="339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A3AC6B-5D1A-4C8E-9683-F53BBDC17038}" v="505" dt="2025-10-15T07:10:08.7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a Bartlett" userId="239dcd2cff2091b1" providerId="LiveId" clId="{49A3AC6B-5D1A-4C8E-9683-F53BBDC17038}"/>
    <pc:docChg chg="undo custSel addSld delSld modSld">
      <pc:chgData name="Ella Bartlett" userId="239dcd2cff2091b1" providerId="LiveId" clId="{49A3AC6B-5D1A-4C8E-9683-F53BBDC17038}" dt="2025-10-15T07:10:08.774" v="2976" actId="20577"/>
      <pc:docMkLst>
        <pc:docMk/>
      </pc:docMkLst>
      <pc:sldChg chg="del">
        <pc:chgData name="Ella Bartlett" userId="239dcd2cff2091b1" providerId="LiveId" clId="{49A3AC6B-5D1A-4C8E-9683-F53BBDC17038}" dt="2025-10-15T07:09:21.817" v="2871" actId="47"/>
        <pc:sldMkLst>
          <pc:docMk/>
          <pc:sldMk cId="2039278191" sldId="256"/>
        </pc:sldMkLst>
      </pc:sldChg>
      <pc:sldChg chg="del">
        <pc:chgData name="Ella Bartlett" userId="239dcd2cff2091b1" providerId="LiveId" clId="{49A3AC6B-5D1A-4C8E-9683-F53BBDC17038}" dt="2025-10-15T07:09:33.865" v="2874" actId="47"/>
        <pc:sldMkLst>
          <pc:docMk/>
          <pc:sldMk cId="2804087395" sldId="257"/>
        </pc:sldMkLst>
      </pc:sldChg>
      <pc:sldChg chg="addSp delSp modSp mod">
        <pc:chgData name="Ella Bartlett" userId="239dcd2cff2091b1" providerId="LiveId" clId="{49A3AC6B-5D1A-4C8E-9683-F53BBDC17038}" dt="2025-10-15T05:16:57.410" v="664" actId="1076"/>
        <pc:sldMkLst>
          <pc:docMk/>
          <pc:sldMk cId="3490327282" sldId="258"/>
        </pc:sldMkLst>
        <pc:spChg chg="mod">
          <ac:chgData name="Ella Bartlett" userId="239dcd2cff2091b1" providerId="LiveId" clId="{49A3AC6B-5D1A-4C8E-9683-F53BBDC17038}" dt="2025-10-15T05:05:21.954" v="402" actId="1076"/>
          <ac:spMkLst>
            <pc:docMk/>
            <pc:sldMk cId="3490327282" sldId="258"/>
            <ac:spMk id="2" creationId="{D7D2C076-D9F1-4D3B-EBE6-BE7502BC177C}"/>
          </ac:spMkLst>
        </pc:spChg>
        <pc:spChg chg="del">
          <ac:chgData name="Ella Bartlett" userId="239dcd2cff2091b1" providerId="LiveId" clId="{49A3AC6B-5D1A-4C8E-9683-F53BBDC17038}" dt="2025-10-15T05:05:15.988" v="400" actId="478"/>
          <ac:spMkLst>
            <pc:docMk/>
            <pc:sldMk cId="3490327282" sldId="258"/>
            <ac:spMk id="3" creationId="{CFAEDDC7-F7CA-02AD-49D5-A7B365D50D87}"/>
          </ac:spMkLst>
        </pc:spChg>
        <pc:spChg chg="add del mod">
          <ac:chgData name="Ella Bartlett" userId="239dcd2cff2091b1" providerId="LiveId" clId="{49A3AC6B-5D1A-4C8E-9683-F53BBDC17038}" dt="2025-10-15T05:04:59.188" v="395" actId="478"/>
          <ac:spMkLst>
            <pc:docMk/>
            <pc:sldMk cId="3490327282" sldId="258"/>
            <ac:spMk id="5" creationId="{488F1C08-27A8-5F09-D37C-ACD92A82A836}"/>
          </ac:spMkLst>
        </pc:spChg>
        <pc:spChg chg="add mod">
          <ac:chgData name="Ella Bartlett" userId="239dcd2cff2091b1" providerId="LiveId" clId="{49A3AC6B-5D1A-4C8E-9683-F53BBDC17038}" dt="2025-10-15T05:16:48.255" v="660" actId="1076"/>
          <ac:spMkLst>
            <pc:docMk/>
            <pc:sldMk cId="3490327282" sldId="258"/>
            <ac:spMk id="6" creationId="{1C5FB0D7-F751-2E70-5E9B-E4FE53BA3841}"/>
          </ac:spMkLst>
        </pc:spChg>
        <pc:spChg chg="add mod">
          <ac:chgData name="Ella Bartlett" userId="239dcd2cff2091b1" providerId="LiveId" clId="{49A3AC6B-5D1A-4C8E-9683-F53BBDC17038}" dt="2025-10-15T05:06:18.362" v="458" actId="20577"/>
          <ac:spMkLst>
            <pc:docMk/>
            <pc:sldMk cId="3490327282" sldId="258"/>
            <ac:spMk id="7" creationId="{5C743F11-1D90-CCF2-7099-0C6C9E7905AC}"/>
          </ac:spMkLst>
        </pc:spChg>
        <pc:spChg chg="add mod">
          <ac:chgData name="Ella Bartlett" userId="239dcd2cff2091b1" providerId="LiveId" clId="{49A3AC6B-5D1A-4C8E-9683-F53BBDC17038}" dt="2025-10-15T05:16:57.410" v="664" actId="1076"/>
          <ac:spMkLst>
            <pc:docMk/>
            <pc:sldMk cId="3490327282" sldId="258"/>
            <ac:spMk id="9" creationId="{233D7B81-609C-FEDA-D0C4-0E3034F2EC93}"/>
          </ac:spMkLst>
        </pc:spChg>
        <pc:picChg chg="add mod">
          <ac:chgData name="Ella Bartlett" userId="239dcd2cff2091b1" providerId="LiveId" clId="{49A3AC6B-5D1A-4C8E-9683-F53BBDC17038}" dt="2025-10-15T05:05:32.922" v="406" actId="1076"/>
          <ac:picMkLst>
            <pc:docMk/>
            <pc:sldMk cId="3490327282" sldId="258"/>
            <ac:picMk id="2050" creationId="{D94772A3-EE38-C6FD-6F4D-DFE2308384A8}"/>
          </ac:picMkLst>
        </pc:picChg>
      </pc:sldChg>
      <pc:sldChg chg="addSp delSp modSp mod">
        <pc:chgData name="Ella Bartlett" userId="239dcd2cff2091b1" providerId="LiveId" clId="{49A3AC6B-5D1A-4C8E-9683-F53BBDC17038}" dt="2025-10-15T05:09:51.305" v="480" actId="1076"/>
        <pc:sldMkLst>
          <pc:docMk/>
          <pc:sldMk cId="3617289673" sldId="259"/>
        </pc:sldMkLst>
        <pc:spChg chg="mod">
          <ac:chgData name="Ella Bartlett" userId="239dcd2cff2091b1" providerId="LiveId" clId="{49A3AC6B-5D1A-4C8E-9683-F53BBDC17038}" dt="2025-10-15T05:06:22.657" v="460" actId="20577"/>
          <ac:spMkLst>
            <pc:docMk/>
            <pc:sldMk cId="3617289673" sldId="259"/>
            <ac:spMk id="2" creationId="{EECA8D2A-4537-2F01-3205-EEC7BC2035D3}"/>
          </ac:spMkLst>
        </pc:spChg>
        <pc:spChg chg="add del mod">
          <ac:chgData name="Ella Bartlett" userId="239dcd2cff2091b1" providerId="LiveId" clId="{49A3AC6B-5D1A-4C8E-9683-F53BBDC17038}" dt="2025-10-15T05:09:13.231" v="473" actId="1076"/>
          <ac:spMkLst>
            <pc:docMk/>
            <pc:sldMk cId="3617289673" sldId="259"/>
            <ac:spMk id="3" creationId="{D538C515-9890-195C-DE92-B09602AD9786}"/>
          </ac:spMkLst>
        </pc:spChg>
        <pc:graphicFrameChg chg="add mod">
          <ac:chgData name="Ella Bartlett" userId="239dcd2cff2091b1" providerId="LiveId" clId="{49A3AC6B-5D1A-4C8E-9683-F53BBDC17038}" dt="2025-10-15T05:09:07.539" v="470" actId="12084"/>
          <ac:graphicFrameMkLst>
            <pc:docMk/>
            <pc:sldMk cId="3617289673" sldId="259"/>
            <ac:graphicFrameMk id="6" creationId="{9F3A7674-D65E-6613-A4C0-3F105838FBF3}"/>
          </ac:graphicFrameMkLst>
        </pc:graphicFrameChg>
        <pc:picChg chg="add mod">
          <ac:chgData name="Ella Bartlett" userId="239dcd2cff2091b1" providerId="LiveId" clId="{49A3AC6B-5D1A-4C8E-9683-F53BBDC17038}" dt="2025-10-15T05:09:46.917" v="478" actId="1076"/>
          <ac:picMkLst>
            <pc:docMk/>
            <pc:sldMk cId="3617289673" sldId="259"/>
            <ac:picMk id="5" creationId="{B33F045A-306F-C13B-B348-A7ADEB4F4274}"/>
          </ac:picMkLst>
        </pc:picChg>
        <pc:picChg chg="add mod">
          <ac:chgData name="Ella Bartlett" userId="239dcd2cff2091b1" providerId="LiveId" clId="{49A3AC6B-5D1A-4C8E-9683-F53BBDC17038}" dt="2025-10-15T05:09:51.305" v="480" actId="1076"/>
          <ac:picMkLst>
            <pc:docMk/>
            <pc:sldMk cId="3617289673" sldId="259"/>
            <ac:picMk id="8" creationId="{B057C76B-42F6-E0D1-8CD4-80595A9FA01D}"/>
          </ac:picMkLst>
        </pc:picChg>
        <pc:picChg chg="add del">
          <ac:chgData name="Ella Bartlett" userId="239dcd2cff2091b1" providerId="LiveId" clId="{49A3AC6B-5D1A-4C8E-9683-F53BBDC17038}" dt="2025-10-15T05:04:20.241" v="360" actId="478"/>
          <ac:picMkLst>
            <pc:docMk/>
            <pc:sldMk cId="3617289673" sldId="259"/>
            <ac:picMk id="1026" creationId="{D93D25B0-7782-0DD3-89CE-46D16A4AEE1A}"/>
          </ac:picMkLst>
        </pc:picChg>
      </pc:sldChg>
      <pc:sldChg chg="addSp modSp mod">
        <pc:chgData name="Ella Bartlett" userId="239dcd2cff2091b1" providerId="LiveId" clId="{49A3AC6B-5D1A-4C8E-9683-F53BBDC17038}" dt="2025-10-15T05:15:22.642" v="659" actId="14100"/>
        <pc:sldMkLst>
          <pc:docMk/>
          <pc:sldMk cId="3893402173" sldId="260"/>
        </pc:sldMkLst>
        <pc:picChg chg="add mod">
          <ac:chgData name="Ella Bartlett" userId="239dcd2cff2091b1" providerId="LiveId" clId="{49A3AC6B-5D1A-4C8E-9683-F53BBDC17038}" dt="2025-10-15T05:15:22.642" v="659" actId="14100"/>
          <ac:picMkLst>
            <pc:docMk/>
            <pc:sldMk cId="3893402173" sldId="260"/>
            <ac:picMk id="5" creationId="{6F221775-7BAC-E967-9FB8-99FEC6FB1E75}"/>
          </ac:picMkLst>
        </pc:picChg>
      </pc:sldChg>
      <pc:sldChg chg="del">
        <pc:chgData name="Ella Bartlett" userId="239dcd2cff2091b1" providerId="LiveId" clId="{49A3AC6B-5D1A-4C8E-9683-F53BBDC17038}" dt="2025-10-15T04:47:37.267" v="1" actId="47"/>
        <pc:sldMkLst>
          <pc:docMk/>
          <pc:sldMk cId="3337851414" sldId="261"/>
        </pc:sldMkLst>
      </pc:sldChg>
      <pc:sldChg chg="modSp mod">
        <pc:chgData name="Ella Bartlett" userId="239dcd2cff2091b1" providerId="LiveId" clId="{49A3AC6B-5D1A-4C8E-9683-F53BBDC17038}" dt="2025-10-15T07:05:26.614" v="2753" actId="20577"/>
        <pc:sldMkLst>
          <pc:docMk/>
          <pc:sldMk cId="1492875988" sldId="262"/>
        </pc:sldMkLst>
        <pc:spChg chg="mod">
          <ac:chgData name="Ella Bartlett" userId="239dcd2cff2091b1" providerId="LiveId" clId="{49A3AC6B-5D1A-4C8E-9683-F53BBDC17038}" dt="2025-10-15T05:10:22.211" v="534" actId="1076"/>
          <ac:spMkLst>
            <pc:docMk/>
            <pc:sldMk cId="1492875988" sldId="262"/>
            <ac:spMk id="2" creationId="{92E0E699-AC80-95CE-273C-D5A4437DBD8D}"/>
          </ac:spMkLst>
        </pc:spChg>
        <pc:graphicFrameChg chg="mod">
          <ac:chgData name="Ella Bartlett" userId="239dcd2cff2091b1" providerId="LiveId" clId="{49A3AC6B-5D1A-4C8E-9683-F53BBDC17038}" dt="2025-10-15T07:05:26.614" v="2753" actId="20577"/>
          <ac:graphicFrameMkLst>
            <pc:docMk/>
            <pc:sldMk cId="1492875988" sldId="262"/>
            <ac:graphicFrameMk id="23" creationId="{B5979416-8335-AE0F-EBD7-A08406C92FE7}"/>
          </ac:graphicFrameMkLst>
        </pc:graphicFrameChg>
      </pc:sldChg>
      <pc:sldChg chg="del">
        <pc:chgData name="Ella Bartlett" userId="239dcd2cff2091b1" providerId="LiveId" clId="{49A3AC6B-5D1A-4C8E-9683-F53BBDC17038}" dt="2025-10-15T04:47:39.350" v="2" actId="47"/>
        <pc:sldMkLst>
          <pc:docMk/>
          <pc:sldMk cId="170859716" sldId="263"/>
        </pc:sldMkLst>
      </pc:sldChg>
      <pc:sldChg chg="del">
        <pc:chgData name="Ella Bartlett" userId="239dcd2cff2091b1" providerId="LiveId" clId="{49A3AC6B-5D1A-4C8E-9683-F53BBDC17038}" dt="2025-10-15T04:47:45.827" v="7" actId="47"/>
        <pc:sldMkLst>
          <pc:docMk/>
          <pc:sldMk cId="1421116171" sldId="264"/>
        </pc:sldMkLst>
      </pc:sldChg>
      <pc:sldChg chg="modSp mod">
        <pc:chgData name="Ella Bartlett" userId="239dcd2cff2091b1" providerId="LiveId" clId="{49A3AC6B-5D1A-4C8E-9683-F53BBDC17038}" dt="2025-10-15T04:56:05.845" v="87" actId="1076"/>
        <pc:sldMkLst>
          <pc:docMk/>
          <pc:sldMk cId="3000713049" sldId="266"/>
        </pc:sldMkLst>
        <pc:picChg chg="mod">
          <ac:chgData name="Ella Bartlett" userId="239dcd2cff2091b1" providerId="LiveId" clId="{49A3AC6B-5D1A-4C8E-9683-F53BBDC17038}" dt="2025-10-15T04:56:05.845" v="87" actId="1076"/>
          <ac:picMkLst>
            <pc:docMk/>
            <pc:sldMk cId="3000713049" sldId="266"/>
            <ac:picMk id="4" creationId="{2E7A23A1-B39E-6C66-F83E-25FCCFDA0F80}"/>
          </ac:picMkLst>
        </pc:picChg>
      </pc:sldChg>
      <pc:sldChg chg="modSp mod">
        <pc:chgData name="Ella Bartlett" userId="239dcd2cff2091b1" providerId="LiveId" clId="{49A3AC6B-5D1A-4C8E-9683-F53BBDC17038}" dt="2025-10-15T04:57:04.239" v="169" actId="20577"/>
        <pc:sldMkLst>
          <pc:docMk/>
          <pc:sldMk cId="1777491734" sldId="267"/>
        </pc:sldMkLst>
        <pc:spChg chg="mod">
          <ac:chgData name="Ella Bartlett" userId="239dcd2cff2091b1" providerId="LiveId" clId="{49A3AC6B-5D1A-4C8E-9683-F53BBDC17038}" dt="2025-10-15T04:57:04.239" v="169" actId="20577"/>
          <ac:spMkLst>
            <pc:docMk/>
            <pc:sldMk cId="1777491734" sldId="267"/>
            <ac:spMk id="3" creationId="{52C12D40-D32D-C575-00F9-D935BABBF023}"/>
          </ac:spMkLst>
        </pc:spChg>
      </pc:sldChg>
      <pc:sldChg chg="del">
        <pc:chgData name="Ella Bartlett" userId="239dcd2cff2091b1" providerId="LiveId" clId="{49A3AC6B-5D1A-4C8E-9683-F53BBDC17038}" dt="2025-10-15T04:47:42.137" v="5" actId="47"/>
        <pc:sldMkLst>
          <pc:docMk/>
          <pc:sldMk cId="4269363144" sldId="269"/>
        </pc:sldMkLst>
      </pc:sldChg>
      <pc:sldChg chg="del">
        <pc:chgData name="Ella Bartlett" userId="239dcd2cff2091b1" providerId="LiveId" clId="{49A3AC6B-5D1A-4C8E-9683-F53BBDC17038}" dt="2025-10-15T04:47:48.896" v="10" actId="47"/>
        <pc:sldMkLst>
          <pc:docMk/>
          <pc:sldMk cId="1852353260" sldId="270"/>
        </pc:sldMkLst>
      </pc:sldChg>
      <pc:sldChg chg="del">
        <pc:chgData name="Ella Bartlett" userId="239dcd2cff2091b1" providerId="LiveId" clId="{49A3AC6B-5D1A-4C8E-9683-F53BBDC17038}" dt="2025-10-15T04:47:58.094" v="12" actId="47"/>
        <pc:sldMkLst>
          <pc:docMk/>
          <pc:sldMk cId="502664604" sldId="271"/>
        </pc:sldMkLst>
      </pc:sldChg>
      <pc:sldChg chg="del">
        <pc:chgData name="Ella Bartlett" userId="239dcd2cff2091b1" providerId="LiveId" clId="{49A3AC6B-5D1A-4C8E-9683-F53BBDC17038}" dt="2025-10-15T04:48:01.221" v="14" actId="47"/>
        <pc:sldMkLst>
          <pc:docMk/>
          <pc:sldMk cId="843132316" sldId="272"/>
        </pc:sldMkLst>
      </pc:sldChg>
      <pc:sldChg chg="del">
        <pc:chgData name="Ella Bartlett" userId="239dcd2cff2091b1" providerId="LiveId" clId="{49A3AC6B-5D1A-4C8E-9683-F53BBDC17038}" dt="2025-10-15T04:47:43.489" v="6" actId="47"/>
        <pc:sldMkLst>
          <pc:docMk/>
          <pc:sldMk cId="2463409924" sldId="273"/>
        </pc:sldMkLst>
      </pc:sldChg>
      <pc:sldChg chg="del">
        <pc:chgData name="Ella Bartlett" userId="239dcd2cff2091b1" providerId="LiveId" clId="{49A3AC6B-5D1A-4C8E-9683-F53BBDC17038}" dt="2025-10-15T04:47:48.128" v="9" actId="47"/>
        <pc:sldMkLst>
          <pc:docMk/>
          <pc:sldMk cId="2869466257" sldId="274"/>
        </pc:sldMkLst>
      </pc:sldChg>
      <pc:sldChg chg="del">
        <pc:chgData name="Ella Bartlett" userId="239dcd2cff2091b1" providerId="LiveId" clId="{49A3AC6B-5D1A-4C8E-9683-F53BBDC17038}" dt="2025-10-15T04:47:46.884" v="8" actId="47"/>
        <pc:sldMkLst>
          <pc:docMk/>
          <pc:sldMk cId="2198195402" sldId="275"/>
        </pc:sldMkLst>
      </pc:sldChg>
      <pc:sldChg chg="del">
        <pc:chgData name="Ella Bartlett" userId="239dcd2cff2091b1" providerId="LiveId" clId="{49A3AC6B-5D1A-4C8E-9683-F53BBDC17038}" dt="2025-10-15T04:58:38.876" v="181" actId="47"/>
        <pc:sldMkLst>
          <pc:docMk/>
          <pc:sldMk cId="489187062" sldId="276"/>
        </pc:sldMkLst>
      </pc:sldChg>
      <pc:sldChg chg="del">
        <pc:chgData name="Ella Bartlett" userId="239dcd2cff2091b1" providerId="LiveId" clId="{49A3AC6B-5D1A-4C8E-9683-F53BBDC17038}" dt="2025-10-15T04:47:56.489" v="11" actId="47"/>
        <pc:sldMkLst>
          <pc:docMk/>
          <pc:sldMk cId="1582583727" sldId="277"/>
        </pc:sldMkLst>
      </pc:sldChg>
      <pc:sldChg chg="del">
        <pc:chgData name="Ella Bartlett" userId="239dcd2cff2091b1" providerId="LiveId" clId="{49A3AC6B-5D1A-4C8E-9683-F53BBDC17038}" dt="2025-10-15T04:47:40.068" v="3" actId="47"/>
        <pc:sldMkLst>
          <pc:docMk/>
          <pc:sldMk cId="3614977745" sldId="281"/>
        </pc:sldMkLst>
      </pc:sldChg>
      <pc:sldChg chg="del">
        <pc:chgData name="Ella Bartlett" userId="239dcd2cff2091b1" providerId="LiveId" clId="{49A3AC6B-5D1A-4C8E-9683-F53BBDC17038}" dt="2025-10-15T04:47:40.286" v="4" actId="47"/>
        <pc:sldMkLst>
          <pc:docMk/>
          <pc:sldMk cId="3566530857" sldId="282"/>
        </pc:sldMkLst>
      </pc:sldChg>
      <pc:sldChg chg="del">
        <pc:chgData name="Ella Bartlett" userId="239dcd2cff2091b1" providerId="LiveId" clId="{49A3AC6B-5D1A-4C8E-9683-F53BBDC17038}" dt="2025-10-15T04:47:58.269" v="13" actId="47"/>
        <pc:sldMkLst>
          <pc:docMk/>
          <pc:sldMk cId="1490292145" sldId="283"/>
        </pc:sldMkLst>
      </pc:sldChg>
      <pc:sldChg chg="delSp mod delAnim">
        <pc:chgData name="Ella Bartlett" userId="239dcd2cff2091b1" providerId="LiveId" clId="{49A3AC6B-5D1A-4C8E-9683-F53BBDC17038}" dt="2025-10-15T04:58:22.778" v="177" actId="478"/>
        <pc:sldMkLst>
          <pc:docMk/>
          <pc:sldMk cId="140359046" sldId="286"/>
        </pc:sldMkLst>
        <pc:spChg chg="del">
          <ac:chgData name="Ella Bartlett" userId="239dcd2cff2091b1" providerId="LiveId" clId="{49A3AC6B-5D1A-4C8E-9683-F53BBDC17038}" dt="2025-10-15T04:58:22.778" v="177" actId="478"/>
          <ac:spMkLst>
            <pc:docMk/>
            <pc:sldMk cId="140359046" sldId="286"/>
            <ac:spMk id="6" creationId="{89C59FC5-F634-BCEE-4F2D-E187E12FEC0F}"/>
          </ac:spMkLst>
        </pc:spChg>
      </pc:sldChg>
      <pc:sldChg chg="modSp mod modAnim">
        <pc:chgData name="Ella Bartlett" userId="239dcd2cff2091b1" providerId="LiveId" clId="{49A3AC6B-5D1A-4C8E-9683-F53BBDC17038}" dt="2025-10-15T04:58:05.424" v="176" actId="1076"/>
        <pc:sldMkLst>
          <pc:docMk/>
          <pc:sldMk cId="795469594" sldId="289"/>
        </pc:sldMkLst>
        <pc:spChg chg="mod">
          <ac:chgData name="Ella Bartlett" userId="239dcd2cff2091b1" providerId="LiveId" clId="{49A3AC6B-5D1A-4C8E-9683-F53BBDC17038}" dt="2025-10-15T04:58:05.424" v="176" actId="1076"/>
          <ac:spMkLst>
            <pc:docMk/>
            <pc:sldMk cId="795469594" sldId="289"/>
            <ac:spMk id="3" creationId="{4754BA7A-ADD0-885D-42A4-E5F05F3DF9CA}"/>
          </ac:spMkLst>
        </pc:spChg>
        <pc:picChg chg="mod">
          <ac:chgData name="Ella Bartlett" userId="239dcd2cff2091b1" providerId="LiveId" clId="{49A3AC6B-5D1A-4C8E-9683-F53BBDC17038}" dt="2025-10-15T04:57:57.830" v="173" actId="1076"/>
          <ac:picMkLst>
            <pc:docMk/>
            <pc:sldMk cId="795469594" sldId="289"/>
            <ac:picMk id="8198" creationId="{C7174982-840F-8B0F-5251-569944BBF701}"/>
          </ac:picMkLst>
        </pc:picChg>
      </pc:sldChg>
      <pc:sldChg chg="del">
        <pc:chgData name="Ella Bartlett" userId="239dcd2cff2091b1" providerId="LiveId" clId="{49A3AC6B-5D1A-4C8E-9683-F53BBDC17038}" dt="2025-10-15T04:55:19.893" v="82" actId="47"/>
        <pc:sldMkLst>
          <pc:docMk/>
          <pc:sldMk cId="838632568" sldId="294"/>
        </pc:sldMkLst>
      </pc:sldChg>
      <pc:sldChg chg="modSp mod">
        <pc:chgData name="Ella Bartlett" userId="239dcd2cff2091b1" providerId="LiveId" clId="{49A3AC6B-5D1A-4C8E-9683-F53BBDC17038}" dt="2025-10-15T04:57:14.562" v="170" actId="1076"/>
        <pc:sldMkLst>
          <pc:docMk/>
          <pc:sldMk cId="997648105" sldId="296"/>
        </pc:sldMkLst>
        <pc:spChg chg="mod">
          <ac:chgData name="Ella Bartlett" userId="239dcd2cff2091b1" providerId="LiveId" clId="{49A3AC6B-5D1A-4C8E-9683-F53BBDC17038}" dt="2025-10-15T04:57:14.562" v="170" actId="1076"/>
          <ac:spMkLst>
            <pc:docMk/>
            <pc:sldMk cId="997648105" sldId="296"/>
            <ac:spMk id="2" creationId="{B2D30813-DF6D-CE6D-B6E8-B7957EF8D741}"/>
          </ac:spMkLst>
        </pc:spChg>
      </pc:sldChg>
      <pc:sldChg chg="modSp mod">
        <pc:chgData name="Ella Bartlett" userId="239dcd2cff2091b1" providerId="LiveId" clId="{49A3AC6B-5D1A-4C8E-9683-F53BBDC17038}" dt="2025-10-15T04:55:47.762" v="86" actId="1076"/>
        <pc:sldMkLst>
          <pc:docMk/>
          <pc:sldMk cId="1313670930" sldId="297"/>
        </pc:sldMkLst>
        <pc:spChg chg="mod">
          <ac:chgData name="Ella Bartlett" userId="239dcd2cff2091b1" providerId="LiveId" clId="{49A3AC6B-5D1A-4C8E-9683-F53BBDC17038}" dt="2025-10-15T04:55:47.762" v="86" actId="1076"/>
          <ac:spMkLst>
            <pc:docMk/>
            <pc:sldMk cId="1313670930" sldId="297"/>
            <ac:spMk id="6" creationId="{3913A5BB-8298-C5A7-AA14-BA740F9E80F7}"/>
          </ac:spMkLst>
        </pc:spChg>
      </pc:sldChg>
      <pc:sldChg chg="modSp mod">
        <pc:chgData name="Ella Bartlett" userId="239dcd2cff2091b1" providerId="LiveId" clId="{49A3AC6B-5D1A-4C8E-9683-F53BBDC17038}" dt="2025-10-15T04:57:42.053" v="172" actId="1076"/>
        <pc:sldMkLst>
          <pc:docMk/>
          <pc:sldMk cId="2691068270" sldId="298"/>
        </pc:sldMkLst>
        <pc:spChg chg="mod">
          <ac:chgData name="Ella Bartlett" userId="239dcd2cff2091b1" providerId="LiveId" clId="{49A3AC6B-5D1A-4C8E-9683-F53BBDC17038}" dt="2025-10-15T04:57:42.053" v="172" actId="1076"/>
          <ac:spMkLst>
            <pc:docMk/>
            <pc:sldMk cId="2691068270" sldId="298"/>
            <ac:spMk id="6" creationId="{30542093-2D92-F0B4-5AF4-A2562DC543F5}"/>
          </ac:spMkLst>
        </pc:spChg>
      </pc:sldChg>
      <pc:sldChg chg="del">
        <pc:chgData name="Ella Bartlett" userId="239dcd2cff2091b1" providerId="LiveId" clId="{49A3AC6B-5D1A-4C8E-9683-F53BBDC17038}" dt="2025-10-15T04:58:39.723" v="182" actId="47"/>
        <pc:sldMkLst>
          <pc:docMk/>
          <pc:sldMk cId="3919090665" sldId="301"/>
        </pc:sldMkLst>
      </pc:sldChg>
      <pc:sldChg chg="del">
        <pc:chgData name="Ella Bartlett" userId="239dcd2cff2091b1" providerId="LiveId" clId="{49A3AC6B-5D1A-4C8E-9683-F53BBDC17038}" dt="2025-10-15T04:58:35.685" v="179" actId="47"/>
        <pc:sldMkLst>
          <pc:docMk/>
          <pc:sldMk cId="3690015789" sldId="302"/>
        </pc:sldMkLst>
      </pc:sldChg>
      <pc:sldChg chg="del">
        <pc:chgData name="Ella Bartlett" userId="239dcd2cff2091b1" providerId="LiveId" clId="{49A3AC6B-5D1A-4C8E-9683-F53BBDC17038}" dt="2025-10-15T04:48:02.562" v="15" actId="47"/>
        <pc:sldMkLst>
          <pc:docMk/>
          <pc:sldMk cId="4268617998" sldId="303"/>
        </pc:sldMkLst>
      </pc:sldChg>
      <pc:sldChg chg="del">
        <pc:chgData name="Ella Bartlett" userId="239dcd2cff2091b1" providerId="LiveId" clId="{49A3AC6B-5D1A-4C8E-9683-F53BBDC17038}" dt="2025-10-15T05:10:35.754" v="535" actId="47"/>
        <pc:sldMkLst>
          <pc:docMk/>
          <pc:sldMk cId="2997359727" sldId="304"/>
        </pc:sldMkLst>
      </pc:sldChg>
      <pc:sldChg chg="addSp delSp modSp mod">
        <pc:chgData name="Ella Bartlett" userId="239dcd2cff2091b1" providerId="LiveId" clId="{49A3AC6B-5D1A-4C8E-9683-F53BBDC17038}" dt="2025-10-15T04:49:46.024" v="70" actId="1076"/>
        <pc:sldMkLst>
          <pc:docMk/>
          <pc:sldMk cId="3285733352" sldId="306"/>
        </pc:sldMkLst>
        <pc:spChg chg="del">
          <ac:chgData name="Ella Bartlett" userId="239dcd2cff2091b1" providerId="LiveId" clId="{49A3AC6B-5D1A-4C8E-9683-F53BBDC17038}" dt="2025-10-15T04:48:51.421" v="23" actId="478"/>
          <ac:spMkLst>
            <pc:docMk/>
            <pc:sldMk cId="3285733352" sldId="306"/>
            <ac:spMk id="2" creationId="{ED9FE6FA-8A54-9E8F-F66C-C3DE53B2E0FA}"/>
          </ac:spMkLst>
        </pc:spChg>
        <pc:spChg chg="add del mod">
          <ac:chgData name="Ella Bartlett" userId="239dcd2cff2091b1" providerId="LiveId" clId="{49A3AC6B-5D1A-4C8E-9683-F53BBDC17038}" dt="2025-10-15T04:48:54.381" v="24" actId="478"/>
          <ac:spMkLst>
            <pc:docMk/>
            <pc:sldMk cId="3285733352" sldId="306"/>
            <ac:spMk id="4" creationId="{3C8B5D30-AE35-807E-6ED4-ABE16801D82B}"/>
          </ac:spMkLst>
        </pc:spChg>
        <pc:spChg chg="mod">
          <ac:chgData name="Ella Bartlett" userId="239dcd2cff2091b1" providerId="LiveId" clId="{49A3AC6B-5D1A-4C8E-9683-F53BBDC17038}" dt="2025-10-15T04:49:18.062" v="34" actId="20577"/>
          <ac:spMkLst>
            <pc:docMk/>
            <pc:sldMk cId="3285733352" sldId="306"/>
            <ac:spMk id="6" creationId="{CDDAECD4-D521-1194-AF6D-E4CD324BE34E}"/>
          </ac:spMkLst>
        </pc:spChg>
        <pc:spChg chg="mod">
          <ac:chgData name="Ella Bartlett" userId="239dcd2cff2091b1" providerId="LiveId" clId="{49A3AC6B-5D1A-4C8E-9683-F53BBDC17038}" dt="2025-10-15T04:49:46.024" v="70" actId="1076"/>
          <ac:spMkLst>
            <pc:docMk/>
            <pc:sldMk cId="3285733352" sldId="306"/>
            <ac:spMk id="8" creationId="{D990F31D-7F6B-7CF2-3174-F8C0097631B3}"/>
          </ac:spMkLst>
        </pc:spChg>
        <pc:graphicFrameChg chg="mod">
          <ac:chgData name="Ella Bartlett" userId="239dcd2cff2091b1" providerId="LiveId" clId="{49A3AC6B-5D1A-4C8E-9683-F53BBDC17038}" dt="2025-10-15T04:49:13.161" v="29" actId="1076"/>
          <ac:graphicFrameMkLst>
            <pc:docMk/>
            <pc:sldMk cId="3285733352" sldId="306"/>
            <ac:graphicFrameMk id="7" creationId="{BF9009FB-41E5-FF1A-150D-10334F546869}"/>
          </ac:graphicFrameMkLst>
        </pc:graphicFrameChg>
        <pc:picChg chg="mod">
          <ac:chgData name="Ella Bartlett" userId="239dcd2cff2091b1" providerId="LiveId" clId="{49A3AC6B-5D1A-4C8E-9683-F53BBDC17038}" dt="2025-10-15T04:49:02.771" v="25" actId="14100"/>
          <ac:picMkLst>
            <pc:docMk/>
            <pc:sldMk cId="3285733352" sldId="306"/>
            <ac:picMk id="5" creationId="{3D7C701F-93A3-164B-9F2C-7F79E62633B8}"/>
          </ac:picMkLst>
        </pc:picChg>
      </pc:sldChg>
      <pc:sldChg chg="modSp mod">
        <pc:chgData name="Ella Bartlett" userId="239dcd2cff2091b1" providerId="LiveId" clId="{49A3AC6B-5D1A-4C8E-9683-F53BBDC17038}" dt="2025-10-15T04:49:53.777" v="73" actId="20577"/>
        <pc:sldMkLst>
          <pc:docMk/>
          <pc:sldMk cId="4146945575" sldId="308"/>
        </pc:sldMkLst>
        <pc:spChg chg="mod">
          <ac:chgData name="Ella Bartlett" userId="239dcd2cff2091b1" providerId="LiveId" clId="{49A3AC6B-5D1A-4C8E-9683-F53BBDC17038}" dt="2025-10-15T04:49:53.777" v="73" actId="20577"/>
          <ac:spMkLst>
            <pc:docMk/>
            <pc:sldMk cId="4146945575" sldId="308"/>
            <ac:spMk id="2" creationId="{8D828756-1206-BB27-A4F3-C912CB7152A9}"/>
          </ac:spMkLst>
        </pc:spChg>
      </pc:sldChg>
      <pc:sldChg chg="modSp mod modAnim">
        <pc:chgData name="Ella Bartlett" userId="239dcd2cff2091b1" providerId="LiveId" clId="{49A3AC6B-5D1A-4C8E-9683-F53BBDC17038}" dt="2025-10-15T04:50:27.297" v="79" actId="1076"/>
        <pc:sldMkLst>
          <pc:docMk/>
          <pc:sldMk cId="1744323248" sldId="309"/>
        </pc:sldMkLst>
        <pc:spChg chg="mod">
          <ac:chgData name="Ella Bartlett" userId="239dcd2cff2091b1" providerId="LiveId" clId="{49A3AC6B-5D1A-4C8E-9683-F53BBDC17038}" dt="2025-10-15T04:50:27.297" v="79" actId="1076"/>
          <ac:spMkLst>
            <pc:docMk/>
            <pc:sldMk cId="1744323248" sldId="309"/>
            <ac:spMk id="3" creationId="{E9496251-978F-E11B-9E9E-42752BED4A76}"/>
          </ac:spMkLst>
        </pc:spChg>
        <pc:picChg chg="mod">
          <ac:chgData name="Ella Bartlett" userId="239dcd2cff2091b1" providerId="LiveId" clId="{49A3AC6B-5D1A-4C8E-9683-F53BBDC17038}" dt="2025-10-15T04:50:15.574" v="76" actId="1076"/>
          <ac:picMkLst>
            <pc:docMk/>
            <pc:sldMk cId="1744323248" sldId="309"/>
            <ac:picMk id="7" creationId="{1BAE9C2F-30F9-D892-D6B8-774293D9608E}"/>
          </ac:picMkLst>
        </pc:picChg>
      </pc:sldChg>
      <pc:sldChg chg="modSp mod modAnim">
        <pc:chgData name="Ella Bartlett" userId="239dcd2cff2091b1" providerId="LiveId" clId="{49A3AC6B-5D1A-4C8E-9683-F53BBDC17038}" dt="2025-10-15T05:11:47.463" v="556" actId="20577"/>
        <pc:sldMkLst>
          <pc:docMk/>
          <pc:sldMk cId="3021821681" sldId="314"/>
        </pc:sldMkLst>
        <pc:spChg chg="mod">
          <ac:chgData name="Ella Bartlett" userId="239dcd2cff2091b1" providerId="LiveId" clId="{49A3AC6B-5D1A-4C8E-9683-F53BBDC17038}" dt="2025-10-15T05:00:19.397" v="279" actId="20577"/>
          <ac:spMkLst>
            <pc:docMk/>
            <pc:sldMk cId="3021821681" sldId="314"/>
            <ac:spMk id="4" creationId="{AFB57576-10C5-18E9-A1BE-3FBBE73DCEE6}"/>
          </ac:spMkLst>
        </pc:spChg>
        <pc:spChg chg="mod">
          <ac:chgData name="Ella Bartlett" userId="239dcd2cff2091b1" providerId="LiveId" clId="{49A3AC6B-5D1A-4C8E-9683-F53BBDC17038}" dt="2025-10-15T05:11:47.463" v="556" actId="20577"/>
          <ac:spMkLst>
            <pc:docMk/>
            <pc:sldMk cId="3021821681" sldId="314"/>
            <ac:spMk id="5" creationId="{F98DE0C4-2EA5-E769-C419-3C4EE9D5F3FB}"/>
          </ac:spMkLst>
        </pc:spChg>
      </pc:sldChg>
      <pc:sldChg chg="modSp mod">
        <pc:chgData name="Ella Bartlett" userId="239dcd2cff2091b1" providerId="LiveId" clId="{49A3AC6B-5D1A-4C8E-9683-F53BBDC17038}" dt="2025-10-15T07:08:44.632" v="2869" actId="20577"/>
        <pc:sldMkLst>
          <pc:docMk/>
          <pc:sldMk cId="782064660" sldId="315"/>
        </pc:sldMkLst>
        <pc:spChg chg="mod">
          <ac:chgData name="Ella Bartlett" userId="239dcd2cff2091b1" providerId="LiveId" clId="{49A3AC6B-5D1A-4C8E-9683-F53BBDC17038}" dt="2025-10-15T07:08:44.632" v="2869" actId="20577"/>
          <ac:spMkLst>
            <pc:docMk/>
            <pc:sldMk cId="782064660" sldId="315"/>
            <ac:spMk id="3" creationId="{C60EBDE1-F4E9-8791-B88C-C842057B974E}"/>
          </ac:spMkLst>
        </pc:spChg>
      </pc:sldChg>
      <pc:sldChg chg="addSp delSp modSp mod">
        <pc:chgData name="Ella Bartlett" userId="239dcd2cff2091b1" providerId="LiveId" clId="{49A3AC6B-5D1A-4C8E-9683-F53BBDC17038}" dt="2025-10-15T05:13:41.522" v="656" actId="478"/>
        <pc:sldMkLst>
          <pc:docMk/>
          <pc:sldMk cId="4072333984" sldId="316"/>
        </pc:sldMkLst>
        <pc:spChg chg="add del mod">
          <ac:chgData name="Ella Bartlett" userId="239dcd2cff2091b1" providerId="LiveId" clId="{49A3AC6B-5D1A-4C8E-9683-F53BBDC17038}" dt="2025-10-15T05:13:41.522" v="656" actId="478"/>
          <ac:spMkLst>
            <pc:docMk/>
            <pc:sldMk cId="4072333984" sldId="316"/>
            <ac:spMk id="3" creationId="{A08A0A32-A861-A9BF-5844-40CB45944C17}"/>
          </ac:spMkLst>
        </pc:spChg>
        <pc:spChg chg="del">
          <ac:chgData name="Ella Bartlett" userId="239dcd2cff2091b1" providerId="LiveId" clId="{49A3AC6B-5D1A-4C8E-9683-F53BBDC17038}" dt="2025-10-15T04:55:24.616" v="83" actId="478"/>
          <ac:spMkLst>
            <pc:docMk/>
            <pc:sldMk cId="4072333984" sldId="316"/>
            <ac:spMk id="4" creationId="{C559C97A-7FD8-874C-967C-3485E9044BC1}"/>
          </ac:spMkLst>
        </pc:spChg>
      </pc:sldChg>
      <pc:sldChg chg="modSp mod">
        <pc:chgData name="Ella Bartlett" userId="239dcd2cff2091b1" providerId="LiveId" clId="{49A3AC6B-5D1A-4C8E-9683-F53BBDC17038}" dt="2025-10-15T04:55:33.733" v="85" actId="1076"/>
        <pc:sldMkLst>
          <pc:docMk/>
          <pc:sldMk cId="1272667527" sldId="317"/>
        </pc:sldMkLst>
        <pc:spChg chg="mod">
          <ac:chgData name="Ella Bartlett" userId="239dcd2cff2091b1" providerId="LiveId" clId="{49A3AC6B-5D1A-4C8E-9683-F53BBDC17038}" dt="2025-10-15T04:55:33.733" v="85" actId="1076"/>
          <ac:spMkLst>
            <pc:docMk/>
            <pc:sldMk cId="1272667527" sldId="317"/>
            <ac:spMk id="5" creationId="{A3C671B7-64C1-6C30-1CF3-4848329CD9F6}"/>
          </ac:spMkLst>
        </pc:spChg>
      </pc:sldChg>
      <pc:sldChg chg="del">
        <pc:chgData name="Ella Bartlett" userId="239dcd2cff2091b1" providerId="LiveId" clId="{49A3AC6B-5D1A-4C8E-9683-F53BBDC17038}" dt="2025-10-15T04:58:34.608" v="178" actId="47"/>
        <pc:sldMkLst>
          <pc:docMk/>
          <pc:sldMk cId="2651911302" sldId="318"/>
        </pc:sldMkLst>
      </pc:sldChg>
      <pc:sldChg chg="del">
        <pc:chgData name="Ella Bartlett" userId="239dcd2cff2091b1" providerId="LiveId" clId="{49A3AC6B-5D1A-4C8E-9683-F53BBDC17038}" dt="2025-10-15T04:58:36.482" v="180" actId="47"/>
        <pc:sldMkLst>
          <pc:docMk/>
          <pc:sldMk cId="3100944524" sldId="319"/>
        </pc:sldMkLst>
      </pc:sldChg>
      <pc:sldChg chg="modSp mod">
        <pc:chgData name="Ella Bartlett" userId="239dcd2cff2091b1" providerId="LiveId" clId="{49A3AC6B-5D1A-4C8E-9683-F53BBDC17038}" dt="2025-10-15T04:47:27.178" v="0" actId="1076"/>
        <pc:sldMkLst>
          <pc:docMk/>
          <pc:sldMk cId="2643422765" sldId="321"/>
        </pc:sldMkLst>
        <pc:spChg chg="mod">
          <ac:chgData name="Ella Bartlett" userId="239dcd2cff2091b1" providerId="LiveId" clId="{49A3AC6B-5D1A-4C8E-9683-F53BBDC17038}" dt="2025-10-15T04:47:27.178" v="0" actId="1076"/>
          <ac:spMkLst>
            <pc:docMk/>
            <pc:sldMk cId="2643422765" sldId="321"/>
            <ac:spMk id="3" creationId="{26687033-DCE2-57E0-35FB-335C75CB663B}"/>
          </ac:spMkLst>
        </pc:spChg>
        <pc:spChg chg="mod">
          <ac:chgData name="Ella Bartlett" userId="239dcd2cff2091b1" providerId="LiveId" clId="{49A3AC6B-5D1A-4C8E-9683-F53BBDC17038}" dt="2025-10-15T04:47:27.178" v="0" actId="1076"/>
          <ac:spMkLst>
            <pc:docMk/>
            <pc:sldMk cId="2643422765" sldId="321"/>
            <ac:spMk id="4" creationId="{DA89E9A2-6D61-4393-A7E2-45269ACAB0AD}"/>
          </ac:spMkLst>
        </pc:spChg>
        <pc:spChg chg="mod">
          <ac:chgData name="Ella Bartlett" userId="239dcd2cff2091b1" providerId="LiveId" clId="{49A3AC6B-5D1A-4C8E-9683-F53BBDC17038}" dt="2025-10-15T04:47:27.178" v="0" actId="1076"/>
          <ac:spMkLst>
            <pc:docMk/>
            <pc:sldMk cId="2643422765" sldId="321"/>
            <ac:spMk id="5" creationId="{FA537422-6AF3-73CF-987C-B7895B302214}"/>
          </ac:spMkLst>
        </pc:spChg>
        <pc:spChg chg="mod">
          <ac:chgData name="Ella Bartlett" userId="239dcd2cff2091b1" providerId="LiveId" clId="{49A3AC6B-5D1A-4C8E-9683-F53BBDC17038}" dt="2025-10-15T04:47:27.178" v="0" actId="1076"/>
          <ac:spMkLst>
            <pc:docMk/>
            <pc:sldMk cId="2643422765" sldId="321"/>
            <ac:spMk id="6" creationId="{52563232-3A8A-894D-4CCA-A4349B6AF3A5}"/>
          </ac:spMkLst>
        </pc:spChg>
        <pc:spChg chg="mod">
          <ac:chgData name="Ella Bartlett" userId="239dcd2cff2091b1" providerId="LiveId" clId="{49A3AC6B-5D1A-4C8E-9683-F53BBDC17038}" dt="2025-10-15T04:47:27.178" v="0" actId="1076"/>
          <ac:spMkLst>
            <pc:docMk/>
            <pc:sldMk cId="2643422765" sldId="321"/>
            <ac:spMk id="7" creationId="{8E1A35D2-BE97-AE1B-9853-C84A261C7DDE}"/>
          </ac:spMkLst>
        </pc:spChg>
        <pc:spChg chg="mod">
          <ac:chgData name="Ella Bartlett" userId="239dcd2cff2091b1" providerId="LiveId" clId="{49A3AC6B-5D1A-4C8E-9683-F53BBDC17038}" dt="2025-10-15T04:47:27.178" v="0" actId="1076"/>
          <ac:spMkLst>
            <pc:docMk/>
            <pc:sldMk cId="2643422765" sldId="321"/>
            <ac:spMk id="8" creationId="{87EE3E8A-CEA3-1338-29EB-EFDE37B35D4C}"/>
          </ac:spMkLst>
        </pc:spChg>
        <pc:spChg chg="mod">
          <ac:chgData name="Ella Bartlett" userId="239dcd2cff2091b1" providerId="LiveId" clId="{49A3AC6B-5D1A-4C8E-9683-F53BBDC17038}" dt="2025-10-15T04:47:27.178" v="0" actId="1076"/>
          <ac:spMkLst>
            <pc:docMk/>
            <pc:sldMk cId="2643422765" sldId="321"/>
            <ac:spMk id="9" creationId="{3E46D004-572F-0366-65AC-C3FBF741DCA7}"/>
          </ac:spMkLst>
        </pc:spChg>
        <pc:spChg chg="mod">
          <ac:chgData name="Ella Bartlett" userId="239dcd2cff2091b1" providerId="LiveId" clId="{49A3AC6B-5D1A-4C8E-9683-F53BBDC17038}" dt="2025-10-15T04:47:27.178" v="0" actId="1076"/>
          <ac:spMkLst>
            <pc:docMk/>
            <pc:sldMk cId="2643422765" sldId="321"/>
            <ac:spMk id="10" creationId="{B595CDDA-19CA-71AB-B1ED-19E4E298BEBF}"/>
          </ac:spMkLst>
        </pc:spChg>
      </pc:sldChg>
      <pc:sldChg chg="del">
        <pc:chgData name="Ella Bartlett" userId="239dcd2cff2091b1" providerId="LiveId" clId="{49A3AC6B-5D1A-4C8E-9683-F53BBDC17038}" dt="2025-10-15T06:16:16.398" v="1491" actId="47"/>
        <pc:sldMkLst>
          <pc:docMk/>
          <pc:sldMk cId="3144752523" sldId="322"/>
        </pc:sldMkLst>
      </pc:sldChg>
      <pc:sldChg chg="addSp delSp modSp new mod">
        <pc:chgData name="Ella Bartlett" userId="239dcd2cff2091b1" providerId="LiveId" clId="{49A3AC6B-5D1A-4C8E-9683-F53BBDC17038}" dt="2025-10-15T07:09:07.775" v="2870" actId="14100"/>
        <pc:sldMkLst>
          <pc:docMk/>
          <pc:sldMk cId="430973611" sldId="324"/>
        </pc:sldMkLst>
        <pc:spChg chg="del">
          <ac:chgData name="Ella Bartlett" userId="239dcd2cff2091b1" providerId="LiveId" clId="{49A3AC6B-5D1A-4C8E-9683-F53BBDC17038}" dt="2025-10-15T05:12:43.915" v="564" actId="478"/>
          <ac:spMkLst>
            <pc:docMk/>
            <pc:sldMk cId="430973611" sldId="324"/>
            <ac:spMk id="2" creationId="{AB0CF564-696A-B9CF-A373-6B27D2B915DB}"/>
          </ac:spMkLst>
        </pc:spChg>
        <pc:spChg chg="del">
          <ac:chgData name="Ella Bartlett" userId="239dcd2cff2091b1" providerId="LiveId" clId="{49A3AC6B-5D1A-4C8E-9683-F53BBDC17038}" dt="2025-10-15T05:12:45.802" v="565" actId="478"/>
          <ac:spMkLst>
            <pc:docMk/>
            <pc:sldMk cId="430973611" sldId="324"/>
            <ac:spMk id="3" creationId="{0E3387A4-1497-1451-AAA5-E8ED314CB957}"/>
          </ac:spMkLst>
        </pc:spChg>
        <pc:picChg chg="add del">
          <ac:chgData name="Ella Bartlett" userId="239dcd2cff2091b1" providerId="LiveId" clId="{49A3AC6B-5D1A-4C8E-9683-F53BBDC17038}" dt="2025-10-15T05:12:22.294" v="559" actId="478"/>
          <ac:picMkLst>
            <pc:docMk/>
            <pc:sldMk cId="430973611" sldId="324"/>
            <ac:picMk id="3074" creationId="{D26A1192-8D31-6983-3BA8-EC6C2050460D}"/>
          </ac:picMkLst>
        </pc:picChg>
        <pc:picChg chg="add mod">
          <ac:chgData name="Ella Bartlett" userId="239dcd2cff2091b1" providerId="LiveId" clId="{49A3AC6B-5D1A-4C8E-9683-F53BBDC17038}" dt="2025-10-15T07:09:07.775" v="2870" actId="14100"/>
          <ac:picMkLst>
            <pc:docMk/>
            <pc:sldMk cId="430973611" sldId="324"/>
            <ac:picMk id="3076" creationId="{6B4BC579-ADE8-BA10-A3CF-A9E094CE2018}"/>
          </ac:picMkLst>
        </pc:picChg>
      </pc:sldChg>
      <pc:sldChg chg="addSp modSp new mod">
        <pc:chgData name="Ella Bartlett" userId="239dcd2cff2091b1" providerId="LiveId" clId="{49A3AC6B-5D1A-4C8E-9683-F53BBDC17038}" dt="2025-10-15T05:20:45.610" v="850" actId="1076"/>
        <pc:sldMkLst>
          <pc:docMk/>
          <pc:sldMk cId="2252107621" sldId="325"/>
        </pc:sldMkLst>
        <pc:spChg chg="mod">
          <ac:chgData name="Ella Bartlett" userId="239dcd2cff2091b1" providerId="LiveId" clId="{49A3AC6B-5D1A-4C8E-9683-F53BBDC17038}" dt="2025-10-15T05:17:10.493" v="680" actId="20577"/>
          <ac:spMkLst>
            <pc:docMk/>
            <pc:sldMk cId="2252107621" sldId="325"/>
            <ac:spMk id="2" creationId="{AB60872D-4168-F806-2C11-07E38DFF8DF4}"/>
          </ac:spMkLst>
        </pc:spChg>
        <pc:spChg chg="mod">
          <ac:chgData name="Ella Bartlett" userId="239dcd2cff2091b1" providerId="LiveId" clId="{49A3AC6B-5D1A-4C8E-9683-F53BBDC17038}" dt="2025-10-15T05:20:45.610" v="850" actId="1076"/>
          <ac:spMkLst>
            <pc:docMk/>
            <pc:sldMk cId="2252107621" sldId="325"/>
            <ac:spMk id="3" creationId="{012DB2BA-6686-1F34-8EB2-6F43B384F49A}"/>
          </ac:spMkLst>
        </pc:spChg>
        <pc:picChg chg="add mod">
          <ac:chgData name="Ella Bartlett" userId="239dcd2cff2091b1" providerId="LiveId" clId="{49A3AC6B-5D1A-4C8E-9683-F53BBDC17038}" dt="2025-10-15T05:20:41.083" v="848" actId="1440"/>
          <ac:picMkLst>
            <pc:docMk/>
            <pc:sldMk cId="2252107621" sldId="325"/>
            <ac:picMk id="5" creationId="{1832EEFF-6CB0-C6EF-F780-1F2DD01FE1B7}"/>
          </ac:picMkLst>
        </pc:picChg>
      </pc:sldChg>
      <pc:sldChg chg="addSp delSp modSp new mod setBg">
        <pc:chgData name="Ella Bartlett" userId="239dcd2cff2091b1" providerId="LiveId" clId="{49A3AC6B-5D1A-4C8E-9683-F53BBDC17038}" dt="2025-10-15T05:24:39.677" v="913" actId="732"/>
        <pc:sldMkLst>
          <pc:docMk/>
          <pc:sldMk cId="2585440222" sldId="326"/>
        </pc:sldMkLst>
        <pc:spChg chg="mod ord">
          <ac:chgData name="Ella Bartlett" userId="239dcd2cff2091b1" providerId="LiveId" clId="{49A3AC6B-5D1A-4C8E-9683-F53BBDC17038}" dt="2025-10-15T05:24:13.653" v="904" actId="1076"/>
          <ac:spMkLst>
            <pc:docMk/>
            <pc:sldMk cId="2585440222" sldId="326"/>
            <ac:spMk id="2" creationId="{7F67A081-BD13-143B-95AF-6DFBBA04D073}"/>
          </ac:spMkLst>
        </pc:spChg>
        <pc:spChg chg="del">
          <ac:chgData name="Ella Bartlett" userId="239dcd2cff2091b1" providerId="LiveId" clId="{49A3AC6B-5D1A-4C8E-9683-F53BBDC17038}" dt="2025-10-15T05:24:05.502" v="901" actId="26606"/>
          <ac:spMkLst>
            <pc:docMk/>
            <pc:sldMk cId="2585440222" sldId="326"/>
            <ac:spMk id="3" creationId="{CA9096C3-6B4E-8530-5180-2FF3194D9812}"/>
          </ac:spMkLst>
        </pc:spChg>
        <pc:spChg chg="add">
          <ac:chgData name="Ella Bartlett" userId="239dcd2cff2091b1" providerId="LiveId" clId="{49A3AC6B-5D1A-4C8E-9683-F53BBDC17038}" dt="2025-10-15T05:21:09.975" v="876"/>
          <ac:spMkLst>
            <pc:docMk/>
            <pc:sldMk cId="2585440222" sldId="326"/>
            <ac:spMk id="4" creationId="{02F954F7-215D-2899-EDA4-4ADDE1E48279}"/>
          </ac:spMkLst>
        </pc:spChg>
        <pc:spChg chg="add del">
          <ac:chgData name="Ella Bartlett" userId="239dcd2cff2091b1" providerId="LiveId" clId="{49A3AC6B-5D1A-4C8E-9683-F53BBDC17038}" dt="2025-10-15T05:21:42.297" v="895" actId="478"/>
          <ac:spMkLst>
            <pc:docMk/>
            <pc:sldMk cId="2585440222" sldId="326"/>
            <ac:spMk id="5" creationId="{54DC1FD6-69F4-3D5F-0A9D-B3A693B3F577}"/>
          </ac:spMkLst>
        </pc:spChg>
        <pc:spChg chg="add">
          <ac:chgData name="Ella Bartlett" userId="239dcd2cff2091b1" providerId="LiveId" clId="{49A3AC6B-5D1A-4C8E-9683-F53BBDC17038}" dt="2025-10-15T05:24:05.502" v="901" actId="26606"/>
          <ac:spMkLst>
            <pc:docMk/>
            <pc:sldMk cId="2585440222" sldId="326"/>
            <ac:spMk id="4121" creationId="{66D61E08-70C3-48D8-BEA0-787111DC30DA}"/>
          </ac:spMkLst>
        </pc:spChg>
        <pc:spChg chg="add">
          <ac:chgData name="Ella Bartlett" userId="239dcd2cff2091b1" providerId="LiveId" clId="{49A3AC6B-5D1A-4C8E-9683-F53BBDC17038}" dt="2025-10-15T05:24:05.502" v="901" actId="26606"/>
          <ac:spMkLst>
            <pc:docMk/>
            <pc:sldMk cId="2585440222" sldId="326"/>
            <ac:spMk id="4123" creationId="{FC55298F-0AE5-478E-AD2B-03C2614C5833}"/>
          </ac:spMkLst>
        </pc:spChg>
        <pc:spChg chg="add">
          <ac:chgData name="Ella Bartlett" userId="239dcd2cff2091b1" providerId="LiveId" clId="{49A3AC6B-5D1A-4C8E-9683-F53BBDC17038}" dt="2025-10-15T05:24:05.502" v="901" actId="26606"/>
          <ac:spMkLst>
            <pc:docMk/>
            <pc:sldMk cId="2585440222" sldId="326"/>
            <ac:spMk id="4125" creationId="{C180E4EA-0B63-4779-A895-7E90E71088F3}"/>
          </ac:spMkLst>
        </pc:spChg>
        <pc:spChg chg="add">
          <ac:chgData name="Ella Bartlett" userId="239dcd2cff2091b1" providerId="LiveId" clId="{49A3AC6B-5D1A-4C8E-9683-F53BBDC17038}" dt="2025-10-15T05:24:05.502" v="901" actId="26606"/>
          <ac:spMkLst>
            <pc:docMk/>
            <pc:sldMk cId="2585440222" sldId="326"/>
            <ac:spMk id="4127" creationId="{CEE01D9D-3DE8-4EED-B0D3-8F3C79CC7673}"/>
          </ac:spMkLst>
        </pc:spChg>
        <pc:spChg chg="add">
          <ac:chgData name="Ella Bartlett" userId="239dcd2cff2091b1" providerId="LiveId" clId="{49A3AC6B-5D1A-4C8E-9683-F53BBDC17038}" dt="2025-10-15T05:24:05.502" v="901" actId="26606"/>
          <ac:spMkLst>
            <pc:docMk/>
            <pc:sldMk cId="2585440222" sldId="326"/>
            <ac:spMk id="4129" creationId="{89AF5CE9-607F-43F4-8983-DCD6DA4051FD}"/>
          </ac:spMkLst>
        </pc:spChg>
        <pc:spChg chg="add">
          <ac:chgData name="Ella Bartlett" userId="239dcd2cff2091b1" providerId="LiveId" clId="{49A3AC6B-5D1A-4C8E-9683-F53BBDC17038}" dt="2025-10-15T05:24:05.502" v="901" actId="26606"/>
          <ac:spMkLst>
            <pc:docMk/>
            <pc:sldMk cId="2585440222" sldId="326"/>
            <ac:spMk id="4131" creationId="{6EEA2DBD-9E1E-4521-8C01-F32AD18A89E3}"/>
          </ac:spMkLst>
        </pc:spChg>
        <pc:spChg chg="add">
          <ac:chgData name="Ella Bartlett" userId="239dcd2cff2091b1" providerId="LiveId" clId="{49A3AC6B-5D1A-4C8E-9683-F53BBDC17038}" dt="2025-10-15T05:24:05.502" v="901" actId="26606"/>
          <ac:spMkLst>
            <pc:docMk/>
            <pc:sldMk cId="2585440222" sldId="326"/>
            <ac:spMk id="4133" creationId="{15BBD2C1-BA9B-46A9-A27A-33498B169272}"/>
          </ac:spMkLst>
        </pc:spChg>
        <pc:picChg chg="add mod modCrop">
          <ac:chgData name="Ella Bartlett" userId="239dcd2cff2091b1" providerId="LiveId" clId="{49A3AC6B-5D1A-4C8E-9683-F53BBDC17038}" dt="2025-10-15T05:24:39.677" v="913" actId="732"/>
          <ac:picMkLst>
            <pc:docMk/>
            <pc:sldMk cId="2585440222" sldId="326"/>
            <ac:picMk id="7" creationId="{8A139C90-2EB4-4A00-A31A-20F2D8D3B7EE}"/>
          </ac:picMkLst>
        </pc:picChg>
        <pc:picChg chg="add mod">
          <ac:chgData name="Ella Bartlett" userId="239dcd2cff2091b1" providerId="LiveId" clId="{49A3AC6B-5D1A-4C8E-9683-F53BBDC17038}" dt="2025-10-15T05:24:05.502" v="901" actId="26606"/>
          <ac:picMkLst>
            <pc:docMk/>
            <pc:sldMk cId="2585440222" sldId="326"/>
            <ac:picMk id="4100" creationId="{9CB23D4B-E7D3-B83A-7DE6-C0912623178E}"/>
          </ac:picMkLst>
        </pc:picChg>
        <pc:picChg chg="add">
          <ac:chgData name="Ella Bartlett" userId="239dcd2cff2091b1" providerId="LiveId" clId="{49A3AC6B-5D1A-4C8E-9683-F53BBDC17038}" dt="2025-10-15T05:24:14.633" v="905"/>
          <ac:picMkLst>
            <pc:docMk/>
            <pc:sldMk cId="2585440222" sldId="326"/>
            <ac:picMk id="4102" creationId="{DD7941D3-CFEE-DEE4-B131-88B40FDAB58B}"/>
          </ac:picMkLst>
        </pc:picChg>
      </pc:sldChg>
      <pc:sldChg chg="addSp modSp new mod modAnim">
        <pc:chgData name="Ella Bartlett" userId="239dcd2cff2091b1" providerId="LiveId" clId="{49A3AC6B-5D1A-4C8E-9683-F53BBDC17038}" dt="2025-10-15T05:26:58.753" v="929" actId="1076"/>
        <pc:sldMkLst>
          <pc:docMk/>
          <pc:sldMk cId="296617322" sldId="327"/>
        </pc:sldMkLst>
        <pc:picChg chg="add mod modCrop">
          <ac:chgData name="Ella Bartlett" userId="239dcd2cff2091b1" providerId="LiveId" clId="{49A3AC6B-5D1A-4C8E-9683-F53BBDC17038}" dt="2025-10-15T05:26:00.664" v="924" actId="14100"/>
          <ac:picMkLst>
            <pc:docMk/>
            <pc:sldMk cId="296617322" sldId="327"/>
            <ac:picMk id="5" creationId="{F7DE2A56-0E52-5767-9489-C34E2D741554}"/>
          </ac:picMkLst>
        </pc:picChg>
        <pc:picChg chg="add mod">
          <ac:chgData name="Ella Bartlett" userId="239dcd2cff2091b1" providerId="LiveId" clId="{49A3AC6B-5D1A-4C8E-9683-F53BBDC17038}" dt="2025-10-15T05:25:58.570" v="923" actId="14100"/>
          <ac:picMkLst>
            <pc:docMk/>
            <pc:sldMk cId="296617322" sldId="327"/>
            <ac:picMk id="7" creationId="{A101A111-D333-2933-2F1F-CC9120ADCB6E}"/>
          </ac:picMkLst>
        </pc:picChg>
        <pc:picChg chg="add mod">
          <ac:chgData name="Ella Bartlett" userId="239dcd2cff2091b1" providerId="LiveId" clId="{49A3AC6B-5D1A-4C8E-9683-F53BBDC17038}" dt="2025-10-15T05:26:58.753" v="929" actId="1076"/>
          <ac:picMkLst>
            <pc:docMk/>
            <pc:sldMk cId="296617322" sldId="327"/>
            <ac:picMk id="5122" creationId="{042750F8-FDD6-9F4C-5786-DBC6BA9B97A3}"/>
          </ac:picMkLst>
        </pc:picChg>
      </pc:sldChg>
      <pc:sldChg chg="addSp delSp modSp new mod">
        <pc:chgData name="Ella Bartlett" userId="239dcd2cff2091b1" providerId="LiveId" clId="{49A3AC6B-5D1A-4C8E-9683-F53BBDC17038}" dt="2025-10-15T05:55:26.725" v="997" actId="1076"/>
        <pc:sldMkLst>
          <pc:docMk/>
          <pc:sldMk cId="2179870509" sldId="328"/>
        </pc:sldMkLst>
        <pc:spChg chg="mod">
          <ac:chgData name="Ella Bartlett" userId="239dcd2cff2091b1" providerId="LiveId" clId="{49A3AC6B-5D1A-4C8E-9683-F53BBDC17038}" dt="2025-10-15T05:55:18.730" v="993" actId="1076"/>
          <ac:spMkLst>
            <pc:docMk/>
            <pc:sldMk cId="2179870509" sldId="328"/>
            <ac:spMk id="2" creationId="{21430729-D17B-F443-7F1E-DB24141376B5}"/>
          </ac:spMkLst>
        </pc:spChg>
        <pc:spChg chg="del">
          <ac:chgData name="Ella Bartlett" userId="239dcd2cff2091b1" providerId="LiveId" clId="{49A3AC6B-5D1A-4C8E-9683-F53BBDC17038}" dt="2025-10-15T05:53:55.486" v="978" actId="478"/>
          <ac:spMkLst>
            <pc:docMk/>
            <pc:sldMk cId="2179870509" sldId="328"/>
            <ac:spMk id="3" creationId="{587F1B1F-735A-C284-6EBA-864C6BDCBC96}"/>
          </ac:spMkLst>
        </pc:spChg>
        <pc:spChg chg="add">
          <ac:chgData name="Ella Bartlett" userId="239dcd2cff2091b1" providerId="LiveId" clId="{49A3AC6B-5D1A-4C8E-9683-F53BBDC17038}" dt="2025-10-15T05:53:20.460" v="951"/>
          <ac:spMkLst>
            <pc:docMk/>
            <pc:sldMk cId="2179870509" sldId="328"/>
            <ac:spMk id="4" creationId="{7AE76A10-4516-2A91-D07E-B6B2186E2FF6}"/>
          </ac:spMkLst>
        </pc:spChg>
        <pc:spChg chg="add mod">
          <ac:chgData name="Ella Bartlett" userId="239dcd2cff2091b1" providerId="LiveId" clId="{49A3AC6B-5D1A-4C8E-9683-F53BBDC17038}" dt="2025-10-15T05:55:26.725" v="997" actId="1076"/>
          <ac:spMkLst>
            <pc:docMk/>
            <pc:sldMk cId="2179870509" sldId="328"/>
            <ac:spMk id="10" creationId="{5C606888-B658-A7D4-6A1B-11962323C035}"/>
          </ac:spMkLst>
        </pc:spChg>
        <pc:picChg chg="add del mod">
          <ac:chgData name="Ella Bartlett" userId="239dcd2cff2091b1" providerId="LiveId" clId="{49A3AC6B-5D1A-4C8E-9683-F53BBDC17038}" dt="2025-10-15T05:54:06.408" v="982" actId="478"/>
          <ac:picMkLst>
            <pc:docMk/>
            <pc:sldMk cId="2179870509" sldId="328"/>
            <ac:picMk id="6" creationId="{4CB22082-3D5B-2B3E-D60B-28EC7369B2BE}"/>
          </ac:picMkLst>
        </pc:picChg>
        <pc:picChg chg="add mod">
          <ac:chgData name="Ella Bartlett" userId="239dcd2cff2091b1" providerId="LiveId" clId="{49A3AC6B-5D1A-4C8E-9683-F53BBDC17038}" dt="2025-10-15T05:55:24.656" v="996" actId="14100"/>
          <ac:picMkLst>
            <pc:docMk/>
            <pc:sldMk cId="2179870509" sldId="328"/>
            <ac:picMk id="8" creationId="{263AB22B-8723-CD7E-AEAA-D3257ADC15FF}"/>
          </ac:picMkLst>
        </pc:picChg>
      </pc:sldChg>
      <pc:sldChg chg="addSp modSp add mod">
        <pc:chgData name="Ella Bartlett" userId="239dcd2cff2091b1" providerId="LiveId" clId="{49A3AC6B-5D1A-4C8E-9683-F53BBDC17038}" dt="2025-10-15T05:56:14.934" v="1034" actId="14100"/>
        <pc:sldMkLst>
          <pc:docMk/>
          <pc:sldMk cId="4002707860" sldId="329"/>
        </pc:sldMkLst>
        <pc:spChg chg="mod">
          <ac:chgData name="Ella Bartlett" userId="239dcd2cff2091b1" providerId="LiveId" clId="{49A3AC6B-5D1A-4C8E-9683-F53BBDC17038}" dt="2025-10-15T05:55:36.687" v="1021" actId="5793"/>
          <ac:spMkLst>
            <pc:docMk/>
            <pc:sldMk cId="4002707860" sldId="329"/>
            <ac:spMk id="2" creationId="{81B71EC2-6E76-0E44-3071-40D11344D502}"/>
          </ac:spMkLst>
        </pc:spChg>
        <pc:spChg chg="add mod">
          <ac:chgData name="Ella Bartlett" userId="239dcd2cff2091b1" providerId="LiveId" clId="{49A3AC6B-5D1A-4C8E-9683-F53BBDC17038}" dt="2025-10-15T05:56:06.737" v="1032" actId="1076"/>
          <ac:spMkLst>
            <pc:docMk/>
            <pc:sldMk cId="4002707860" sldId="329"/>
            <ac:spMk id="4" creationId="{D9397680-BA26-9374-CAC6-BA8909DA31C9}"/>
          </ac:spMkLst>
        </pc:spChg>
        <pc:picChg chg="mod">
          <ac:chgData name="Ella Bartlett" userId="239dcd2cff2091b1" providerId="LiveId" clId="{49A3AC6B-5D1A-4C8E-9683-F53BBDC17038}" dt="2025-10-15T05:56:14.934" v="1034" actId="14100"/>
          <ac:picMkLst>
            <pc:docMk/>
            <pc:sldMk cId="4002707860" sldId="329"/>
            <ac:picMk id="6" creationId="{5D36DA02-D079-46A4-15F7-CE0B4DED2A62}"/>
          </ac:picMkLst>
        </pc:picChg>
      </pc:sldChg>
      <pc:sldChg chg="addSp delSp modSp new mod modAnim">
        <pc:chgData name="Ella Bartlett" userId="239dcd2cff2091b1" providerId="LiveId" clId="{49A3AC6B-5D1A-4C8E-9683-F53BBDC17038}" dt="2025-10-15T06:02:41.407" v="1139" actId="1076"/>
        <pc:sldMkLst>
          <pc:docMk/>
          <pc:sldMk cId="3894448498" sldId="330"/>
        </pc:sldMkLst>
        <pc:spChg chg="mod">
          <ac:chgData name="Ella Bartlett" userId="239dcd2cff2091b1" providerId="LiveId" clId="{49A3AC6B-5D1A-4C8E-9683-F53BBDC17038}" dt="2025-10-15T06:00:07.050" v="1112" actId="13926"/>
          <ac:spMkLst>
            <pc:docMk/>
            <pc:sldMk cId="3894448498" sldId="330"/>
            <ac:spMk id="2" creationId="{8E519FFB-3498-9CE0-F601-7B299AADFA96}"/>
          </ac:spMkLst>
        </pc:spChg>
        <pc:spChg chg="del">
          <ac:chgData name="Ella Bartlett" userId="239dcd2cff2091b1" providerId="LiveId" clId="{49A3AC6B-5D1A-4C8E-9683-F53BBDC17038}" dt="2025-10-15T06:00:58.892" v="1118" actId="478"/>
          <ac:spMkLst>
            <pc:docMk/>
            <pc:sldMk cId="3894448498" sldId="330"/>
            <ac:spMk id="3" creationId="{AACA739F-4639-7132-04A6-93932A514A16}"/>
          </ac:spMkLst>
        </pc:spChg>
        <pc:spChg chg="add mod">
          <ac:chgData name="Ella Bartlett" userId="239dcd2cff2091b1" providerId="LiveId" clId="{49A3AC6B-5D1A-4C8E-9683-F53BBDC17038}" dt="2025-10-15T06:02:41.407" v="1139" actId="1076"/>
          <ac:spMkLst>
            <pc:docMk/>
            <pc:sldMk cId="3894448498" sldId="330"/>
            <ac:spMk id="8" creationId="{E0429BB5-5EDB-15F2-3B56-01603A6D80DE}"/>
          </ac:spMkLst>
        </pc:spChg>
        <pc:picChg chg="add mod">
          <ac:chgData name="Ella Bartlett" userId="239dcd2cff2091b1" providerId="LiveId" clId="{49A3AC6B-5D1A-4C8E-9683-F53BBDC17038}" dt="2025-10-15T06:02:32.788" v="1134" actId="1076"/>
          <ac:picMkLst>
            <pc:docMk/>
            <pc:sldMk cId="3894448498" sldId="330"/>
            <ac:picMk id="4" creationId="{56D1FE9C-EF71-B05B-C91D-AC145DC92C13}"/>
          </ac:picMkLst>
        </pc:picChg>
        <pc:picChg chg="add mod">
          <ac:chgData name="Ella Bartlett" userId="239dcd2cff2091b1" providerId="LiveId" clId="{49A3AC6B-5D1A-4C8E-9683-F53BBDC17038}" dt="2025-10-15T06:01:15.749" v="1124" actId="1076"/>
          <ac:picMkLst>
            <pc:docMk/>
            <pc:sldMk cId="3894448498" sldId="330"/>
            <ac:picMk id="6" creationId="{0CEDC4FE-C245-AEAB-F772-129CF8B21C62}"/>
          </ac:picMkLst>
        </pc:picChg>
      </pc:sldChg>
      <pc:sldChg chg="addSp delSp modSp new mod">
        <pc:chgData name="Ella Bartlett" userId="239dcd2cff2091b1" providerId="LiveId" clId="{49A3AC6B-5D1A-4C8E-9683-F53BBDC17038}" dt="2025-10-15T06:04:43.062" v="1158" actId="1076"/>
        <pc:sldMkLst>
          <pc:docMk/>
          <pc:sldMk cId="2752510769" sldId="331"/>
        </pc:sldMkLst>
        <pc:spChg chg="del">
          <ac:chgData name="Ella Bartlett" userId="239dcd2cff2091b1" providerId="LiveId" clId="{49A3AC6B-5D1A-4C8E-9683-F53BBDC17038}" dt="2025-10-15T06:04:10.966" v="1151" actId="478"/>
          <ac:spMkLst>
            <pc:docMk/>
            <pc:sldMk cId="2752510769" sldId="331"/>
            <ac:spMk id="2" creationId="{FBF529B0-34E5-C052-842B-8F4D2E4E7943}"/>
          </ac:spMkLst>
        </pc:spChg>
        <pc:spChg chg="del">
          <ac:chgData name="Ella Bartlett" userId="239dcd2cff2091b1" providerId="LiveId" clId="{49A3AC6B-5D1A-4C8E-9683-F53BBDC17038}" dt="2025-10-15T06:04:09.715" v="1150" actId="478"/>
          <ac:spMkLst>
            <pc:docMk/>
            <pc:sldMk cId="2752510769" sldId="331"/>
            <ac:spMk id="3" creationId="{E3CA1B6B-3149-F932-195B-908FF4325315}"/>
          </ac:spMkLst>
        </pc:spChg>
        <pc:spChg chg="add mod">
          <ac:chgData name="Ella Bartlett" userId="239dcd2cff2091b1" providerId="LiveId" clId="{49A3AC6B-5D1A-4C8E-9683-F53BBDC17038}" dt="2025-10-15T06:04:13.719" v="1152" actId="1076"/>
          <ac:spMkLst>
            <pc:docMk/>
            <pc:sldMk cId="2752510769" sldId="331"/>
            <ac:spMk id="7" creationId="{DB7052D9-1432-FD49-33AF-978AEF756D03}"/>
          </ac:spMkLst>
        </pc:spChg>
        <pc:picChg chg="add mod">
          <ac:chgData name="Ella Bartlett" userId="239dcd2cff2091b1" providerId="LiveId" clId="{49A3AC6B-5D1A-4C8E-9683-F53BBDC17038}" dt="2025-10-15T06:04:00.841" v="1146" actId="1440"/>
          <ac:picMkLst>
            <pc:docMk/>
            <pc:sldMk cId="2752510769" sldId="331"/>
            <ac:picMk id="5" creationId="{84E58447-8030-47CF-FAA9-4DFB1FCF3C77}"/>
          </ac:picMkLst>
        </pc:picChg>
        <pc:picChg chg="add mod">
          <ac:chgData name="Ella Bartlett" userId="239dcd2cff2091b1" providerId="LiveId" clId="{49A3AC6B-5D1A-4C8E-9683-F53BBDC17038}" dt="2025-10-15T06:04:43.062" v="1158" actId="1076"/>
          <ac:picMkLst>
            <pc:docMk/>
            <pc:sldMk cId="2752510769" sldId="331"/>
            <ac:picMk id="9" creationId="{1A7FCFDB-01F2-A661-8E78-ED9DEA85555B}"/>
          </ac:picMkLst>
        </pc:picChg>
      </pc:sldChg>
      <pc:sldChg chg="addSp delSp modSp new mod">
        <pc:chgData name="Ella Bartlett" userId="239dcd2cff2091b1" providerId="LiveId" clId="{49A3AC6B-5D1A-4C8E-9683-F53BBDC17038}" dt="2025-10-15T06:06:09.774" v="1203" actId="1076"/>
        <pc:sldMkLst>
          <pc:docMk/>
          <pc:sldMk cId="1600051635" sldId="332"/>
        </pc:sldMkLst>
        <pc:spChg chg="mod">
          <ac:chgData name="Ella Bartlett" userId="239dcd2cff2091b1" providerId="LiveId" clId="{49A3AC6B-5D1A-4C8E-9683-F53BBDC17038}" dt="2025-10-15T06:04:56.908" v="1188" actId="20577"/>
          <ac:spMkLst>
            <pc:docMk/>
            <pc:sldMk cId="1600051635" sldId="332"/>
            <ac:spMk id="2" creationId="{CAC60993-B8AE-D18C-0891-77B55602812B}"/>
          </ac:spMkLst>
        </pc:spChg>
        <pc:spChg chg="del">
          <ac:chgData name="Ella Bartlett" userId="239dcd2cff2091b1" providerId="LiveId" clId="{49A3AC6B-5D1A-4C8E-9683-F53BBDC17038}" dt="2025-10-15T06:05:46.053" v="1194" actId="478"/>
          <ac:spMkLst>
            <pc:docMk/>
            <pc:sldMk cId="1600051635" sldId="332"/>
            <ac:spMk id="3" creationId="{5B04B8E5-A06D-3F61-B5B1-7629E0E53B54}"/>
          </ac:spMkLst>
        </pc:spChg>
        <pc:spChg chg="add mod">
          <ac:chgData name="Ella Bartlett" userId="239dcd2cff2091b1" providerId="LiveId" clId="{49A3AC6B-5D1A-4C8E-9683-F53BBDC17038}" dt="2025-10-15T06:05:44.646" v="1193" actId="1076"/>
          <ac:spMkLst>
            <pc:docMk/>
            <pc:sldMk cId="1600051635" sldId="332"/>
            <ac:spMk id="5" creationId="{0C5E035C-7A38-8B07-C6A7-69D0BBCC378B}"/>
          </ac:spMkLst>
        </pc:spChg>
        <pc:picChg chg="add mod ord modCrop">
          <ac:chgData name="Ella Bartlett" userId="239dcd2cff2091b1" providerId="LiveId" clId="{49A3AC6B-5D1A-4C8E-9683-F53BBDC17038}" dt="2025-10-15T06:06:09.774" v="1203" actId="1076"/>
          <ac:picMkLst>
            <pc:docMk/>
            <pc:sldMk cId="1600051635" sldId="332"/>
            <ac:picMk id="7" creationId="{F01B61FD-FF6F-4A69-BE91-9FA89CE0320D}"/>
          </ac:picMkLst>
        </pc:picChg>
      </pc:sldChg>
      <pc:sldChg chg="addSp delSp modSp new mod">
        <pc:chgData name="Ella Bartlett" userId="239dcd2cff2091b1" providerId="LiveId" clId="{49A3AC6B-5D1A-4C8E-9683-F53BBDC17038}" dt="2025-10-15T06:11:24.919" v="1280" actId="122"/>
        <pc:sldMkLst>
          <pc:docMk/>
          <pc:sldMk cId="2292150104" sldId="333"/>
        </pc:sldMkLst>
        <pc:spChg chg="mod">
          <ac:chgData name="Ella Bartlett" userId="239dcd2cff2091b1" providerId="LiveId" clId="{49A3AC6B-5D1A-4C8E-9683-F53BBDC17038}" dt="2025-10-15T06:11:24.919" v="1280" actId="122"/>
          <ac:spMkLst>
            <pc:docMk/>
            <pc:sldMk cId="2292150104" sldId="333"/>
            <ac:spMk id="2" creationId="{1D81ADEF-8B2C-B241-0A91-ED1DDC2CB52A}"/>
          </ac:spMkLst>
        </pc:spChg>
        <pc:spChg chg="del">
          <ac:chgData name="Ella Bartlett" userId="239dcd2cff2091b1" providerId="LiveId" clId="{49A3AC6B-5D1A-4C8E-9683-F53BBDC17038}" dt="2025-10-15T06:11:13.334" v="1274" actId="478"/>
          <ac:spMkLst>
            <pc:docMk/>
            <pc:sldMk cId="2292150104" sldId="333"/>
            <ac:spMk id="3" creationId="{6F53EA8B-5650-BE57-5A35-A5CEE05DE0D1}"/>
          </ac:spMkLst>
        </pc:spChg>
        <pc:picChg chg="add mod">
          <ac:chgData name="Ella Bartlett" userId="239dcd2cff2091b1" providerId="LiveId" clId="{49A3AC6B-5D1A-4C8E-9683-F53BBDC17038}" dt="2025-10-15T06:11:21.436" v="1278" actId="1076"/>
          <ac:picMkLst>
            <pc:docMk/>
            <pc:sldMk cId="2292150104" sldId="333"/>
            <ac:picMk id="5" creationId="{854625BF-4062-5B8B-6FED-148A5CDF8B40}"/>
          </ac:picMkLst>
        </pc:picChg>
      </pc:sldChg>
      <pc:sldChg chg="addSp modSp new mod">
        <pc:chgData name="Ella Bartlett" userId="239dcd2cff2091b1" providerId="LiveId" clId="{49A3AC6B-5D1A-4C8E-9683-F53BBDC17038}" dt="2025-10-15T06:12:02.529" v="1286" actId="1076"/>
        <pc:sldMkLst>
          <pc:docMk/>
          <pc:sldMk cId="2573962464" sldId="334"/>
        </pc:sldMkLst>
        <pc:picChg chg="add mod">
          <ac:chgData name="Ella Bartlett" userId="239dcd2cff2091b1" providerId="LiveId" clId="{49A3AC6B-5D1A-4C8E-9683-F53BBDC17038}" dt="2025-10-15T06:12:02.529" v="1286" actId="1076"/>
          <ac:picMkLst>
            <pc:docMk/>
            <pc:sldMk cId="2573962464" sldId="334"/>
            <ac:picMk id="5" creationId="{F8B6BF14-4586-9923-EB21-88E9591C5484}"/>
          </ac:picMkLst>
        </pc:picChg>
      </pc:sldChg>
      <pc:sldChg chg="addSp delSp modSp new mod">
        <pc:chgData name="Ella Bartlett" userId="239dcd2cff2091b1" providerId="LiveId" clId="{49A3AC6B-5D1A-4C8E-9683-F53BBDC17038}" dt="2025-10-15T06:12:19.162" v="1295" actId="1076"/>
        <pc:sldMkLst>
          <pc:docMk/>
          <pc:sldMk cId="2962398772" sldId="335"/>
        </pc:sldMkLst>
        <pc:spChg chg="del mod">
          <ac:chgData name="Ella Bartlett" userId="239dcd2cff2091b1" providerId="LiveId" clId="{49A3AC6B-5D1A-4C8E-9683-F53BBDC17038}" dt="2025-10-15T06:12:11.669" v="1292" actId="478"/>
          <ac:spMkLst>
            <pc:docMk/>
            <pc:sldMk cId="2962398772" sldId="335"/>
            <ac:spMk id="3" creationId="{10CF4483-A65C-F19C-3B75-85C223B5244E}"/>
          </ac:spMkLst>
        </pc:spChg>
        <pc:spChg chg="add mod">
          <ac:chgData name="Ella Bartlett" userId="239dcd2cff2091b1" providerId="LiveId" clId="{49A3AC6B-5D1A-4C8E-9683-F53BBDC17038}" dt="2025-10-15T06:12:19.162" v="1295" actId="1076"/>
          <ac:spMkLst>
            <pc:docMk/>
            <pc:sldMk cId="2962398772" sldId="335"/>
            <ac:spMk id="5" creationId="{6EA1BD37-EB04-5BBA-5B88-320A3A2D0807}"/>
          </ac:spMkLst>
        </pc:spChg>
      </pc:sldChg>
      <pc:sldChg chg="addSp delSp modSp new mod setBg addAnim">
        <pc:chgData name="Ella Bartlett" userId="239dcd2cff2091b1" providerId="LiveId" clId="{49A3AC6B-5D1A-4C8E-9683-F53BBDC17038}" dt="2025-10-15T06:14:46.753" v="1363" actId="1076"/>
        <pc:sldMkLst>
          <pc:docMk/>
          <pc:sldMk cId="1202348355" sldId="336"/>
        </pc:sldMkLst>
        <pc:spChg chg="mod">
          <ac:chgData name="Ella Bartlett" userId="239dcd2cff2091b1" providerId="LiveId" clId="{49A3AC6B-5D1A-4C8E-9683-F53BBDC17038}" dt="2025-10-15T06:14:32.153" v="1355" actId="26606"/>
          <ac:spMkLst>
            <pc:docMk/>
            <pc:sldMk cId="1202348355" sldId="336"/>
            <ac:spMk id="2" creationId="{19EF8328-AF9A-FA47-ECF3-B7D4A427F70B}"/>
          </ac:spMkLst>
        </pc:spChg>
        <pc:spChg chg="del">
          <ac:chgData name="Ella Bartlett" userId="239dcd2cff2091b1" providerId="LiveId" clId="{49A3AC6B-5D1A-4C8E-9683-F53BBDC17038}" dt="2025-10-15T06:12:46.672" v="1308" actId="478"/>
          <ac:spMkLst>
            <pc:docMk/>
            <pc:sldMk cId="1202348355" sldId="336"/>
            <ac:spMk id="3" creationId="{D6D1CE47-7008-ED05-5619-BD6E834D56C8}"/>
          </ac:spMkLst>
        </pc:spChg>
        <pc:spChg chg="add mod">
          <ac:chgData name="Ella Bartlett" userId="239dcd2cff2091b1" providerId="LiveId" clId="{49A3AC6B-5D1A-4C8E-9683-F53BBDC17038}" dt="2025-10-15T06:14:35.640" v="1357" actId="20577"/>
          <ac:spMkLst>
            <pc:docMk/>
            <pc:sldMk cId="1202348355" sldId="336"/>
            <ac:spMk id="4" creationId="{D5CADBBB-6D31-5A37-6F23-44C290F5C613}"/>
          </ac:spMkLst>
        </pc:spChg>
        <pc:spChg chg="add del mod">
          <ac:chgData name="Ella Bartlett" userId="239dcd2cff2091b1" providerId="LiveId" clId="{49A3AC6B-5D1A-4C8E-9683-F53BBDC17038}" dt="2025-10-15T06:14:29.513" v="1354" actId="478"/>
          <ac:spMkLst>
            <pc:docMk/>
            <pc:sldMk cId="1202348355" sldId="336"/>
            <ac:spMk id="6" creationId="{B3552E1B-0194-EF3D-F814-6A96965B3690}"/>
          </ac:spMkLst>
        </pc:spChg>
        <pc:spChg chg="add mod">
          <ac:chgData name="Ella Bartlett" userId="239dcd2cff2091b1" providerId="LiveId" clId="{49A3AC6B-5D1A-4C8E-9683-F53BBDC17038}" dt="2025-10-15T06:14:46.753" v="1363" actId="1076"/>
          <ac:spMkLst>
            <pc:docMk/>
            <pc:sldMk cId="1202348355" sldId="336"/>
            <ac:spMk id="9" creationId="{714FAF55-7D45-B879-B89C-051DEF21B33A}"/>
          </ac:spMkLst>
        </pc:spChg>
        <pc:spChg chg="add">
          <ac:chgData name="Ella Bartlett" userId="239dcd2cff2091b1" providerId="LiveId" clId="{49A3AC6B-5D1A-4C8E-9683-F53BBDC17038}" dt="2025-10-15T06:14:32.153" v="1355" actId="26606"/>
          <ac:spMkLst>
            <pc:docMk/>
            <pc:sldMk cId="1202348355" sldId="336"/>
            <ac:spMk id="17" creationId="{3F088236-D655-4F88-B238-E16762358025}"/>
          </ac:spMkLst>
        </pc:spChg>
        <pc:spChg chg="add">
          <ac:chgData name="Ella Bartlett" userId="239dcd2cff2091b1" providerId="LiveId" clId="{49A3AC6B-5D1A-4C8E-9683-F53BBDC17038}" dt="2025-10-15T06:14:32.153" v="1355" actId="26606"/>
          <ac:spMkLst>
            <pc:docMk/>
            <pc:sldMk cId="1202348355" sldId="336"/>
            <ac:spMk id="19" creationId="{3DAC0C92-199E-475C-9390-119A9B027276}"/>
          </ac:spMkLst>
        </pc:spChg>
        <pc:spChg chg="add">
          <ac:chgData name="Ella Bartlett" userId="239dcd2cff2091b1" providerId="LiveId" clId="{49A3AC6B-5D1A-4C8E-9683-F53BBDC17038}" dt="2025-10-15T06:14:32.153" v="1355" actId="26606"/>
          <ac:spMkLst>
            <pc:docMk/>
            <pc:sldMk cId="1202348355" sldId="336"/>
            <ac:spMk id="21" creationId="{C4CFB339-0ED8-4FE2-9EF1-6D1375B8499B}"/>
          </ac:spMkLst>
        </pc:spChg>
        <pc:spChg chg="add">
          <ac:chgData name="Ella Bartlett" userId="239dcd2cff2091b1" providerId="LiveId" clId="{49A3AC6B-5D1A-4C8E-9683-F53BBDC17038}" dt="2025-10-15T06:14:32.153" v="1355" actId="26606"/>
          <ac:spMkLst>
            <pc:docMk/>
            <pc:sldMk cId="1202348355" sldId="336"/>
            <ac:spMk id="23" creationId="{31896C80-2069-4431-9C19-83B913734490}"/>
          </ac:spMkLst>
        </pc:spChg>
        <pc:spChg chg="add">
          <ac:chgData name="Ella Bartlett" userId="239dcd2cff2091b1" providerId="LiveId" clId="{49A3AC6B-5D1A-4C8E-9683-F53BBDC17038}" dt="2025-10-15T06:14:32.153" v="1355" actId="26606"/>
          <ac:spMkLst>
            <pc:docMk/>
            <pc:sldMk cId="1202348355" sldId="336"/>
            <ac:spMk id="25" creationId="{BF120A21-0841-4823-B0C4-28AEBCEF9B78}"/>
          </ac:spMkLst>
        </pc:spChg>
        <pc:spChg chg="add">
          <ac:chgData name="Ella Bartlett" userId="239dcd2cff2091b1" providerId="LiveId" clId="{49A3AC6B-5D1A-4C8E-9683-F53BBDC17038}" dt="2025-10-15T06:14:32.153" v="1355" actId="26606"/>
          <ac:spMkLst>
            <pc:docMk/>
            <pc:sldMk cId="1202348355" sldId="336"/>
            <ac:spMk id="27" creationId="{DBB05BAE-BBD3-4289-899F-A6851503C6B0}"/>
          </ac:spMkLst>
        </pc:spChg>
        <pc:spChg chg="add">
          <ac:chgData name="Ella Bartlett" userId="239dcd2cff2091b1" providerId="LiveId" clId="{49A3AC6B-5D1A-4C8E-9683-F53BBDC17038}" dt="2025-10-15T06:14:32.153" v="1355" actId="26606"/>
          <ac:spMkLst>
            <pc:docMk/>
            <pc:sldMk cId="1202348355" sldId="336"/>
            <ac:spMk id="29" creationId="{9874D11C-36F5-4BBE-A490-019A54E953B0}"/>
          </ac:spMkLst>
        </pc:spChg>
        <pc:picChg chg="add mod ord">
          <ac:chgData name="Ella Bartlett" userId="239dcd2cff2091b1" providerId="LiveId" clId="{49A3AC6B-5D1A-4C8E-9683-F53BBDC17038}" dt="2025-10-15T06:14:32.153" v="1355" actId="26606"/>
          <ac:picMkLst>
            <pc:docMk/>
            <pc:sldMk cId="1202348355" sldId="336"/>
            <ac:picMk id="8" creationId="{ABD62414-2B7A-94C0-B1B1-364DBF646047}"/>
          </ac:picMkLst>
        </pc:picChg>
      </pc:sldChg>
      <pc:sldChg chg="modSp new mod">
        <pc:chgData name="Ella Bartlett" userId="239dcd2cff2091b1" providerId="LiveId" clId="{49A3AC6B-5D1A-4C8E-9683-F53BBDC17038}" dt="2025-10-15T06:43:54.456" v="1995" actId="27636"/>
        <pc:sldMkLst>
          <pc:docMk/>
          <pc:sldMk cId="1649932944" sldId="337"/>
        </pc:sldMkLst>
        <pc:spChg chg="mod">
          <ac:chgData name="Ella Bartlett" userId="239dcd2cff2091b1" providerId="LiveId" clId="{49A3AC6B-5D1A-4C8E-9683-F53BBDC17038}" dt="2025-10-15T06:15:41.862" v="1395" actId="20577"/>
          <ac:spMkLst>
            <pc:docMk/>
            <pc:sldMk cId="1649932944" sldId="337"/>
            <ac:spMk id="2" creationId="{51448B01-7CD2-62DA-1737-DC3DE4953A43}"/>
          </ac:spMkLst>
        </pc:spChg>
        <pc:spChg chg="mod">
          <ac:chgData name="Ella Bartlett" userId="239dcd2cff2091b1" providerId="LiveId" clId="{49A3AC6B-5D1A-4C8E-9683-F53BBDC17038}" dt="2025-10-15T06:43:54.456" v="1995" actId="27636"/>
          <ac:spMkLst>
            <pc:docMk/>
            <pc:sldMk cId="1649932944" sldId="337"/>
            <ac:spMk id="3" creationId="{9CAC994E-0BFA-C564-01BA-B4EB3C3D276A}"/>
          </ac:spMkLst>
        </pc:spChg>
      </pc:sldChg>
      <pc:sldChg chg="addSp modSp new mod">
        <pc:chgData name="Ella Bartlett" userId="239dcd2cff2091b1" providerId="LiveId" clId="{49A3AC6B-5D1A-4C8E-9683-F53BBDC17038}" dt="2025-10-15T06:42:22.870" v="1866" actId="1076"/>
        <pc:sldMkLst>
          <pc:docMk/>
          <pc:sldMk cId="2303691049" sldId="338"/>
        </pc:sldMkLst>
        <pc:picChg chg="add mod">
          <ac:chgData name="Ella Bartlett" userId="239dcd2cff2091b1" providerId="LiveId" clId="{49A3AC6B-5D1A-4C8E-9683-F53BBDC17038}" dt="2025-10-15T06:42:22.870" v="1866" actId="1076"/>
          <ac:picMkLst>
            <pc:docMk/>
            <pc:sldMk cId="2303691049" sldId="338"/>
            <ac:picMk id="5" creationId="{78E71879-AE5E-B68D-648A-1BC9861FBB64}"/>
          </ac:picMkLst>
        </pc:picChg>
      </pc:sldChg>
      <pc:sldChg chg="addSp modSp new mod">
        <pc:chgData name="Ella Bartlett" userId="239dcd2cff2091b1" providerId="LiveId" clId="{49A3AC6B-5D1A-4C8E-9683-F53BBDC17038}" dt="2025-10-15T07:03:52.240" v="2644" actId="1076"/>
        <pc:sldMkLst>
          <pc:docMk/>
          <pc:sldMk cId="2664923278" sldId="339"/>
        </pc:sldMkLst>
        <pc:spChg chg="mod">
          <ac:chgData name="Ella Bartlett" userId="239dcd2cff2091b1" providerId="LiveId" clId="{49A3AC6B-5D1A-4C8E-9683-F53BBDC17038}" dt="2025-10-15T06:54:27.357" v="2214" actId="20577"/>
          <ac:spMkLst>
            <pc:docMk/>
            <pc:sldMk cId="2664923278" sldId="339"/>
            <ac:spMk id="2" creationId="{DA3B6BF2-A4DD-6C5B-978D-47E9295D22D5}"/>
          </ac:spMkLst>
        </pc:spChg>
        <pc:spChg chg="mod">
          <ac:chgData name="Ella Bartlett" userId="239dcd2cff2091b1" providerId="LiveId" clId="{49A3AC6B-5D1A-4C8E-9683-F53BBDC17038}" dt="2025-10-15T07:02:18.758" v="2612" actId="20577"/>
          <ac:spMkLst>
            <pc:docMk/>
            <pc:sldMk cId="2664923278" sldId="339"/>
            <ac:spMk id="3" creationId="{BAC68319-2536-9774-E6C7-C090EDDE22F4}"/>
          </ac:spMkLst>
        </pc:spChg>
        <pc:spChg chg="add mod">
          <ac:chgData name="Ella Bartlett" userId="239dcd2cff2091b1" providerId="LiveId" clId="{49A3AC6B-5D1A-4C8E-9683-F53BBDC17038}" dt="2025-10-15T07:03:46.007" v="2642" actId="1076"/>
          <ac:spMkLst>
            <pc:docMk/>
            <pc:sldMk cId="2664923278" sldId="339"/>
            <ac:spMk id="6" creationId="{3A5CE5EF-5F46-3DD3-0C51-3CE2A670CA7B}"/>
          </ac:spMkLst>
        </pc:spChg>
        <pc:spChg chg="add mod">
          <ac:chgData name="Ella Bartlett" userId="239dcd2cff2091b1" providerId="LiveId" clId="{49A3AC6B-5D1A-4C8E-9683-F53BBDC17038}" dt="2025-10-15T07:03:46.007" v="2642" actId="1076"/>
          <ac:spMkLst>
            <pc:docMk/>
            <pc:sldMk cId="2664923278" sldId="339"/>
            <ac:spMk id="10" creationId="{64403C34-4B5A-B8D2-DB19-D6379C8D9B39}"/>
          </ac:spMkLst>
        </pc:spChg>
        <pc:picChg chg="add mod">
          <ac:chgData name="Ella Bartlett" userId="239dcd2cff2091b1" providerId="LiveId" clId="{49A3AC6B-5D1A-4C8E-9683-F53BBDC17038}" dt="2025-10-15T07:03:46.007" v="2642" actId="1076"/>
          <ac:picMkLst>
            <pc:docMk/>
            <pc:sldMk cId="2664923278" sldId="339"/>
            <ac:picMk id="5" creationId="{21733623-1E8E-F269-D696-98BBC0188618}"/>
          </ac:picMkLst>
        </pc:picChg>
        <pc:picChg chg="add mod">
          <ac:chgData name="Ella Bartlett" userId="239dcd2cff2091b1" providerId="LiveId" clId="{49A3AC6B-5D1A-4C8E-9683-F53BBDC17038}" dt="2025-10-15T07:03:52.240" v="2644" actId="1076"/>
          <ac:picMkLst>
            <pc:docMk/>
            <pc:sldMk cId="2664923278" sldId="339"/>
            <ac:picMk id="15" creationId="{9C2CBFE9-7918-0786-443B-941B8AF8B0F0}"/>
          </ac:picMkLst>
        </pc:picChg>
        <pc:cxnChg chg="add mod">
          <ac:chgData name="Ella Bartlett" userId="239dcd2cff2091b1" providerId="LiveId" clId="{49A3AC6B-5D1A-4C8E-9683-F53BBDC17038}" dt="2025-10-15T07:03:46.007" v="2642" actId="1076"/>
          <ac:cxnSpMkLst>
            <pc:docMk/>
            <pc:sldMk cId="2664923278" sldId="339"/>
            <ac:cxnSpMk id="8" creationId="{D1585C1C-E370-8FE7-D5C8-A905F77834F6}"/>
          </ac:cxnSpMkLst>
        </pc:cxnChg>
        <pc:cxnChg chg="add mod">
          <ac:chgData name="Ella Bartlett" userId="239dcd2cff2091b1" providerId="LiveId" clId="{49A3AC6B-5D1A-4C8E-9683-F53BBDC17038}" dt="2025-10-15T07:03:46.007" v="2642" actId="1076"/>
          <ac:cxnSpMkLst>
            <pc:docMk/>
            <pc:sldMk cId="2664923278" sldId="339"/>
            <ac:cxnSpMk id="11" creationId="{222834DA-F4E7-03FD-586B-E826E0F00E01}"/>
          </ac:cxnSpMkLst>
        </pc:cxnChg>
      </pc:sldChg>
      <pc:sldChg chg="delSp modSp add setBg modAnim delDesignElem">
        <pc:chgData name="Ella Bartlett" userId="239dcd2cff2091b1" providerId="LiveId" clId="{49A3AC6B-5D1A-4C8E-9683-F53BBDC17038}" dt="2025-10-15T07:10:08.774" v="2976" actId="20577"/>
        <pc:sldMkLst>
          <pc:docMk/>
          <pc:sldMk cId="4266400007" sldId="440"/>
        </pc:sldMkLst>
        <pc:spChg chg="mod">
          <ac:chgData name="Ella Bartlett" userId="239dcd2cff2091b1" providerId="LiveId" clId="{49A3AC6B-5D1A-4C8E-9683-F53BBDC17038}" dt="2025-10-15T07:10:08.774" v="2976" actId="20577"/>
          <ac:spMkLst>
            <pc:docMk/>
            <pc:sldMk cId="4266400007" sldId="440"/>
            <ac:spMk id="2" creationId="{D7F09342-49F8-40B2-957A-217A22BC8BD0}"/>
          </ac:spMkLst>
        </pc:spChg>
        <pc:spChg chg="mod">
          <ac:chgData name="Ella Bartlett" userId="239dcd2cff2091b1" providerId="LiveId" clId="{49A3AC6B-5D1A-4C8E-9683-F53BBDC17038}" dt="2025-10-15T07:09:39.494" v="2876" actId="20577"/>
          <ac:spMkLst>
            <pc:docMk/>
            <pc:sldMk cId="4266400007" sldId="440"/>
            <ac:spMk id="3" creationId="{951DB783-2A10-4A7C-AC1D-DDDB7B65FC8D}"/>
          </ac:spMkLst>
        </pc:spChg>
        <pc:spChg chg="del">
          <ac:chgData name="Ella Bartlett" userId="239dcd2cff2091b1" providerId="LiveId" clId="{49A3AC6B-5D1A-4C8E-9683-F53BBDC17038}" dt="2025-10-15T07:09:32.120" v="2873"/>
          <ac:spMkLst>
            <pc:docMk/>
            <pc:sldMk cId="4266400007" sldId="440"/>
            <ac:spMk id="45" creationId="{66D61E08-70C3-48D8-BEA0-787111DC30DA}"/>
          </ac:spMkLst>
        </pc:spChg>
        <pc:spChg chg="del">
          <ac:chgData name="Ella Bartlett" userId="239dcd2cff2091b1" providerId="LiveId" clId="{49A3AC6B-5D1A-4C8E-9683-F53BBDC17038}" dt="2025-10-15T07:09:32.120" v="2873"/>
          <ac:spMkLst>
            <pc:docMk/>
            <pc:sldMk cId="4266400007" sldId="440"/>
            <ac:spMk id="46" creationId="{FC55298F-0AE5-478E-AD2B-03C2614C5833}"/>
          </ac:spMkLst>
        </pc:spChg>
        <pc:spChg chg="del">
          <ac:chgData name="Ella Bartlett" userId="239dcd2cff2091b1" providerId="LiveId" clId="{49A3AC6B-5D1A-4C8E-9683-F53BBDC17038}" dt="2025-10-15T07:09:32.120" v="2873"/>
          <ac:spMkLst>
            <pc:docMk/>
            <pc:sldMk cId="4266400007" sldId="440"/>
            <ac:spMk id="47" creationId="{C180E4EA-0B63-4779-A895-7E90E71088F3}"/>
          </ac:spMkLst>
        </pc:spChg>
        <pc:spChg chg="del">
          <ac:chgData name="Ella Bartlett" userId="239dcd2cff2091b1" providerId="LiveId" clId="{49A3AC6B-5D1A-4C8E-9683-F53BBDC17038}" dt="2025-10-15T07:09:32.120" v="2873"/>
          <ac:spMkLst>
            <pc:docMk/>
            <pc:sldMk cId="4266400007" sldId="440"/>
            <ac:spMk id="48" creationId="{CEE01D9D-3DE8-4EED-B0D3-8F3C79CC7673}"/>
          </ac:spMkLst>
        </pc:spChg>
        <pc:spChg chg="del">
          <ac:chgData name="Ella Bartlett" userId="239dcd2cff2091b1" providerId="LiveId" clId="{49A3AC6B-5D1A-4C8E-9683-F53BBDC17038}" dt="2025-10-15T07:09:32.120" v="2873"/>
          <ac:spMkLst>
            <pc:docMk/>
            <pc:sldMk cId="4266400007" sldId="440"/>
            <ac:spMk id="49" creationId="{89AF5CE9-607F-43F4-8983-DCD6DA4051FD}"/>
          </ac:spMkLst>
        </pc:spChg>
        <pc:spChg chg="del">
          <ac:chgData name="Ella Bartlett" userId="239dcd2cff2091b1" providerId="LiveId" clId="{49A3AC6B-5D1A-4C8E-9683-F53BBDC17038}" dt="2025-10-15T07:09:32.120" v="2873"/>
          <ac:spMkLst>
            <pc:docMk/>
            <pc:sldMk cId="4266400007" sldId="440"/>
            <ac:spMk id="50" creationId="{6EEA2DBD-9E1E-4521-8C01-F32AD18A89E3}"/>
          </ac:spMkLst>
        </pc:spChg>
        <pc:spChg chg="del">
          <ac:chgData name="Ella Bartlett" userId="239dcd2cff2091b1" providerId="LiveId" clId="{49A3AC6B-5D1A-4C8E-9683-F53BBDC17038}" dt="2025-10-15T07:09:32.120" v="2873"/>
          <ac:spMkLst>
            <pc:docMk/>
            <pc:sldMk cId="4266400007" sldId="440"/>
            <ac:spMk id="51" creationId="{15BBD2C1-BA9B-46A9-A27A-33498B169272}"/>
          </ac:spMkLst>
        </pc:spChg>
        <pc:cxnChg chg="del">
          <ac:chgData name="Ella Bartlett" userId="239dcd2cff2091b1" providerId="LiveId" clId="{49A3AC6B-5D1A-4C8E-9683-F53BBDC17038}" dt="2025-10-15T07:09:32.120" v="2873"/>
          <ac:cxnSpMkLst>
            <pc:docMk/>
            <pc:sldMk cId="4266400007" sldId="440"/>
            <ac:cxnSpMk id="43" creationId="{A57C1A16-B8AB-4D99-A195-A38F556A6486}"/>
          </ac:cxnSpMkLst>
        </pc:cxnChg>
        <pc:cxnChg chg="del">
          <ac:chgData name="Ella Bartlett" userId="239dcd2cff2091b1" providerId="LiveId" clId="{49A3AC6B-5D1A-4C8E-9683-F53BBDC17038}" dt="2025-10-15T07:09:32.120" v="2873"/>
          <ac:cxnSpMkLst>
            <pc:docMk/>
            <pc:sldMk cId="4266400007" sldId="440"/>
            <ac:cxnSpMk id="44" creationId="{F8A9B20B-D1DD-4573-B5EC-558029519236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la_\OneDrive\Documents\Merrist%20Wood\2022-2023\RM\Goat%20weight%20gain%20example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la_\OneDrive\Documents\Merrist%20Wood\2022-2023\RM\Goat%20weight%20gain%20example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la_\OneDrive\Documents\Merrist%20Wood\2022-2023\RM\Goat%20weight%20gain%20example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la_\OneDrive\Documents\Merrist%20Wood\2022-2023\RM\Goat%20weight%20gain%20example.csv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14-448E-8EC8-B9C2377C6482}"/>
              </c:ext>
            </c:extLst>
          </c:dPt>
          <c:dPt>
            <c:idx val="17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14-448E-8EC8-B9C2377C6482}"/>
              </c:ext>
            </c:extLst>
          </c:dPt>
          <c:dPt>
            <c:idx val="18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14-448E-8EC8-B9C2377C6482}"/>
              </c:ext>
            </c:extLst>
          </c:dPt>
          <c:dPt>
            <c:idx val="1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314-448E-8EC8-B9C2377C6482}"/>
              </c:ext>
            </c:extLst>
          </c:dPt>
          <c:dPt>
            <c:idx val="2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314-448E-8EC8-B9C2377C6482}"/>
              </c:ext>
            </c:extLst>
          </c:dPt>
          <c:dPt>
            <c:idx val="2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314-448E-8EC8-B9C2377C6482}"/>
              </c:ext>
            </c:extLst>
          </c:dPt>
          <c:dPt>
            <c:idx val="2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314-448E-8EC8-B9C2377C6482}"/>
              </c:ext>
            </c:extLst>
          </c:dPt>
          <c:dPt>
            <c:idx val="2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314-448E-8EC8-B9C2377C6482}"/>
              </c:ext>
            </c:extLst>
          </c:dPt>
          <c:dPt>
            <c:idx val="2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314-448E-8EC8-B9C2377C6482}"/>
              </c:ext>
            </c:extLst>
          </c:dPt>
          <c:dPt>
            <c:idx val="2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314-448E-8EC8-B9C2377C6482}"/>
              </c:ext>
            </c:extLst>
          </c:dPt>
          <c:dPt>
            <c:idx val="2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314-448E-8EC8-B9C2377C6482}"/>
              </c:ext>
            </c:extLst>
          </c:dPt>
          <c:dPt>
            <c:idx val="27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8314-448E-8EC8-B9C2377C6482}"/>
              </c:ext>
            </c:extLst>
          </c:dPt>
          <c:dPt>
            <c:idx val="28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8314-448E-8EC8-B9C2377C6482}"/>
              </c:ext>
            </c:extLst>
          </c:dPt>
          <c:dPt>
            <c:idx val="2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8314-448E-8EC8-B9C2377C6482}"/>
              </c:ext>
            </c:extLst>
          </c:dPt>
          <c:dPt>
            <c:idx val="3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8314-448E-8EC8-B9C2377C6482}"/>
              </c:ext>
            </c:extLst>
          </c:dPt>
          <c:dPt>
            <c:idx val="3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8314-448E-8EC8-B9C2377C6482}"/>
              </c:ext>
            </c:extLst>
          </c:dPt>
          <c:cat>
            <c:strRef>
              <c:f>'Goat weight gain example'!$A$2:$A$33</c:f>
              <c:strCache>
                <c:ptCount val="32"/>
                <c:pt idx="0">
                  <c:v>Normal diet</c:v>
                </c:pt>
                <c:pt idx="1">
                  <c:v>Normal diet</c:v>
                </c:pt>
                <c:pt idx="2">
                  <c:v>Normal diet</c:v>
                </c:pt>
                <c:pt idx="3">
                  <c:v>Normal diet</c:v>
                </c:pt>
                <c:pt idx="4">
                  <c:v>Normal diet</c:v>
                </c:pt>
                <c:pt idx="5">
                  <c:v>Normal diet</c:v>
                </c:pt>
                <c:pt idx="6">
                  <c:v>Normal diet</c:v>
                </c:pt>
                <c:pt idx="7">
                  <c:v>Normal diet</c:v>
                </c:pt>
                <c:pt idx="8">
                  <c:v>Normal diet</c:v>
                </c:pt>
                <c:pt idx="9">
                  <c:v>Normal diet</c:v>
                </c:pt>
                <c:pt idx="10">
                  <c:v>Normal diet</c:v>
                </c:pt>
                <c:pt idx="11">
                  <c:v>Normal diet</c:v>
                </c:pt>
                <c:pt idx="12">
                  <c:v>Normal diet</c:v>
                </c:pt>
                <c:pt idx="13">
                  <c:v>Normal diet</c:v>
                </c:pt>
                <c:pt idx="14">
                  <c:v>Normal diet</c:v>
                </c:pt>
                <c:pt idx="15">
                  <c:v>Normal diet</c:v>
                </c:pt>
                <c:pt idx="16">
                  <c:v>High fat diet</c:v>
                </c:pt>
                <c:pt idx="17">
                  <c:v>High fat diet</c:v>
                </c:pt>
                <c:pt idx="18">
                  <c:v>High fat diet</c:v>
                </c:pt>
                <c:pt idx="19">
                  <c:v>High fat diet</c:v>
                </c:pt>
                <c:pt idx="20">
                  <c:v>High fat diet</c:v>
                </c:pt>
                <c:pt idx="21">
                  <c:v>High fat diet</c:v>
                </c:pt>
                <c:pt idx="22">
                  <c:v>High fat diet</c:v>
                </c:pt>
                <c:pt idx="23">
                  <c:v>High fat diet</c:v>
                </c:pt>
                <c:pt idx="24">
                  <c:v>High fat diet</c:v>
                </c:pt>
                <c:pt idx="25">
                  <c:v>High fat diet</c:v>
                </c:pt>
                <c:pt idx="26">
                  <c:v>High fat diet</c:v>
                </c:pt>
                <c:pt idx="27">
                  <c:v>High fat diet</c:v>
                </c:pt>
                <c:pt idx="28">
                  <c:v>High fat diet</c:v>
                </c:pt>
                <c:pt idx="29">
                  <c:v>High fat diet</c:v>
                </c:pt>
                <c:pt idx="30">
                  <c:v>High fat diet</c:v>
                </c:pt>
                <c:pt idx="31">
                  <c:v>High fat diet</c:v>
                </c:pt>
              </c:strCache>
            </c:strRef>
          </c:cat>
          <c:val>
            <c:numRef>
              <c:f>'Goat weight gain example'!$B$2:$B$33</c:f>
              <c:numCache>
                <c:formatCode>General</c:formatCode>
                <c:ptCount val="32"/>
                <c:pt idx="0">
                  <c:v>122.54</c:v>
                </c:pt>
                <c:pt idx="1">
                  <c:v>120.78</c:v>
                </c:pt>
                <c:pt idx="2">
                  <c:v>131.12</c:v>
                </c:pt>
                <c:pt idx="3">
                  <c:v>137.06</c:v>
                </c:pt>
                <c:pt idx="4">
                  <c:v>163.24</c:v>
                </c:pt>
                <c:pt idx="5">
                  <c:v>166.32</c:v>
                </c:pt>
                <c:pt idx="6">
                  <c:v>155.54</c:v>
                </c:pt>
                <c:pt idx="7">
                  <c:v>117.26</c:v>
                </c:pt>
                <c:pt idx="8">
                  <c:v>161.26</c:v>
                </c:pt>
                <c:pt idx="9">
                  <c:v>139.47999999999999</c:v>
                </c:pt>
                <c:pt idx="10">
                  <c:v>149.82</c:v>
                </c:pt>
                <c:pt idx="11">
                  <c:v>162.13999999999999</c:v>
                </c:pt>
                <c:pt idx="12">
                  <c:v>201.74</c:v>
                </c:pt>
                <c:pt idx="13">
                  <c:v>122.98</c:v>
                </c:pt>
                <c:pt idx="14">
                  <c:v>135.74</c:v>
                </c:pt>
                <c:pt idx="15">
                  <c:v>127.16</c:v>
                </c:pt>
                <c:pt idx="16">
                  <c:v>145.74</c:v>
                </c:pt>
                <c:pt idx="17">
                  <c:v>139.36000000000001</c:v>
                </c:pt>
                <c:pt idx="18">
                  <c:v>155.19999999999999</c:v>
                </c:pt>
                <c:pt idx="19">
                  <c:v>155.63999999999999</c:v>
                </c:pt>
                <c:pt idx="20">
                  <c:v>183.8</c:v>
                </c:pt>
                <c:pt idx="21">
                  <c:v>191.06</c:v>
                </c:pt>
                <c:pt idx="22">
                  <c:v>173.46</c:v>
                </c:pt>
                <c:pt idx="23">
                  <c:v>140.46</c:v>
                </c:pt>
                <c:pt idx="24">
                  <c:v>184.02</c:v>
                </c:pt>
                <c:pt idx="25">
                  <c:v>155.19999999999999</c:v>
                </c:pt>
                <c:pt idx="26">
                  <c:v>171.48</c:v>
                </c:pt>
                <c:pt idx="27">
                  <c:v>179.18</c:v>
                </c:pt>
                <c:pt idx="28">
                  <c:v>214.82</c:v>
                </c:pt>
                <c:pt idx="29">
                  <c:v>148.6</c:v>
                </c:pt>
                <c:pt idx="30">
                  <c:v>160.04</c:v>
                </c:pt>
                <c:pt idx="31">
                  <c:v>142.66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8314-448E-8EC8-B9C2377C64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5144784"/>
        <c:axId val="575144456"/>
      </c:barChart>
      <c:catAx>
        <c:axId val="57514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144456"/>
        <c:crosses val="autoZero"/>
        <c:auto val="1"/>
        <c:lblAlgn val="ctr"/>
        <c:lblOffset val="100"/>
        <c:noMultiLvlLbl val="0"/>
      </c:catAx>
      <c:valAx>
        <c:axId val="5751444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Weight</a:t>
                </a:r>
                <a:r>
                  <a:rPr lang="en-GB" baseline="0"/>
                  <a:t> gained (kg)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14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'Goat weight gain example (2)'!$D$3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A0-4D4A-AFAE-E517069199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'Goat weight gain example (2)'!$E$2:$F$2</c:f>
              <c:strCache>
                <c:ptCount val="2"/>
                <c:pt idx="0">
                  <c:v>Normal diet</c:v>
                </c:pt>
                <c:pt idx="1">
                  <c:v>Fat Supplement</c:v>
                </c:pt>
              </c:strCache>
            </c:strRef>
          </c:cat>
          <c:val>
            <c:numRef>
              <c:f>'Goat weight gain example (2)'!$E$3:$F$3</c:f>
              <c:numCache>
                <c:formatCode>0.00</c:formatCode>
                <c:ptCount val="2"/>
                <c:pt idx="0">
                  <c:v>144.63624999999996</c:v>
                </c:pt>
                <c:pt idx="1">
                  <c:v>165.04499999999999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A0-4D4A-AFAE-E517069199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7498416"/>
        <c:axId val="487503008"/>
      </c:barChart>
      <c:catAx>
        <c:axId val="48749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503008"/>
        <c:crosses val="autoZero"/>
        <c:auto val="1"/>
        <c:lblAlgn val="ctr"/>
        <c:lblOffset val="100"/>
        <c:noMultiLvlLbl val="0"/>
      </c:catAx>
      <c:valAx>
        <c:axId val="487503008"/>
        <c:scaling>
          <c:orientation val="minMax"/>
          <c:max val="170"/>
          <c:min val="13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Weight gained (kg)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49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57-4850-851D-CB988F9237EC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657-4850-851D-CB988F9237EC}"/>
              </c:ext>
            </c:extLst>
          </c:dPt>
          <c:errBars>
            <c:errBarType val="both"/>
            <c:errValType val="cust"/>
            <c:noEndCap val="0"/>
            <c:plus>
              <c:numRef>
                <c:f>'Goat weight gain example'!$E$3:$F$3</c:f>
                <c:numCache>
                  <c:formatCode>General</c:formatCode>
                  <c:ptCount val="2"/>
                  <c:pt idx="0">
                    <c:v>22.704876678810876</c:v>
                  </c:pt>
                  <c:pt idx="1">
                    <c:v>21.438056503952822</c:v>
                  </c:pt>
                </c:numCache>
              </c:numRef>
            </c:plus>
            <c:minus>
              <c:numRef>
                <c:f>'Goat weight gain example'!$E$3:$F$3</c:f>
                <c:numCache>
                  <c:formatCode>General</c:formatCode>
                  <c:ptCount val="2"/>
                  <c:pt idx="0">
                    <c:v>22.704876678810876</c:v>
                  </c:pt>
                  <c:pt idx="1">
                    <c:v>21.438056503952822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'Goat weight gain example'!$E$1:$F$1</c:f>
              <c:strCache>
                <c:ptCount val="2"/>
                <c:pt idx="0">
                  <c:v>Normal diet</c:v>
                </c:pt>
                <c:pt idx="1">
                  <c:v>Supplemented diet</c:v>
                </c:pt>
              </c:strCache>
            </c:strRef>
          </c:cat>
          <c:val>
            <c:numRef>
              <c:f>'Goat weight gain example'!$E$2:$F$2</c:f>
              <c:numCache>
                <c:formatCode>General</c:formatCode>
                <c:ptCount val="2"/>
                <c:pt idx="0">
                  <c:v>144.63624999999996</c:v>
                </c:pt>
                <c:pt idx="1">
                  <c:v>165.04499999999999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57-4850-851D-CB988F923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7828208"/>
        <c:axId val="497832472"/>
      </c:barChart>
      <c:catAx>
        <c:axId val="497828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Treatments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832472"/>
        <c:crosses val="autoZero"/>
        <c:auto val="1"/>
        <c:lblAlgn val="ctr"/>
        <c:lblOffset val="100"/>
        <c:noMultiLvlLbl val="0"/>
      </c:catAx>
      <c:valAx>
        <c:axId val="497832472"/>
        <c:scaling>
          <c:orientation val="minMax"/>
          <c:max val="5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Goat weight gain (kg)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82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B0C-4F9F-9746-931B3E0841FF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B0C-4F9F-9746-931B3E0841FF}"/>
              </c:ext>
            </c:extLst>
          </c:dPt>
          <c:errBars>
            <c:errBarType val="both"/>
            <c:errValType val="cust"/>
            <c:noEndCap val="0"/>
            <c:plus>
              <c:numRef>
                <c:f>'Goat weight gain example (2)'!$E$3:$F$3</c:f>
                <c:numCache>
                  <c:formatCode>General</c:formatCode>
                  <c:ptCount val="2"/>
                  <c:pt idx="0">
                    <c:v>22.704876678810876</c:v>
                  </c:pt>
                  <c:pt idx="1">
                    <c:v>21.438056503952822</c:v>
                  </c:pt>
                </c:numCache>
              </c:numRef>
            </c:plus>
            <c:minus>
              <c:numRef>
                <c:f>'Goat weight gain example (2)'!$E$3:$F$3</c:f>
                <c:numCache>
                  <c:formatCode>General</c:formatCode>
                  <c:ptCount val="2"/>
                  <c:pt idx="0">
                    <c:v>22.704876678810876</c:v>
                  </c:pt>
                  <c:pt idx="1">
                    <c:v>21.438056503952822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'Goat weight gain example (2)'!$E$1:$F$1</c:f>
              <c:strCache>
                <c:ptCount val="2"/>
                <c:pt idx="0">
                  <c:v>Normal diet</c:v>
                </c:pt>
                <c:pt idx="1">
                  <c:v>Supplemented diet</c:v>
                </c:pt>
              </c:strCache>
            </c:strRef>
          </c:cat>
          <c:val>
            <c:numRef>
              <c:f>'Goat weight gain example (2)'!$E$2:$F$2</c:f>
              <c:numCache>
                <c:formatCode>General</c:formatCode>
                <c:ptCount val="2"/>
                <c:pt idx="0">
                  <c:v>144.63624999999996</c:v>
                </c:pt>
                <c:pt idx="1">
                  <c:v>165.04499999999999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0C-4F9F-9746-931B3E0841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7828208"/>
        <c:axId val="497832472"/>
      </c:barChart>
      <c:catAx>
        <c:axId val="497828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Treatments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832472"/>
        <c:crosses val="autoZero"/>
        <c:auto val="1"/>
        <c:lblAlgn val="ctr"/>
        <c:lblOffset val="100"/>
        <c:noMultiLvlLbl val="0"/>
      </c:catAx>
      <c:valAx>
        <c:axId val="497832472"/>
        <c:scaling>
          <c:orientation val="minMax"/>
          <c:max val="200"/>
          <c:min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Goat weight gain (kg)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82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DAA118-D240-43C3-B76B-692FD1EBD13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FEE4BFC-D132-46BA-8A26-6C43A114F5B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Graphs (quick recap) </a:t>
          </a:r>
          <a:endParaRPr lang="en-US" dirty="0"/>
        </a:p>
      </dgm:t>
    </dgm:pt>
    <dgm:pt modelId="{9E806A9C-83BF-4195-AB18-2FABFFD4E51A}" type="parTrans" cxnId="{D169FD61-3AEB-4DA9-BE1A-131CD2B3B992}">
      <dgm:prSet/>
      <dgm:spPr/>
      <dgm:t>
        <a:bodyPr/>
        <a:lstStyle/>
        <a:p>
          <a:endParaRPr lang="en-US"/>
        </a:p>
      </dgm:t>
    </dgm:pt>
    <dgm:pt modelId="{BF0D1F28-D72F-407A-8B2A-240735A39896}" type="sibTrans" cxnId="{D169FD61-3AEB-4DA9-BE1A-131CD2B3B992}">
      <dgm:prSet/>
      <dgm:spPr/>
      <dgm:t>
        <a:bodyPr/>
        <a:lstStyle/>
        <a:p>
          <a:endParaRPr lang="en-US"/>
        </a:p>
      </dgm:t>
    </dgm:pt>
    <dgm:pt modelId="{BE024BEB-A9F0-455C-8640-F33AB685310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Playing with R</a:t>
          </a:r>
          <a:endParaRPr lang="en-US" dirty="0"/>
        </a:p>
      </dgm:t>
    </dgm:pt>
    <dgm:pt modelId="{81CF754C-E373-42DF-8BE1-DBD8DA14857B}" type="parTrans" cxnId="{A7F3E023-636E-4C31-AED8-CBD1AFB273FF}">
      <dgm:prSet/>
      <dgm:spPr/>
      <dgm:t>
        <a:bodyPr/>
        <a:lstStyle/>
        <a:p>
          <a:endParaRPr lang="en-US"/>
        </a:p>
      </dgm:t>
    </dgm:pt>
    <dgm:pt modelId="{4FF21396-7814-4BC3-8BDA-3AB27D27C967}" type="sibTrans" cxnId="{A7F3E023-636E-4C31-AED8-CBD1AFB273FF}">
      <dgm:prSet/>
      <dgm:spPr/>
      <dgm:t>
        <a:bodyPr/>
        <a:lstStyle/>
        <a:p>
          <a:endParaRPr lang="en-US"/>
        </a:p>
      </dgm:t>
    </dgm:pt>
    <dgm:pt modelId="{5074CAAB-5A51-467A-8497-0F545D43B8C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Measures of central tendency &amp; measures of variance (recap from last year?)</a:t>
          </a:r>
        </a:p>
      </dgm:t>
    </dgm:pt>
    <dgm:pt modelId="{C1E58BCA-845C-41C8-9F69-90E695E4FB60}" type="parTrans" cxnId="{73A16603-F5BF-4A22-A5C3-132B014E3488}">
      <dgm:prSet/>
      <dgm:spPr/>
      <dgm:t>
        <a:bodyPr/>
        <a:lstStyle/>
        <a:p>
          <a:endParaRPr lang="en-GB"/>
        </a:p>
      </dgm:t>
    </dgm:pt>
    <dgm:pt modelId="{FDA5BBA9-970A-4B5E-A039-EDAF6DE2EB5C}" type="sibTrans" cxnId="{73A16603-F5BF-4A22-A5C3-132B014E3488}">
      <dgm:prSet/>
      <dgm:spPr/>
      <dgm:t>
        <a:bodyPr/>
        <a:lstStyle/>
        <a:p>
          <a:endParaRPr lang="en-GB"/>
        </a:p>
      </dgm:t>
    </dgm:pt>
    <dgm:pt modelId="{637DCC87-8F90-47A4-B20E-7E808C99917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-Two-way comparisons</a:t>
          </a:r>
        </a:p>
      </dgm:t>
    </dgm:pt>
    <dgm:pt modelId="{99848679-8298-42DF-ABD0-C578958C4C57}" type="parTrans" cxnId="{8D273F18-515C-4C13-9478-1591C0C17034}">
      <dgm:prSet/>
      <dgm:spPr/>
      <dgm:t>
        <a:bodyPr/>
        <a:lstStyle/>
        <a:p>
          <a:endParaRPr lang="en-GB"/>
        </a:p>
      </dgm:t>
    </dgm:pt>
    <dgm:pt modelId="{81E267B3-B508-4F45-A946-2A296C70B289}" type="sibTrans" cxnId="{8D273F18-515C-4C13-9478-1591C0C17034}">
      <dgm:prSet/>
      <dgm:spPr/>
      <dgm:t>
        <a:bodyPr/>
        <a:lstStyle/>
        <a:p>
          <a:endParaRPr lang="en-GB"/>
        </a:p>
      </dgm:t>
    </dgm:pt>
    <dgm:pt modelId="{127B2DF1-BE08-4A1C-B00A-21137EBA34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-Correlation tests</a:t>
          </a:r>
        </a:p>
      </dgm:t>
    </dgm:pt>
    <dgm:pt modelId="{C2AA5025-ED3D-4E92-867A-7043479FFF1C}" type="parTrans" cxnId="{29E382A7-7571-4F3C-842F-BB3A21A93225}">
      <dgm:prSet/>
      <dgm:spPr/>
      <dgm:t>
        <a:bodyPr/>
        <a:lstStyle/>
        <a:p>
          <a:endParaRPr lang="en-GB"/>
        </a:p>
      </dgm:t>
    </dgm:pt>
    <dgm:pt modelId="{DC223583-60DB-4206-9D69-4B1C94D63B19}" type="sibTrans" cxnId="{29E382A7-7571-4F3C-842F-BB3A21A93225}">
      <dgm:prSet/>
      <dgm:spPr/>
      <dgm:t>
        <a:bodyPr/>
        <a:lstStyle/>
        <a:p>
          <a:endParaRPr lang="en-GB"/>
        </a:p>
      </dgm:t>
    </dgm:pt>
    <dgm:pt modelId="{9853DCF6-AFEC-40B5-9F9F-33C0530C3E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-Plotting graphs</a:t>
          </a:r>
        </a:p>
      </dgm:t>
    </dgm:pt>
    <dgm:pt modelId="{A7716AD8-745E-4A4F-843B-3E44347ECC98}" type="parTrans" cxnId="{BDFCC5E7-0C93-4D54-9C13-C739424E0F50}">
      <dgm:prSet/>
      <dgm:spPr/>
      <dgm:t>
        <a:bodyPr/>
        <a:lstStyle/>
        <a:p>
          <a:endParaRPr lang="en-GB"/>
        </a:p>
      </dgm:t>
    </dgm:pt>
    <dgm:pt modelId="{06F14F4B-2EF5-4E7F-ADFD-1C5D3F94B237}" type="sibTrans" cxnId="{BDFCC5E7-0C93-4D54-9C13-C739424E0F50}">
      <dgm:prSet/>
      <dgm:spPr/>
      <dgm:t>
        <a:bodyPr/>
        <a:lstStyle/>
        <a:p>
          <a:endParaRPr lang="en-GB"/>
        </a:p>
      </dgm:t>
    </dgm:pt>
    <dgm:pt modelId="{7BCBE001-66C7-488C-B293-7456F19BA48C}" type="pres">
      <dgm:prSet presAssocID="{55DAA118-D240-43C3-B76B-692FD1EBD13D}" presName="root" presStyleCnt="0">
        <dgm:presLayoutVars>
          <dgm:dir/>
          <dgm:resizeHandles val="exact"/>
        </dgm:presLayoutVars>
      </dgm:prSet>
      <dgm:spPr/>
    </dgm:pt>
    <dgm:pt modelId="{84C719AD-6E26-40E1-B70A-6A5DB756E5A0}" type="pres">
      <dgm:prSet presAssocID="{5074CAAB-5A51-467A-8497-0F545D43B8CE}" presName="compNode" presStyleCnt="0"/>
      <dgm:spPr/>
    </dgm:pt>
    <dgm:pt modelId="{31F0E804-595B-4AEA-A0B1-929C4A65AFEE}" type="pres">
      <dgm:prSet presAssocID="{5074CAAB-5A51-467A-8497-0F545D43B8CE}" presName="bgRect" presStyleLbl="bgShp" presStyleIdx="0" presStyleCnt="3"/>
      <dgm:spPr/>
    </dgm:pt>
    <dgm:pt modelId="{560CDCC9-6370-41A9-9D1A-DF4E7650516B}" type="pres">
      <dgm:prSet presAssocID="{5074CAAB-5A51-467A-8497-0F545D43B8C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bacus with solid fill"/>
        </a:ext>
      </dgm:extLst>
    </dgm:pt>
    <dgm:pt modelId="{7F52EC27-93D9-4C11-8205-3E3B5D78D042}" type="pres">
      <dgm:prSet presAssocID="{5074CAAB-5A51-467A-8497-0F545D43B8CE}" presName="spaceRect" presStyleCnt="0"/>
      <dgm:spPr/>
    </dgm:pt>
    <dgm:pt modelId="{5D488D07-431A-4D42-89FF-56D3A49378C6}" type="pres">
      <dgm:prSet presAssocID="{5074CAAB-5A51-467A-8497-0F545D43B8CE}" presName="parTx" presStyleLbl="revTx" presStyleIdx="0" presStyleCnt="4">
        <dgm:presLayoutVars>
          <dgm:chMax val="0"/>
          <dgm:chPref val="0"/>
        </dgm:presLayoutVars>
      </dgm:prSet>
      <dgm:spPr/>
    </dgm:pt>
    <dgm:pt modelId="{79FAD080-9F23-4C8A-9AB1-F1309D2A14B9}" type="pres">
      <dgm:prSet presAssocID="{FDA5BBA9-970A-4B5E-A039-EDAF6DE2EB5C}" presName="sibTrans" presStyleCnt="0"/>
      <dgm:spPr/>
    </dgm:pt>
    <dgm:pt modelId="{6F7B0B44-C1BA-4CBC-8DB8-F220791562A6}" type="pres">
      <dgm:prSet presAssocID="{4FEE4BFC-D132-46BA-8A26-6C43A114F5BB}" presName="compNode" presStyleCnt="0"/>
      <dgm:spPr/>
    </dgm:pt>
    <dgm:pt modelId="{B27A824C-4047-4F43-98C2-96E8CCB16607}" type="pres">
      <dgm:prSet presAssocID="{4FEE4BFC-D132-46BA-8A26-6C43A114F5BB}" presName="bgRect" presStyleLbl="bgShp" presStyleIdx="1" presStyleCnt="3"/>
      <dgm:spPr/>
    </dgm:pt>
    <dgm:pt modelId="{462A82B4-BDAE-4BB0-9A45-CAD82E14DD5D}" type="pres">
      <dgm:prSet presAssocID="{4FEE4BFC-D132-46BA-8A26-6C43A114F5B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310F3A64-680B-479D-939B-1FD68ACC98A0}" type="pres">
      <dgm:prSet presAssocID="{4FEE4BFC-D132-46BA-8A26-6C43A114F5BB}" presName="spaceRect" presStyleCnt="0"/>
      <dgm:spPr/>
    </dgm:pt>
    <dgm:pt modelId="{A21AC977-B393-412C-9345-46419C1BC22A}" type="pres">
      <dgm:prSet presAssocID="{4FEE4BFC-D132-46BA-8A26-6C43A114F5BB}" presName="parTx" presStyleLbl="revTx" presStyleIdx="1" presStyleCnt="4">
        <dgm:presLayoutVars>
          <dgm:chMax val="0"/>
          <dgm:chPref val="0"/>
        </dgm:presLayoutVars>
      </dgm:prSet>
      <dgm:spPr/>
    </dgm:pt>
    <dgm:pt modelId="{6213F5A1-C233-40A0-AD4F-0D3B601C3E95}" type="pres">
      <dgm:prSet presAssocID="{BF0D1F28-D72F-407A-8B2A-240735A39896}" presName="sibTrans" presStyleCnt="0"/>
      <dgm:spPr/>
    </dgm:pt>
    <dgm:pt modelId="{EFA6591F-32EB-49E5-876A-5BCBEF4AE503}" type="pres">
      <dgm:prSet presAssocID="{BE024BEB-A9F0-455C-8640-F33AB6853100}" presName="compNode" presStyleCnt="0"/>
      <dgm:spPr/>
    </dgm:pt>
    <dgm:pt modelId="{767C6C36-2179-4F2D-AB69-4E90646CAC62}" type="pres">
      <dgm:prSet presAssocID="{BE024BEB-A9F0-455C-8640-F33AB6853100}" presName="bgRect" presStyleLbl="bgShp" presStyleIdx="2" presStyleCnt="3"/>
      <dgm:spPr/>
    </dgm:pt>
    <dgm:pt modelId="{D6B6652E-BE47-461C-B161-E580A813D5B6}" type="pres">
      <dgm:prSet presAssocID="{BE024BEB-A9F0-455C-8640-F33AB685310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FBA92326-F434-42C7-A6CF-00BB4E481B52}" type="pres">
      <dgm:prSet presAssocID="{BE024BEB-A9F0-455C-8640-F33AB6853100}" presName="spaceRect" presStyleCnt="0"/>
      <dgm:spPr/>
    </dgm:pt>
    <dgm:pt modelId="{9CE4921C-9C1E-435E-AD6C-29C9B0512195}" type="pres">
      <dgm:prSet presAssocID="{BE024BEB-A9F0-455C-8640-F33AB6853100}" presName="parTx" presStyleLbl="revTx" presStyleIdx="2" presStyleCnt="4">
        <dgm:presLayoutVars>
          <dgm:chMax val="0"/>
          <dgm:chPref val="0"/>
        </dgm:presLayoutVars>
      </dgm:prSet>
      <dgm:spPr/>
    </dgm:pt>
    <dgm:pt modelId="{51FC82C9-57D1-4B18-90BF-16FF6EE9805E}" type="pres">
      <dgm:prSet presAssocID="{BE024BEB-A9F0-455C-8640-F33AB6853100}" presName="desTx" presStyleLbl="revTx" presStyleIdx="3" presStyleCnt="4">
        <dgm:presLayoutVars/>
      </dgm:prSet>
      <dgm:spPr/>
    </dgm:pt>
  </dgm:ptLst>
  <dgm:cxnLst>
    <dgm:cxn modelId="{73A16603-F5BF-4A22-A5C3-132B014E3488}" srcId="{55DAA118-D240-43C3-B76B-692FD1EBD13D}" destId="{5074CAAB-5A51-467A-8497-0F545D43B8CE}" srcOrd="0" destOrd="0" parTransId="{C1E58BCA-845C-41C8-9F69-90E695E4FB60}" sibTransId="{FDA5BBA9-970A-4B5E-A039-EDAF6DE2EB5C}"/>
    <dgm:cxn modelId="{8D273F18-515C-4C13-9478-1591C0C17034}" srcId="{BE024BEB-A9F0-455C-8640-F33AB6853100}" destId="{637DCC87-8F90-47A4-B20E-7E808C999174}" srcOrd="0" destOrd="0" parTransId="{99848679-8298-42DF-ABD0-C578958C4C57}" sibTransId="{81E267B3-B508-4F45-A946-2A296C70B289}"/>
    <dgm:cxn modelId="{A7F3E023-636E-4C31-AED8-CBD1AFB273FF}" srcId="{55DAA118-D240-43C3-B76B-692FD1EBD13D}" destId="{BE024BEB-A9F0-455C-8640-F33AB6853100}" srcOrd="2" destOrd="0" parTransId="{81CF754C-E373-42DF-8BE1-DBD8DA14857B}" sibTransId="{4FF21396-7814-4BC3-8BDA-3AB27D27C967}"/>
    <dgm:cxn modelId="{97D1412F-A4D6-4026-9430-16C7EE6AE790}" type="presOf" srcId="{637DCC87-8F90-47A4-B20E-7E808C999174}" destId="{51FC82C9-57D1-4B18-90BF-16FF6EE9805E}" srcOrd="0" destOrd="0" presId="urn:microsoft.com/office/officeart/2018/2/layout/IconVerticalSolidList"/>
    <dgm:cxn modelId="{D169FD61-3AEB-4DA9-BE1A-131CD2B3B992}" srcId="{55DAA118-D240-43C3-B76B-692FD1EBD13D}" destId="{4FEE4BFC-D132-46BA-8A26-6C43A114F5BB}" srcOrd="1" destOrd="0" parTransId="{9E806A9C-83BF-4195-AB18-2FABFFD4E51A}" sibTransId="{BF0D1F28-D72F-407A-8B2A-240735A39896}"/>
    <dgm:cxn modelId="{56572F42-8643-4BC4-B970-53E22B8AD901}" type="presOf" srcId="{4FEE4BFC-D132-46BA-8A26-6C43A114F5BB}" destId="{A21AC977-B393-412C-9345-46419C1BC22A}" srcOrd="0" destOrd="0" presId="urn:microsoft.com/office/officeart/2018/2/layout/IconVerticalSolidList"/>
    <dgm:cxn modelId="{7623C068-1D05-4EE9-A2D1-CE0EE4E03298}" type="presOf" srcId="{5074CAAB-5A51-467A-8497-0F545D43B8CE}" destId="{5D488D07-431A-4D42-89FF-56D3A49378C6}" srcOrd="0" destOrd="0" presId="urn:microsoft.com/office/officeart/2018/2/layout/IconVerticalSolidList"/>
    <dgm:cxn modelId="{5DA73B57-7619-40ED-8944-E80EBED879EF}" type="presOf" srcId="{9853DCF6-AFEC-40B5-9F9F-33C0530C3E38}" destId="{51FC82C9-57D1-4B18-90BF-16FF6EE9805E}" srcOrd="0" destOrd="2" presId="urn:microsoft.com/office/officeart/2018/2/layout/IconVerticalSolidList"/>
    <dgm:cxn modelId="{3484C797-0DF1-4FC2-B174-2265D77DDDF4}" type="presOf" srcId="{55DAA118-D240-43C3-B76B-692FD1EBD13D}" destId="{7BCBE001-66C7-488C-B293-7456F19BA48C}" srcOrd="0" destOrd="0" presId="urn:microsoft.com/office/officeart/2018/2/layout/IconVerticalSolidList"/>
    <dgm:cxn modelId="{29E382A7-7571-4F3C-842F-BB3A21A93225}" srcId="{BE024BEB-A9F0-455C-8640-F33AB6853100}" destId="{127B2DF1-BE08-4A1C-B00A-21137EBA3496}" srcOrd="1" destOrd="0" parTransId="{C2AA5025-ED3D-4E92-867A-7043479FFF1C}" sibTransId="{DC223583-60DB-4206-9D69-4B1C94D63B19}"/>
    <dgm:cxn modelId="{C6234CDE-35B9-4481-8CA6-CF1C1E94B390}" type="presOf" srcId="{127B2DF1-BE08-4A1C-B00A-21137EBA3496}" destId="{51FC82C9-57D1-4B18-90BF-16FF6EE9805E}" srcOrd="0" destOrd="1" presId="urn:microsoft.com/office/officeart/2018/2/layout/IconVerticalSolidList"/>
    <dgm:cxn modelId="{EBDD17E7-FBC9-460F-A00B-A73C328329DE}" type="presOf" srcId="{BE024BEB-A9F0-455C-8640-F33AB6853100}" destId="{9CE4921C-9C1E-435E-AD6C-29C9B0512195}" srcOrd="0" destOrd="0" presId="urn:microsoft.com/office/officeart/2018/2/layout/IconVerticalSolidList"/>
    <dgm:cxn modelId="{BDFCC5E7-0C93-4D54-9C13-C739424E0F50}" srcId="{BE024BEB-A9F0-455C-8640-F33AB6853100}" destId="{9853DCF6-AFEC-40B5-9F9F-33C0530C3E38}" srcOrd="2" destOrd="0" parTransId="{A7716AD8-745E-4A4F-843B-3E44347ECC98}" sibTransId="{06F14F4B-2EF5-4E7F-ADFD-1C5D3F94B237}"/>
    <dgm:cxn modelId="{5123DF38-E55A-48BF-A814-10F32CF974A9}" type="presParOf" srcId="{7BCBE001-66C7-488C-B293-7456F19BA48C}" destId="{84C719AD-6E26-40E1-B70A-6A5DB756E5A0}" srcOrd="0" destOrd="0" presId="urn:microsoft.com/office/officeart/2018/2/layout/IconVerticalSolidList"/>
    <dgm:cxn modelId="{8272D0AF-46FD-4B8C-8B0F-7FBD5673E446}" type="presParOf" srcId="{84C719AD-6E26-40E1-B70A-6A5DB756E5A0}" destId="{31F0E804-595B-4AEA-A0B1-929C4A65AFEE}" srcOrd="0" destOrd="0" presId="urn:microsoft.com/office/officeart/2018/2/layout/IconVerticalSolidList"/>
    <dgm:cxn modelId="{9BF698E7-166A-4970-B7BD-81FF48348922}" type="presParOf" srcId="{84C719AD-6E26-40E1-B70A-6A5DB756E5A0}" destId="{560CDCC9-6370-41A9-9D1A-DF4E7650516B}" srcOrd="1" destOrd="0" presId="urn:microsoft.com/office/officeart/2018/2/layout/IconVerticalSolidList"/>
    <dgm:cxn modelId="{9F0A73A7-83E9-4030-9237-095BD9C71BDB}" type="presParOf" srcId="{84C719AD-6E26-40E1-B70A-6A5DB756E5A0}" destId="{7F52EC27-93D9-4C11-8205-3E3B5D78D042}" srcOrd="2" destOrd="0" presId="urn:microsoft.com/office/officeart/2018/2/layout/IconVerticalSolidList"/>
    <dgm:cxn modelId="{87540B7E-C251-4E49-8913-F54890BF3C6C}" type="presParOf" srcId="{84C719AD-6E26-40E1-B70A-6A5DB756E5A0}" destId="{5D488D07-431A-4D42-89FF-56D3A49378C6}" srcOrd="3" destOrd="0" presId="urn:microsoft.com/office/officeart/2018/2/layout/IconVerticalSolidList"/>
    <dgm:cxn modelId="{639A16D2-B4EA-4454-9718-F084BE3697B5}" type="presParOf" srcId="{7BCBE001-66C7-488C-B293-7456F19BA48C}" destId="{79FAD080-9F23-4C8A-9AB1-F1309D2A14B9}" srcOrd="1" destOrd="0" presId="urn:microsoft.com/office/officeart/2018/2/layout/IconVerticalSolidList"/>
    <dgm:cxn modelId="{D87BA3E9-8E66-411A-AC00-77CFA3A0E680}" type="presParOf" srcId="{7BCBE001-66C7-488C-B293-7456F19BA48C}" destId="{6F7B0B44-C1BA-4CBC-8DB8-F220791562A6}" srcOrd="2" destOrd="0" presId="urn:microsoft.com/office/officeart/2018/2/layout/IconVerticalSolidList"/>
    <dgm:cxn modelId="{56E08DEA-8437-4EAB-B2D0-DFE464243389}" type="presParOf" srcId="{6F7B0B44-C1BA-4CBC-8DB8-F220791562A6}" destId="{B27A824C-4047-4F43-98C2-96E8CCB16607}" srcOrd="0" destOrd="0" presId="urn:microsoft.com/office/officeart/2018/2/layout/IconVerticalSolidList"/>
    <dgm:cxn modelId="{AC27067B-1FF0-4C92-A615-965A140EE849}" type="presParOf" srcId="{6F7B0B44-C1BA-4CBC-8DB8-F220791562A6}" destId="{462A82B4-BDAE-4BB0-9A45-CAD82E14DD5D}" srcOrd="1" destOrd="0" presId="urn:microsoft.com/office/officeart/2018/2/layout/IconVerticalSolidList"/>
    <dgm:cxn modelId="{D2F2BF6D-CFB6-48BA-BACD-E321845E63E7}" type="presParOf" srcId="{6F7B0B44-C1BA-4CBC-8DB8-F220791562A6}" destId="{310F3A64-680B-479D-939B-1FD68ACC98A0}" srcOrd="2" destOrd="0" presId="urn:microsoft.com/office/officeart/2018/2/layout/IconVerticalSolidList"/>
    <dgm:cxn modelId="{F81C81AE-03DD-4590-A689-DE00E7FC45BE}" type="presParOf" srcId="{6F7B0B44-C1BA-4CBC-8DB8-F220791562A6}" destId="{A21AC977-B393-412C-9345-46419C1BC22A}" srcOrd="3" destOrd="0" presId="urn:microsoft.com/office/officeart/2018/2/layout/IconVerticalSolidList"/>
    <dgm:cxn modelId="{EFB12A5E-0537-4D32-B413-E8253FFA3CE0}" type="presParOf" srcId="{7BCBE001-66C7-488C-B293-7456F19BA48C}" destId="{6213F5A1-C233-40A0-AD4F-0D3B601C3E95}" srcOrd="3" destOrd="0" presId="urn:microsoft.com/office/officeart/2018/2/layout/IconVerticalSolidList"/>
    <dgm:cxn modelId="{3B5FFF3A-833B-47B9-93A5-287FED29E0A4}" type="presParOf" srcId="{7BCBE001-66C7-488C-B293-7456F19BA48C}" destId="{EFA6591F-32EB-49E5-876A-5BCBEF4AE503}" srcOrd="4" destOrd="0" presId="urn:microsoft.com/office/officeart/2018/2/layout/IconVerticalSolidList"/>
    <dgm:cxn modelId="{1C4EF9CB-C18E-4E28-835F-6ABAD421E54D}" type="presParOf" srcId="{EFA6591F-32EB-49E5-876A-5BCBEF4AE503}" destId="{767C6C36-2179-4F2D-AB69-4E90646CAC62}" srcOrd="0" destOrd="0" presId="urn:microsoft.com/office/officeart/2018/2/layout/IconVerticalSolidList"/>
    <dgm:cxn modelId="{2CACE307-E192-473A-AA07-7D2A78FB0863}" type="presParOf" srcId="{EFA6591F-32EB-49E5-876A-5BCBEF4AE503}" destId="{D6B6652E-BE47-461C-B161-E580A813D5B6}" srcOrd="1" destOrd="0" presId="urn:microsoft.com/office/officeart/2018/2/layout/IconVerticalSolidList"/>
    <dgm:cxn modelId="{9B5BD30B-8AD2-48BE-8A2D-DE89558DCC1D}" type="presParOf" srcId="{EFA6591F-32EB-49E5-876A-5BCBEF4AE503}" destId="{FBA92326-F434-42C7-A6CF-00BB4E481B52}" srcOrd="2" destOrd="0" presId="urn:microsoft.com/office/officeart/2018/2/layout/IconVerticalSolidList"/>
    <dgm:cxn modelId="{9E3363B6-D33A-4BEF-92A6-D322D5B50E1A}" type="presParOf" srcId="{EFA6591F-32EB-49E5-876A-5BCBEF4AE503}" destId="{9CE4921C-9C1E-435E-AD6C-29C9B0512195}" srcOrd="3" destOrd="0" presId="urn:microsoft.com/office/officeart/2018/2/layout/IconVerticalSolidList"/>
    <dgm:cxn modelId="{D1F44866-3E5B-412A-9CF4-BC9FE89AC860}" type="presParOf" srcId="{EFA6591F-32EB-49E5-876A-5BCBEF4AE503}" destId="{51FC82C9-57D1-4B18-90BF-16FF6EE9805E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0E804-595B-4AEA-A0B1-929C4A65AFEE}">
      <dsp:nvSpPr>
        <dsp:cNvPr id="0" name=""/>
        <dsp:cNvSpPr/>
      </dsp:nvSpPr>
      <dsp:spPr>
        <a:xfrm>
          <a:off x="0" y="588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0CDCC9-6370-41A9-9D1A-DF4E7650516B}">
      <dsp:nvSpPr>
        <dsp:cNvPr id="0" name=""/>
        <dsp:cNvSpPr/>
      </dsp:nvSpPr>
      <dsp:spPr>
        <a:xfrm>
          <a:off x="416759" y="310575"/>
          <a:ext cx="757744" cy="7577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88D07-431A-4D42-89FF-56D3A49378C6}">
      <dsp:nvSpPr>
        <dsp:cNvPr id="0" name=""/>
        <dsp:cNvSpPr/>
      </dsp:nvSpPr>
      <dsp:spPr>
        <a:xfrm>
          <a:off x="1591264" y="588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Measures of central tendency &amp; measures of variance (recap from last year?)</a:t>
          </a:r>
        </a:p>
      </dsp:txBody>
      <dsp:txXfrm>
        <a:off x="1591264" y="588"/>
        <a:ext cx="5101549" cy="1377717"/>
      </dsp:txXfrm>
    </dsp:sp>
    <dsp:sp modelId="{B27A824C-4047-4F43-98C2-96E8CCB16607}">
      <dsp:nvSpPr>
        <dsp:cNvPr id="0" name=""/>
        <dsp:cNvSpPr/>
      </dsp:nvSpPr>
      <dsp:spPr>
        <a:xfrm>
          <a:off x="0" y="1722736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A82B4-BDAE-4BB0-9A45-CAD82E14DD5D}">
      <dsp:nvSpPr>
        <dsp:cNvPr id="0" name=""/>
        <dsp:cNvSpPr/>
      </dsp:nvSpPr>
      <dsp:spPr>
        <a:xfrm>
          <a:off x="416759" y="2032722"/>
          <a:ext cx="757744" cy="7577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AC977-B393-412C-9345-46419C1BC22A}">
      <dsp:nvSpPr>
        <dsp:cNvPr id="0" name=""/>
        <dsp:cNvSpPr/>
      </dsp:nvSpPr>
      <dsp:spPr>
        <a:xfrm>
          <a:off x="1591264" y="1722736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Graphs (quick recap) </a:t>
          </a:r>
          <a:endParaRPr lang="en-US" sz="2400" kern="1200" dirty="0"/>
        </a:p>
      </dsp:txBody>
      <dsp:txXfrm>
        <a:off x="1591264" y="1722736"/>
        <a:ext cx="5101549" cy="1377717"/>
      </dsp:txXfrm>
    </dsp:sp>
    <dsp:sp modelId="{767C6C36-2179-4F2D-AB69-4E90646CAC62}">
      <dsp:nvSpPr>
        <dsp:cNvPr id="0" name=""/>
        <dsp:cNvSpPr/>
      </dsp:nvSpPr>
      <dsp:spPr>
        <a:xfrm>
          <a:off x="0" y="3444883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6652E-BE47-461C-B161-E580A813D5B6}">
      <dsp:nvSpPr>
        <dsp:cNvPr id="0" name=""/>
        <dsp:cNvSpPr/>
      </dsp:nvSpPr>
      <dsp:spPr>
        <a:xfrm>
          <a:off x="416759" y="3754869"/>
          <a:ext cx="757744" cy="7577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4921C-9C1E-435E-AD6C-29C9B0512195}">
      <dsp:nvSpPr>
        <dsp:cNvPr id="0" name=""/>
        <dsp:cNvSpPr/>
      </dsp:nvSpPr>
      <dsp:spPr>
        <a:xfrm>
          <a:off x="1591264" y="3444883"/>
          <a:ext cx="3011766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Playing with R</a:t>
          </a:r>
          <a:endParaRPr lang="en-US" sz="2400" kern="1200" dirty="0"/>
        </a:p>
      </dsp:txBody>
      <dsp:txXfrm>
        <a:off x="1591264" y="3444883"/>
        <a:ext cx="3011766" cy="1377717"/>
      </dsp:txXfrm>
    </dsp:sp>
    <dsp:sp modelId="{51FC82C9-57D1-4B18-90BF-16FF6EE9805E}">
      <dsp:nvSpPr>
        <dsp:cNvPr id="0" name=""/>
        <dsp:cNvSpPr/>
      </dsp:nvSpPr>
      <dsp:spPr>
        <a:xfrm>
          <a:off x="4603030" y="3444883"/>
          <a:ext cx="2089783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-Two-way comparisons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-Correlation tests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-Plotting graphs</a:t>
          </a:r>
        </a:p>
      </dsp:txBody>
      <dsp:txXfrm>
        <a:off x="4603030" y="3444883"/>
        <a:ext cx="2089783" cy="1377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06B09-692D-4DA6-9791-EFBC091A5FE8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0955A-0A80-4741-AB4F-B2E365A0E9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517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94790-43B0-4D57-9AD3-6E81E630AE4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695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E4C3F-5A9F-4F8E-B3D2-C0A107214FF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345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E4C3F-5A9F-4F8E-B3D2-C0A107214FF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220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E4C3F-5A9F-4F8E-B3D2-C0A107214FF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747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boxplot(</a:t>
            </a:r>
            <a:r>
              <a:rPr lang="en-GB" dirty="0" err="1"/>
              <a:t>body_mass~sex</a:t>
            </a:r>
            <a:r>
              <a:rPr lang="en-GB" dirty="0"/>
              <a:t>, col=c("</a:t>
            </a:r>
            <a:r>
              <a:rPr lang="en-GB" dirty="0" err="1"/>
              <a:t>lightblue</a:t>
            </a:r>
            <a:r>
              <a:rPr lang="en-GB" dirty="0"/>
              <a:t>", "</a:t>
            </a:r>
            <a:r>
              <a:rPr lang="en-GB" dirty="0" err="1"/>
              <a:t>lightpink</a:t>
            </a:r>
            <a:r>
              <a:rPr lang="en-GB" dirty="0"/>
              <a:t>"),</a:t>
            </a:r>
            <a:r>
              <a:rPr lang="en-GB" dirty="0" err="1"/>
              <a:t>ylab</a:t>
            </a:r>
            <a:r>
              <a:rPr lang="en-GB" dirty="0"/>
              <a:t> = "Body mass (g)", </a:t>
            </a:r>
            <a:r>
              <a:rPr lang="en-GB" dirty="0" err="1"/>
              <a:t>xlab</a:t>
            </a:r>
            <a:r>
              <a:rPr lang="en-GB" dirty="0"/>
              <a:t>="Sex")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0955A-0A80-4741-AB4F-B2E365A0E9DD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70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E4C3F-5A9F-4F8E-B3D2-C0A107214FF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972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E4C3F-5A9F-4F8E-B3D2-C0A107214FF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91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E4C3F-5A9F-4F8E-B3D2-C0A107214FF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06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E4C3F-5A9F-4F8E-B3D2-C0A107214FF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750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E4C3F-5A9F-4F8E-B3D2-C0A107214FF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928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E4C3F-5A9F-4F8E-B3D2-C0A107214FF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310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E4C3F-5A9F-4F8E-B3D2-C0A107214FF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840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E4C3F-5A9F-4F8E-B3D2-C0A107214FF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84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35BA-5F3F-4988-A5EA-FDFA1E9B6273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DDC8-063E-4A1E-8199-5F60771F3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402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35BA-5F3F-4988-A5EA-FDFA1E9B6273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DDC8-063E-4A1E-8199-5F60771F3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24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35BA-5F3F-4988-A5EA-FDFA1E9B6273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DDC8-063E-4A1E-8199-5F60771F391D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7845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35BA-5F3F-4988-A5EA-FDFA1E9B6273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DDC8-063E-4A1E-8199-5F60771F3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08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35BA-5F3F-4988-A5EA-FDFA1E9B6273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DDC8-063E-4A1E-8199-5F60771F391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5370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35BA-5F3F-4988-A5EA-FDFA1E9B6273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DDC8-063E-4A1E-8199-5F60771F3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592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35BA-5F3F-4988-A5EA-FDFA1E9B6273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DDC8-063E-4A1E-8199-5F60771F3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181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35BA-5F3F-4988-A5EA-FDFA1E9B6273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DDC8-063E-4A1E-8199-5F60771F3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77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35BA-5F3F-4988-A5EA-FDFA1E9B6273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DDC8-063E-4A1E-8199-5F60771F3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55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35BA-5F3F-4988-A5EA-FDFA1E9B6273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DDC8-063E-4A1E-8199-5F60771F3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88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35BA-5F3F-4988-A5EA-FDFA1E9B6273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DDC8-063E-4A1E-8199-5F60771F3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81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35BA-5F3F-4988-A5EA-FDFA1E9B6273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DDC8-063E-4A1E-8199-5F60771F3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57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35BA-5F3F-4988-A5EA-FDFA1E9B6273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DDC8-063E-4A1E-8199-5F60771F3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46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35BA-5F3F-4988-A5EA-FDFA1E9B6273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DDC8-063E-4A1E-8199-5F60771F3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33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35BA-5F3F-4988-A5EA-FDFA1E9B6273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DDC8-063E-4A1E-8199-5F60771F3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26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35BA-5F3F-4988-A5EA-FDFA1E9B6273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DDC8-063E-4A1E-8199-5F60771F3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966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335BA-5F3F-4988-A5EA-FDFA1E9B6273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39DDC8-063E-4A1E-8199-5F60771F3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45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lla.bartlett@sparsholt.ac.u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r-graph-gallery.com/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-charts.com/#google_vignette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 up photo of colourful graph data">
            <a:extLst>
              <a:ext uri="{FF2B5EF4-FFF2-40B4-BE49-F238E27FC236}">
                <a16:creationId xmlns:a16="http://schemas.microsoft.com/office/drawing/2014/main" id="{48BD19EB-5BD4-946D-3E1A-815EF8479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2" t="3759" b="5332"/>
          <a:stretch>
            <a:fillRect/>
          </a:stretch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F09342-49F8-40B2-957A-217A22BC8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r>
              <a:rPr lang="en-GB" sz="4800" dirty="0"/>
              <a:t>Recap. and more R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1DB783-2A10-4A7C-AC1D-DDDB7B65F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4079721" cy="1096901"/>
          </a:xfrm>
        </p:spPr>
        <p:txBody>
          <a:bodyPr>
            <a:normAutofit/>
          </a:bodyPr>
          <a:lstStyle/>
          <a:p>
            <a:r>
              <a:rPr lang="en-GB" sz="1600" dirty="0"/>
              <a:t>Lesson 5</a:t>
            </a:r>
          </a:p>
          <a:p>
            <a:r>
              <a:rPr lang="en-GB" sz="1600" dirty="0"/>
              <a:t>(Equine &amp; Ag)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63DF45-1108-3D8A-72FB-405827231C3C}"/>
              </a:ext>
            </a:extLst>
          </p:cNvPr>
          <p:cNvSpPr txBox="1"/>
          <p:nvPr/>
        </p:nvSpPr>
        <p:spPr>
          <a:xfrm>
            <a:off x="108237" y="6019800"/>
            <a:ext cx="2827511" cy="6858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1300" dirty="0">
                <a:solidFill>
                  <a:srgbClr val="FFFFFF"/>
                </a:solidFill>
              </a:rPr>
              <a:t>Ella Bartlett</a:t>
            </a:r>
          </a:p>
          <a:p>
            <a:pPr algn="ctr">
              <a:spcAft>
                <a:spcPts val="600"/>
              </a:spcAft>
            </a:pPr>
            <a:r>
              <a:rPr lang="en-GB" sz="1300" dirty="0">
                <a:solidFill>
                  <a:srgbClr val="FFFFFF"/>
                </a:solidFill>
              </a:rPr>
              <a:t>(</a:t>
            </a:r>
            <a:r>
              <a:rPr lang="en-GB" sz="1300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ella.bartlett@sparsholt.ac.uk</a:t>
            </a:r>
            <a:r>
              <a:rPr lang="en-GB" sz="1300" dirty="0">
                <a:solidFill>
                  <a:srgbClr val="FFFFFF"/>
                </a:solidFill>
              </a:rPr>
              <a:t>)   </a:t>
            </a:r>
          </a:p>
        </p:txBody>
      </p:sp>
    </p:spTree>
    <p:extLst>
      <p:ext uri="{BB962C8B-B14F-4D97-AF65-F5344CB8AC3E}">
        <p14:creationId xmlns:p14="http://schemas.microsoft.com/office/powerpoint/2010/main" val="426640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A7F92FE-BBB8-7440-396A-0F533C1A3F52}"/>
              </a:ext>
            </a:extLst>
          </p:cNvPr>
          <p:cNvGraphicFramePr>
            <a:graphicFrameLocks noGrp="1"/>
          </p:cNvGraphicFramePr>
          <p:nvPr/>
        </p:nvGraphicFramePr>
        <p:xfrm>
          <a:off x="2324100" y="838200"/>
          <a:ext cx="4514843" cy="65704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62313">
                  <a:extLst>
                    <a:ext uri="{9D8B030D-6E8A-4147-A177-3AD203B41FA5}">
                      <a16:colId xmlns:a16="http://schemas.microsoft.com/office/drawing/2014/main" val="2757176703"/>
                    </a:ext>
                  </a:extLst>
                </a:gridCol>
                <a:gridCol w="2852530">
                  <a:extLst>
                    <a:ext uri="{9D8B030D-6E8A-4147-A177-3AD203B41FA5}">
                      <a16:colId xmlns:a16="http://schemas.microsoft.com/office/drawing/2014/main" val="667848330"/>
                    </a:ext>
                  </a:extLst>
                </a:gridCol>
              </a:tblGrid>
              <a:tr h="32852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Normal Diet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Mean = 144.64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420671"/>
                  </a:ext>
                </a:extLst>
              </a:tr>
              <a:tr h="32852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High-fat Diet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Mean = 165.05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55627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D828756-1206-BB27-A4F3-C912CB7152A9}"/>
              </a:ext>
            </a:extLst>
          </p:cNvPr>
          <p:cNvSpPr txBox="1"/>
          <p:nvPr/>
        </p:nvSpPr>
        <p:spPr>
          <a:xfrm>
            <a:off x="8153401" y="1854200"/>
            <a:ext cx="3810001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Calculated the mean for each treatment group! 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Shows us the middle point of each group.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61C12EF-D1C8-8884-66AB-4AA678B60009}"/>
              </a:ext>
            </a:extLst>
          </p:cNvPr>
          <p:cNvGraphicFramePr>
            <a:graphicFrameLocks/>
          </p:cNvGraphicFramePr>
          <p:nvPr/>
        </p:nvGraphicFramePr>
        <p:xfrm>
          <a:off x="228598" y="1854200"/>
          <a:ext cx="7785102" cy="471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B10CB57-7F8B-36C8-B3F2-7427A25B7DEC}"/>
              </a:ext>
            </a:extLst>
          </p:cNvPr>
          <p:cNvSpPr txBox="1"/>
          <p:nvPr/>
        </p:nvSpPr>
        <p:spPr>
          <a:xfrm>
            <a:off x="8153401" y="4406900"/>
            <a:ext cx="381000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To calculate mean… </a:t>
            </a:r>
          </a:p>
        </p:txBody>
      </p:sp>
    </p:spTree>
    <p:extLst>
      <p:ext uri="{BB962C8B-B14F-4D97-AF65-F5344CB8AC3E}">
        <p14:creationId xmlns:p14="http://schemas.microsoft.com/office/powerpoint/2010/main" val="414694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44048-E008-2CA9-5EDE-E46A130E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Calculating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96251-978F-E11B-9E9E-42752BED4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898" y="1747381"/>
            <a:ext cx="8596668" cy="3880773"/>
          </a:xfrm>
        </p:spPr>
        <p:txBody>
          <a:bodyPr>
            <a:normAutofit/>
          </a:bodyPr>
          <a:lstStyle/>
          <a:p>
            <a:r>
              <a:rPr lang="en-GB" sz="2800" dirty="0"/>
              <a:t>To calculate the mean height for this group, add up the height of each dog and then divide this by the number of dogs in the group (five).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69430A-FF1F-DBF1-E4BD-D1956992EA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88" t="39074" r="21980" b="22779"/>
          <a:stretch/>
        </p:blipFill>
        <p:spPr>
          <a:xfrm>
            <a:off x="423334" y="4184995"/>
            <a:ext cx="7721600" cy="261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AE9C2F-30F9-D892-D6B8-774293D960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87" t="46851" r="37083" b="32593"/>
          <a:stretch/>
        </p:blipFill>
        <p:spPr>
          <a:xfrm>
            <a:off x="6523566" y="3687768"/>
            <a:ext cx="5334000" cy="13486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432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35EEB-41A1-5F11-2ECC-3B63BE01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36600"/>
            <a:ext cx="8596668" cy="1320800"/>
          </a:xfrm>
        </p:spPr>
        <p:txBody>
          <a:bodyPr/>
          <a:lstStyle/>
          <a:p>
            <a:r>
              <a:rPr lang="en-GB" dirty="0"/>
              <a:t>Considering 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0C0CE-F00C-420E-D16E-19638CCC3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35" y="1741489"/>
            <a:ext cx="8974666" cy="4672011"/>
          </a:xfrm>
        </p:spPr>
        <p:txBody>
          <a:bodyPr>
            <a:normAutofit/>
          </a:bodyPr>
          <a:lstStyle/>
          <a:p>
            <a:r>
              <a:rPr lang="en-GB" sz="2400" dirty="0"/>
              <a:t>There is an issue with just relying on the mean. </a:t>
            </a:r>
          </a:p>
          <a:p>
            <a:r>
              <a:rPr lang="en-GB" sz="2400" dirty="0"/>
              <a:t>Just focusing on the middle of the data set may not be giving us the ‘full picture’.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All of our data points could be very close to the mean – ‘clustered around the mean’ </a:t>
            </a:r>
          </a:p>
          <a:p>
            <a:pPr marL="457200" lvl="1" indent="0">
              <a:buNone/>
            </a:pPr>
            <a:r>
              <a:rPr lang="en-GB" sz="2400" u="sng" dirty="0"/>
              <a:t>OR</a:t>
            </a:r>
          </a:p>
          <a:p>
            <a:pPr marL="57150" indent="0">
              <a:buNone/>
            </a:pPr>
            <a:r>
              <a:rPr lang="en-GB" sz="2400" dirty="0"/>
              <a:t>Our data points could be spread far from the mean = lots of variation in our sample. </a:t>
            </a:r>
          </a:p>
        </p:txBody>
      </p:sp>
    </p:spTree>
    <p:extLst>
      <p:ext uri="{BB962C8B-B14F-4D97-AF65-F5344CB8AC3E}">
        <p14:creationId xmlns:p14="http://schemas.microsoft.com/office/powerpoint/2010/main" val="120536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D0544-5661-50C2-74F7-070FE4D29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Measures of 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4390-A867-6002-2AE0-69C1642A9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912811"/>
          </a:xfrm>
        </p:spPr>
        <p:txBody>
          <a:bodyPr>
            <a:normAutofit/>
          </a:bodyPr>
          <a:lstStyle/>
          <a:p>
            <a:r>
              <a:rPr lang="en-GB" sz="2400" dirty="0"/>
              <a:t>It is beneficial to also calculate (and display on graphs) this variance. </a:t>
            </a:r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33F930-592E-5851-F73E-6590DA538C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88" t="39074" r="21980" b="22779"/>
          <a:stretch/>
        </p:blipFill>
        <p:spPr>
          <a:xfrm>
            <a:off x="931334" y="3303589"/>
            <a:ext cx="9088966" cy="30794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54D90E-7CF0-9C58-47B2-A1FB133DB2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76" t="37593" r="21249" b="21852"/>
          <a:stretch/>
        </p:blipFill>
        <p:spPr>
          <a:xfrm>
            <a:off x="931334" y="3467099"/>
            <a:ext cx="9941531" cy="307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2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DA1F3-BBAE-835D-2184-B833A63F9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You can calculate variance…</a:t>
            </a:r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652ABF-AAA4-CFF6-1C7F-4F396D5D6F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59" t="31505" r="21354" b="11908"/>
          <a:stretch/>
        </p:blipFill>
        <p:spPr>
          <a:xfrm>
            <a:off x="677334" y="1930400"/>
            <a:ext cx="8093994" cy="431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66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8575B-48A8-39CF-8CF5-8D555950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….. and find the square root of this variance to give </a:t>
            </a:r>
            <a:r>
              <a:rPr lang="en-GB" b="1" dirty="0"/>
              <a:t>standard deviation!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C6D00-A8F4-C981-130F-E2157EAA68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16" t="37222" r="25208" b="32407"/>
          <a:stretch/>
        </p:blipFill>
        <p:spPr>
          <a:xfrm>
            <a:off x="891379" y="2057401"/>
            <a:ext cx="7858921" cy="2469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239FAD-8EA8-D925-2484-0D6514172B8B}"/>
              </a:ext>
            </a:extLst>
          </p:cNvPr>
          <p:cNvSpPr txBox="1"/>
          <p:nvPr/>
        </p:nvSpPr>
        <p:spPr>
          <a:xfrm>
            <a:off x="891379" y="5065067"/>
            <a:ext cx="8695266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b="1" u="sng" dirty="0"/>
              <a:t>Standard deviation </a:t>
            </a:r>
            <a:r>
              <a:rPr lang="en-GB" sz="2800" b="1" dirty="0"/>
              <a:t>is something you give (alongside the mean) when writing up/ presenting scientific work </a:t>
            </a:r>
          </a:p>
        </p:txBody>
      </p:sp>
    </p:spTree>
    <p:extLst>
      <p:ext uri="{BB962C8B-B14F-4D97-AF65-F5344CB8AC3E}">
        <p14:creationId xmlns:p14="http://schemas.microsoft.com/office/powerpoint/2010/main" val="4205182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130AC-40C6-C1C4-FC57-30A07FD90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1015E2-BB1F-1B11-851F-E4838B4F6C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75" t="22407" r="20937" b="15000"/>
          <a:stretch/>
        </p:blipFill>
        <p:spPr>
          <a:xfrm>
            <a:off x="269926" y="609600"/>
            <a:ext cx="9208283" cy="543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63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150A2-7297-31A8-3116-735A28565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scientific papers, you often see it written like this…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EBDE1-F4E9-8791-B88C-C842057B9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49489"/>
            <a:ext cx="8596668" cy="11795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“The sample comprised five dogs (height = 394 ± 147 mm (mean ± SD))”</a:t>
            </a: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25BC84-EB6F-B367-B7E8-8C9FBA4500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41" t="40701" r="27300" b="31200"/>
          <a:stretch/>
        </p:blipFill>
        <p:spPr>
          <a:xfrm>
            <a:off x="1230217" y="3608389"/>
            <a:ext cx="8043785" cy="264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64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50E96-4D02-09E4-A744-7D2BF22EE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34" y="588967"/>
            <a:ext cx="8596668" cy="1320800"/>
          </a:xfrm>
        </p:spPr>
        <p:txBody>
          <a:bodyPr>
            <a:normAutofit/>
          </a:bodyPr>
          <a:lstStyle/>
          <a:p>
            <a:r>
              <a:rPr lang="en-GB" sz="4000" dirty="0"/>
              <a:t>So…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F5AA2-20CF-599F-8026-4A1032B30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434" y="1628778"/>
            <a:ext cx="8847666" cy="14208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800" dirty="0"/>
              <a:t>When carrying our descriptive statistics, find the middle of your data set (</a:t>
            </a:r>
            <a:r>
              <a:rPr lang="en-GB" sz="2800" b="1" dirty="0">
                <a:solidFill>
                  <a:schemeClr val="accent2"/>
                </a:solidFill>
              </a:rPr>
              <a:t>mean</a:t>
            </a:r>
            <a:r>
              <a:rPr lang="en-GB" sz="2800" dirty="0"/>
              <a:t>) and also give the </a:t>
            </a:r>
            <a:r>
              <a:rPr lang="en-GB" sz="2800" b="1" dirty="0">
                <a:solidFill>
                  <a:schemeClr val="accent2"/>
                </a:solidFill>
              </a:rPr>
              <a:t>standard deviation </a:t>
            </a:r>
            <a:r>
              <a:rPr lang="en-GB" sz="2800" dirty="0"/>
              <a:t>of the sample to show how much your samples varies.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B57576-10C5-18E9-A1BE-3FBBE73DCEE6}"/>
              </a:ext>
            </a:extLst>
          </p:cNvPr>
          <p:cNvSpPr txBox="1"/>
          <p:nvPr/>
        </p:nvSpPr>
        <p:spPr>
          <a:xfrm>
            <a:off x="588433" y="3428999"/>
            <a:ext cx="10406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But… if you are working with non-parametric data, using median and range may be more appropriate.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8DE0C4-2EA5-E769-C419-3C4EE9D5F3FB}"/>
              </a:ext>
            </a:extLst>
          </p:cNvPr>
          <p:cNvSpPr txBox="1">
            <a:spLocks/>
          </p:cNvSpPr>
          <p:nvPr/>
        </p:nvSpPr>
        <p:spPr>
          <a:xfrm>
            <a:off x="588434" y="4820558"/>
            <a:ext cx="9152466" cy="16598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sz="2800" dirty="0"/>
              <a:t>If your data is non-parametric, use the </a:t>
            </a:r>
            <a:r>
              <a:rPr lang="en-GB" sz="2800" b="1" dirty="0">
                <a:solidFill>
                  <a:srgbClr val="7030A0"/>
                </a:solidFill>
              </a:rPr>
              <a:t>median </a:t>
            </a:r>
            <a:r>
              <a:rPr lang="en-GB" sz="2800" dirty="0">
                <a:solidFill>
                  <a:schemeClr val="tx1"/>
                </a:solidFill>
              </a:rPr>
              <a:t>to show the middle of your data set. Use the </a:t>
            </a:r>
            <a:r>
              <a:rPr lang="en-GB" sz="2800" b="1" dirty="0">
                <a:solidFill>
                  <a:srgbClr val="7030A0"/>
                </a:solidFill>
              </a:rPr>
              <a:t>range</a:t>
            </a:r>
            <a:r>
              <a:rPr lang="en-GB" sz="2800" dirty="0">
                <a:solidFill>
                  <a:schemeClr val="tx1"/>
                </a:solidFill>
              </a:rPr>
              <a:t> (highest and lowest number) to show the spread of data around the middle point.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2182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entral Tendency - VskillsTutorial">
            <a:extLst>
              <a:ext uri="{FF2B5EF4-FFF2-40B4-BE49-F238E27FC236}">
                <a16:creationId xmlns:a16="http://schemas.microsoft.com/office/drawing/2014/main" id="{6B4BC579-ADE8-BA10-A3CF-A9E094CE2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48" y="1910217"/>
            <a:ext cx="9334533" cy="299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973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0E699-AC80-95CE-273C-D5A4437DB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653" y="1527359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Plan for today… 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B5979416-8335-AE0F-EBD7-A08406C92F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646740"/>
              </p:ext>
            </p:extLst>
          </p:nvPr>
        </p:nvGraphicFramePr>
        <p:xfrm>
          <a:off x="4645533" y="1162278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2875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3" descr="Angled shot of pen on a graph">
            <a:extLst>
              <a:ext uri="{FF2B5EF4-FFF2-40B4-BE49-F238E27FC236}">
                <a16:creationId xmlns:a16="http://schemas.microsoft.com/office/drawing/2014/main" id="{A641B402-5C14-47DD-105D-D80E8CC498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91" t="839" r="37740" b="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91954F-B03A-4AFE-6CE3-82699D1D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370" y="119231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/>
              <a:t>Graphs</a:t>
            </a:r>
          </a:p>
        </p:txBody>
      </p:sp>
    </p:spTree>
    <p:extLst>
      <p:ext uri="{BB962C8B-B14F-4D97-AF65-F5344CB8AC3E}">
        <p14:creationId xmlns:p14="http://schemas.microsoft.com/office/powerpoint/2010/main" val="4072333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632FE-F513-69DA-0F6D-E6B3672B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Graph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AD81D-AAFE-0048-02B9-DCCD69696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978" y="1705828"/>
            <a:ext cx="7412566" cy="1938992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Different data suits different graphs</a:t>
            </a:r>
          </a:p>
          <a:p>
            <a:r>
              <a:rPr lang="en-US" sz="2800" dirty="0"/>
              <a:t> Most graphs consist of two axes and usually: </a:t>
            </a:r>
          </a:p>
          <a:p>
            <a:pPr lvl="1"/>
            <a:r>
              <a:rPr lang="en-US" sz="2400" dirty="0"/>
              <a:t>The x-axis (independent variable) is horizontal </a:t>
            </a:r>
          </a:p>
          <a:p>
            <a:pPr lvl="1"/>
            <a:r>
              <a:rPr lang="en-US" sz="2400" dirty="0"/>
              <a:t>The Y-axis (dependent variable) is vertical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C671B7-64C1-6C30-1CF3-4848329CD9F6}"/>
              </a:ext>
            </a:extLst>
          </p:cNvPr>
          <p:cNvSpPr txBox="1"/>
          <p:nvPr/>
        </p:nvSpPr>
        <p:spPr>
          <a:xfrm>
            <a:off x="677334" y="4432518"/>
            <a:ext cx="6758929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Graphs require: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Description (below the figure)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Labels on its X and Y axes (with units)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 key/ legend (if necessary)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C4755040-1AC4-998A-B8AC-272CDA5A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31"/>
          <a:stretch/>
        </p:blipFill>
        <p:spPr bwMode="auto">
          <a:xfrm>
            <a:off x="7927975" y="2675324"/>
            <a:ext cx="3527425" cy="277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667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1CF3F-B6D9-002A-8EFE-3F85223D4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Something to be aware of…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3163F-E0D0-71E8-0D27-AA5AEAD77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6689"/>
            <a:ext cx="8596668" cy="1776411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Look carefully at the scale used!</a:t>
            </a:r>
          </a:p>
          <a:p>
            <a:r>
              <a:rPr lang="en-GB" sz="2400" dirty="0"/>
              <a:t>This can be manipulated to make a difference look more impressive than it is.  </a:t>
            </a:r>
          </a:p>
          <a:p>
            <a:r>
              <a:rPr lang="en-GB" sz="2400" dirty="0"/>
              <a:t>The graphs below show the same data, just on a different Y-axis scale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C7F1939-A420-3978-6C76-EE8D537D3D06}"/>
              </a:ext>
            </a:extLst>
          </p:cNvPr>
          <p:cNvGraphicFramePr>
            <a:graphicFrameLocks/>
          </p:cNvGraphicFramePr>
          <p:nvPr/>
        </p:nvGraphicFramePr>
        <p:xfrm>
          <a:off x="148032" y="3505200"/>
          <a:ext cx="5603432" cy="313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D2EADC1-7B65-4B65-A54E-A9863A398C5F}"/>
              </a:ext>
            </a:extLst>
          </p:cNvPr>
          <p:cNvGraphicFramePr>
            <a:graphicFrameLocks/>
          </p:cNvGraphicFramePr>
          <p:nvPr/>
        </p:nvGraphicFramePr>
        <p:xfrm>
          <a:off x="6186536" y="3419475"/>
          <a:ext cx="5833668" cy="322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913A5BB-8298-C5A7-AA14-BA740F9E80F7}"/>
              </a:ext>
            </a:extLst>
          </p:cNvPr>
          <p:cNvSpPr txBox="1"/>
          <p:nvPr/>
        </p:nvSpPr>
        <p:spPr>
          <a:xfrm>
            <a:off x="635000" y="6442045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Note: neither of these are ideal scales</a:t>
            </a:r>
          </a:p>
        </p:txBody>
      </p:sp>
    </p:spTree>
    <p:extLst>
      <p:ext uri="{BB962C8B-B14F-4D97-AF65-F5344CB8AC3E}">
        <p14:creationId xmlns:p14="http://schemas.microsoft.com/office/powerpoint/2010/main" val="131367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31ADF-CAD3-A84F-AB8D-B8FE57EB4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Line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FB4A1-9D1C-041E-92C7-DE2085196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034" y="1741489"/>
            <a:ext cx="5063066" cy="1192211"/>
          </a:xfrm>
        </p:spPr>
        <p:txBody>
          <a:bodyPr>
            <a:normAutofit fontScale="92500"/>
          </a:bodyPr>
          <a:lstStyle/>
          <a:p>
            <a:r>
              <a:rPr lang="en-GB" sz="2400" dirty="0"/>
              <a:t>Use this kind of graph to show changes over time (time on x-axis as it’s the independent variable)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7A23A1-B39E-6C66-F83E-25FCCFDA0F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17" t="30503" r="11528" b="43008"/>
          <a:stretch/>
        </p:blipFill>
        <p:spPr>
          <a:xfrm>
            <a:off x="329489" y="3975100"/>
            <a:ext cx="11750736" cy="2755900"/>
          </a:xfrm>
          <a:prstGeom prst="rect">
            <a:avLst/>
          </a:prstGeom>
        </p:spPr>
      </p:pic>
      <p:pic>
        <p:nvPicPr>
          <p:cNvPr id="5122" name="Picture 2" descr="line chart example">
            <a:extLst>
              <a:ext uri="{FF2B5EF4-FFF2-40B4-BE49-F238E27FC236}">
                <a16:creationId xmlns:a16="http://schemas.microsoft.com/office/drawing/2014/main" id="{51D2F5BF-5BD7-39E8-81DC-A040D4C11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" t="3049" r="3556" b="14634"/>
          <a:stretch/>
        </p:blipFill>
        <p:spPr bwMode="auto">
          <a:xfrm>
            <a:off x="6870700" y="127000"/>
            <a:ext cx="4138554" cy="363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713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ED917-C76A-0F30-3027-AB0154A9F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 graph (count)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12D40-D32D-C575-00F9-D935BABBF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45" y="1930400"/>
            <a:ext cx="4215582" cy="4470400"/>
          </a:xfrm>
        </p:spPr>
        <p:txBody>
          <a:bodyPr>
            <a:normAutofit/>
          </a:bodyPr>
          <a:lstStyle/>
          <a:p>
            <a:r>
              <a:rPr lang="en-GB" sz="2400" dirty="0"/>
              <a:t>Use for whole number plots</a:t>
            </a:r>
          </a:p>
          <a:p>
            <a:r>
              <a:rPr lang="en-GB" sz="2400" dirty="0"/>
              <a:t>This is a very basic graph, just showing a count of something in two or more separate groups</a:t>
            </a:r>
          </a:p>
          <a:p>
            <a:r>
              <a:rPr lang="en-GB" sz="2400" dirty="0"/>
              <a:t>Axis titles and figure title will tell you that this is count 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F3FB92-E5E4-90A7-A89C-B3C4D133BD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9" t="33704" r="33811" b="17407"/>
          <a:stretch/>
        </p:blipFill>
        <p:spPr>
          <a:xfrm>
            <a:off x="4892916" y="1213806"/>
            <a:ext cx="6777839" cy="459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91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30813-DF6D-CE6D-B6E8-B7957EF8D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505954"/>
            <a:ext cx="10447866" cy="1320800"/>
          </a:xfrm>
        </p:spPr>
        <p:txBody>
          <a:bodyPr/>
          <a:lstStyle/>
          <a:p>
            <a:r>
              <a:rPr lang="en-GB" dirty="0"/>
              <a:t>Bar plot (showing mean &amp; standard deviation)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6A6FB5-CDD4-B7AB-091A-4BD6FBA64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945" y="1609550"/>
            <a:ext cx="4572602" cy="4709216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Used to display data when you are looking for a difference between two or more groups. </a:t>
            </a:r>
          </a:p>
          <a:p>
            <a:r>
              <a:rPr lang="en-GB" sz="2400" dirty="0"/>
              <a:t>The top of each bar shows us the mean for each group.</a:t>
            </a:r>
          </a:p>
          <a:p>
            <a:r>
              <a:rPr lang="en-GB" sz="2400" dirty="0"/>
              <a:t>The ‘whiskers’ show standard deviation (more on this next week, but it shows us the spread of the data). </a:t>
            </a:r>
          </a:p>
          <a:p>
            <a:r>
              <a:rPr lang="en-GB" sz="2400" dirty="0"/>
              <a:t>Any idea what the letters tell us?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F1CE32-4CF1-440B-6473-A8A433AF3E0B}"/>
              </a:ext>
            </a:extLst>
          </p:cNvPr>
          <p:cNvGrpSpPr/>
          <p:nvPr/>
        </p:nvGrpSpPr>
        <p:grpSpPr>
          <a:xfrm>
            <a:off x="6057900" y="1166354"/>
            <a:ext cx="5651500" cy="4873012"/>
            <a:chOff x="5549900" y="1305022"/>
            <a:chExt cx="5863166" cy="495504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0F60AE9-44CE-9F34-1D3E-6A811C936986}"/>
                </a:ext>
              </a:extLst>
            </p:cNvPr>
            <p:cNvSpPr/>
            <p:nvPr/>
          </p:nvSpPr>
          <p:spPr>
            <a:xfrm>
              <a:off x="6261100" y="5890736"/>
              <a:ext cx="5151966" cy="3391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7E6A0EA5-5ACD-229A-400E-0505879B23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97" t="4620" r="20531" b="11396"/>
            <a:stretch/>
          </p:blipFill>
          <p:spPr bwMode="auto">
            <a:xfrm>
              <a:off x="5549900" y="1305022"/>
              <a:ext cx="5863166" cy="4740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B51B39F-DC88-37FD-2DE6-D9ADE2C928D4}"/>
                </a:ext>
              </a:extLst>
            </p:cNvPr>
            <p:cNvSpPr txBox="1"/>
            <p:nvPr/>
          </p:nvSpPr>
          <p:spPr>
            <a:xfrm>
              <a:off x="8962838" y="5879068"/>
              <a:ext cx="927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Diet 3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038D09-2391-887E-3CDB-F6E89A49140E}"/>
                </a:ext>
              </a:extLst>
            </p:cNvPr>
            <p:cNvSpPr txBox="1"/>
            <p:nvPr/>
          </p:nvSpPr>
          <p:spPr>
            <a:xfrm>
              <a:off x="7804698" y="5879068"/>
              <a:ext cx="927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Diet 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20F131-8FA1-031A-48FE-6B8E8897992D}"/>
                </a:ext>
              </a:extLst>
            </p:cNvPr>
            <p:cNvSpPr txBox="1"/>
            <p:nvPr/>
          </p:nvSpPr>
          <p:spPr>
            <a:xfrm>
              <a:off x="6528075" y="5879068"/>
              <a:ext cx="927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Diet 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F70362-5590-DD13-66C3-7536B089EFD4}"/>
                </a:ext>
              </a:extLst>
            </p:cNvPr>
            <p:cNvSpPr txBox="1"/>
            <p:nvPr/>
          </p:nvSpPr>
          <p:spPr>
            <a:xfrm>
              <a:off x="10120978" y="5890736"/>
              <a:ext cx="927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Diet 4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6BF13D7-EBDD-5E6F-71EB-02D94C92C54A}"/>
              </a:ext>
            </a:extLst>
          </p:cNvPr>
          <p:cNvSpPr txBox="1"/>
          <p:nvPr/>
        </p:nvSpPr>
        <p:spPr>
          <a:xfrm>
            <a:off x="533945" y="6209362"/>
            <a:ext cx="1140432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‘Bars (</a:t>
            </a:r>
            <a:r>
              <a:rPr lang="en-US" sz="2400" b="0" i="1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mean</a:t>
            </a:r>
            <a:r>
              <a:rPr lang="en-US" sz="2400" b="0" i="1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±</a:t>
            </a:r>
            <a:r>
              <a:rPr lang="en-US" sz="2400" b="0" i="1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SD</a:t>
            </a:r>
            <a:r>
              <a:rPr lang="en-US" sz="24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) that do not share a letter represent significantly different values’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99764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B3C5C-DB51-032C-7EAC-7E3FBBD61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Another way to show significant difference on a graph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B9E803D-BBDB-637F-325F-DFC7B0529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1" y="2288838"/>
            <a:ext cx="451485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12EBE40E-78E9-B4B6-C385-F759A0858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622" y="1270000"/>
            <a:ext cx="6489777" cy="401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542093-2D92-F0B4-5AF4-A2562DC543F5}"/>
              </a:ext>
            </a:extLst>
          </p:cNvPr>
          <p:cNvSpPr txBox="1"/>
          <p:nvPr/>
        </p:nvSpPr>
        <p:spPr>
          <a:xfrm>
            <a:off x="4870451" y="5460403"/>
            <a:ext cx="7156409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The paper will always tell you what the asterisk stands for - don’t just assume (you’ll see why)</a:t>
            </a:r>
          </a:p>
          <a:p>
            <a:pPr algn="ctr"/>
            <a:r>
              <a:rPr lang="en-GB" sz="2000" dirty="0"/>
              <a:t>(e.g. </a:t>
            </a:r>
            <a:r>
              <a:rPr lang="en-GB" sz="2000" i="1" dirty="0"/>
              <a:t>‘</a:t>
            </a:r>
            <a:r>
              <a:rPr lang="en-GB" sz="2000" b="0" i="1" dirty="0">
                <a:solidFill>
                  <a:srgbClr val="333333"/>
                </a:solidFill>
                <a:effectLst/>
              </a:rPr>
              <a:t>Asterisks indicate statistically significant differences</a:t>
            </a:r>
            <a:r>
              <a:rPr lang="en-GB" sz="2000" b="0" i="0" dirty="0">
                <a:solidFill>
                  <a:srgbClr val="333333"/>
                </a:solidFill>
                <a:effectLst/>
              </a:rPr>
              <a:t>’)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91068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A34E4-AFF7-174E-979A-8E46002F8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0BFE7-254C-7F6E-AC38-D88385285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4313766" cy="5077287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Used to look at the spread of continuous data</a:t>
            </a:r>
          </a:p>
          <a:p>
            <a:r>
              <a:rPr lang="en-US" sz="2400" dirty="0"/>
              <a:t>Used where data is continuous rather than discrete e.g. age range at 0 to 10, 11 to 20, 21 to 30 etc. Therefore, no gaps exist between columns.</a:t>
            </a:r>
          </a:p>
          <a:p>
            <a:r>
              <a:rPr lang="en-GB" sz="2400" dirty="0"/>
              <a:t>Often shows ‘frequency’ e.g. the number of individuals in each age range. </a:t>
            </a:r>
          </a:p>
          <a:p>
            <a:r>
              <a:rPr lang="en-GB" sz="2400" dirty="0"/>
              <a:t>We also use these to check whether our continuous data is normally distributed</a:t>
            </a:r>
          </a:p>
          <a:p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7FEE94-7F58-4404-2DEE-D8F885C2D8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21" t="35555" r="25729" b="25185"/>
          <a:stretch/>
        </p:blipFill>
        <p:spPr>
          <a:xfrm>
            <a:off x="5168900" y="1658731"/>
            <a:ext cx="6523294" cy="426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81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C230C-FBE7-8CF9-F580-41EEC3731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Box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4BA7A-ADD0-885D-42A4-E5F05F3DF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74" y="1686202"/>
            <a:ext cx="6343226" cy="1561602"/>
          </a:xfrm>
        </p:spPr>
        <p:txBody>
          <a:bodyPr>
            <a:normAutofit/>
          </a:bodyPr>
          <a:lstStyle/>
          <a:p>
            <a:r>
              <a:rPr lang="en-GB" sz="2400" dirty="0"/>
              <a:t>The middle line = median</a:t>
            </a:r>
          </a:p>
          <a:p>
            <a:r>
              <a:rPr lang="en-GB" sz="2400" dirty="0"/>
              <a:t>The outer points = range (highest &amp; lowest number in each group)  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A2E381F5-FFC1-8308-093E-7EF2A7450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1" r="4281" b="6109"/>
          <a:stretch/>
        </p:blipFill>
        <p:spPr bwMode="auto">
          <a:xfrm>
            <a:off x="677333" y="3610196"/>
            <a:ext cx="5466671" cy="324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C7174982-840F-8B0F-5251-569944BBF7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" r="1"/>
          <a:stretch/>
        </p:blipFill>
        <p:spPr bwMode="auto">
          <a:xfrm>
            <a:off x="6819900" y="1165203"/>
            <a:ext cx="5667625" cy="528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46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C8B398CC-F054-42F9-F1D9-CC30449CC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34" y="431800"/>
            <a:ext cx="6607780" cy="5994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1EB8FC-4304-99AB-03ED-F8AADFDAD42B}"/>
              </a:ext>
            </a:extLst>
          </p:cNvPr>
          <p:cNvSpPr txBox="1"/>
          <p:nvPr/>
        </p:nvSpPr>
        <p:spPr>
          <a:xfrm>
            <a:off x="7366000" y="1766836"/>
            <a:ext cx="4478866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This is why I said </a:t>
            </a:r>
            <a:r>
              <a:rPr lang="en-GB" sz="2800" i="1" dirty="0"/>
              <a:t>‘don’t assume that asterisks are being used to show significance’ </a:t>
            </a:r>
            <a:r>
              <a:rPr lang="en-GB" sz="2800" dirty="0"/>
              <a:t>– on boxplots they can be used to display </a:t>
            </a:r>
            <a:r>
              <a:rPr lang="en-GB" sz="2800" b="1" dirty="0"/>
              <a:t>outliers  </a:t>
            </a:r>
          </a:p>
        </p:txBody>
      </p:sp>
    </p:spTree>
    <p:extLst>
      <p:ext uri="{BB962C8B-B14F-4D97-AF65-F5344CB8AC3E}">
        <p14:creationId xmlns:p14="http://schemas.microsoft.com/office/powerpoint/2010/main" val="386545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BF64D-CE50-225C-93F0-00D87CE53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4" y="2471058"/>
            <a:ext cx="8596668" cy="1320800"/>
          </a:xfrm>
        </p:spPr>
        <p:txBody>
          <a:bodyPr/>
          <a:lstStyle/>
          <a:p>
            <a:r>
              <a:rPr lang="en-GB" dirty="0"/>
              <a:t>But first… can you remember from last week how to interpret a correlation? </a:t>
            </a:r>
          </a:p>
        </p:txBody>
      </p:sp>
    </p:spTree>
    <p:extLst>
      <p:ext uri="{BB962C8B-B14F-4D97-AF65-F5344CB8AC3E}">
        <p14:creationId xmlns:p14="http://schemas.microsoft.com/office/powerpoint/2010/main" val="26677780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2F193-833F-8B13-8ADA-81BB3BD7F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Pie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F96E5-5740-D25A-0A69-016E7FADF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113" y="1482940"/>
            <a:ext cx="4216400" cy="2530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Purpose: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Illustrates the relative contribution different categories make to an overall total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812E4B-9EF1-DBA5-5716-EE627B7668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38" t="39629" r="24663" b="15185"/>
          <a:stretch/>
        </p:blipFill>
        <p:spPr>
          <a:xfrm>
            <a:off x="5595151" y="928456"/>
            <a:ext cx="6300515" cy="5446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35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8F1EB-A5AB-1C59-CF95-783C1BD86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Stacked bar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8EB14-8251-5A8B-AEEA-AEC807CDD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3132666" cy="11302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800" dirty="0"/>
              <a:t>Used instead of multiple pie charts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14BDCF-2FAD-7E0C-8378-0DF54F7027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96" t="31505" r="23934" b="22222"/>
          <a:stretch/>
        </p:blipFill>
        <p:spPr>
          <a:xfrm>
            <a:off x="4788515" y="1271589"/>
            <a:ext cx="6594302" cy="509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0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7D378-D2A7-DC64-9BEB-9CAD2AD14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Scatter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08B65-3890-C2D5-3234-9187C95D8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34" y="1676400"/>
            <a:ext cx="4758266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Purpose: </a:t>
            </a:r>
          </a:p>
          <a:p>
            <a:pPr marL="0" indent="0">
              <a:buNone/>
            </a:pPr>
            <a:r>
              <a:rPr lang="en-US" sz="2800" dirty="0"/>
              <a:t>To represent the </a:t>
            </a:r>
            <a:r>
              <a:rPr lang="en-US" sz="2800" b="1" u="sng" dirty="0"/>
              <a:t>relationship/ association</a:t>
            </a:r>
            <a:r>
              <a:rPr lang="en-US" sz="2800" dirty="0"/>
              <a:t> between two related variables.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Shows ‘correlation’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To show this, a </a:t>
            </a:r>
            <a:r>
              <a:rPr lang="en-US" sz="2800" i="1" dirty="0"/>
              <a:t>‘line of best fit’</a:t>
            </a:r>
            <a:r>
              <a:rPr lang="en-US" sz="2800" dirty="0"/>
              <a:t> is added (in red here)</a:t>
            </a:r>
            <a:endParaRPr lang="en-GB" sz="2800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B62E687F-19BF-6901-CE48-006973C32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676400"/>
            <a:ext cx="644978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598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2C076-D9F1-4D3B-EBE6-BE7502BC1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591" y="1121228"/>
            <a:ext cx="3546323" cy="2177143"/>
          </a:xfrm>
        </p:spPr>
        <p:txBody>
          <a:bodyPr/>
          <a:lstStyle/>
          <a:p>
            <a:r>
              <a:rPr lang="en-GB" dirty="0"/>
              <a:t>Graphs in R Studio (can be beautiful!)</a:t>
            </a:r>
          </a:p>
        </p:txBody>
      </p:sp>
      <p:pic>
        <p:nvPicPr>
          <p:cNvPr id="2050" name="Picture 2" descr="Data Visualization In R with 100 Examples">
            <a:extLst>
              <a:ext uri="{FF2B5EF4-FFF2-40B4-BE49-F238E27FC236}">
                <a16:creationId xmlns:a16="http://schemas.microsoft.com/office/drawing/2014/main" id="{D94772A3-EE38-C6FD-6F4D-DFE230838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4"/>
          <a:stretch>
            <a:fillRect/>
          </a:stretch>
        </p:blipFill>
        <p:spPr bwMode="auto">
          <a:xfrm>
            <a:off x="4845094" y="413358"/>
            <a:ext cx="7258236" cy="577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5FB0D7-F751-2E70-5E9B-E4FE53BA3841}"/>
              </a:ext>
            </a:extLst>
          </p:cNvPr>
          <p:cNvSpPr txBox="1"/>
          <p:nvPr/>
        </p:nvSpPr>
        <p:spPr>
          <a:xfrm>
            <a:off x="557591" y="4506687"/>
            <a:ext cx="40794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The R Graph Gallery – Help and inspiration for R charts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743F11-1D90-CCF2-7099-0C6C9E7905AC}"/>
              </a:ext>
            </a:extLst>
          </p:cNvPr>
          <p:cNvSpPr txBox="1"/>
          <p:nvPr/>
        </p:nvSpPr>
        <p:spPr>
          <a:xfrm>
            <a:off x="674913" y="5279571"/>
            <a:ext cx="309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Often require installing packages (like ggplot2)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3D7B81-609C-FEDA-D0C4-0E3034F2EC93}"/>
              </a:ext>
            </a:extLst>
          </p:cNvPr>
          <p:cNvSpPr txBox="1"/>
          <p:nvPr/>
        </p:nvSpPr>
        <p:spPr>
          <a:xfrm>
            <a:off x="557591" y="3298371"/>
            <a:ext cx="39055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R CHARTS | A collection of charts and graphs made with the R programming language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3272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A8D2A-4537-2F01-3205-EEC7BC203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Packages in 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8C515-9890-195C-DE92-B09602AD9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579" y="1767114"/>
            <a:ext cx="4591352" cy="4481286"/>
          </a:xfrm>
        </p:spPr>
        <p:txBody>
          <a:bodyPr>
            <a:normAutofit/>
          </a:bodyPr>
          <a:lstStyle/>
          <a:p>
            <a:r>
              <a:rPr lang="en-GB" sz="2400" dirty="0"/>
              <a:t>Packages in R are collections of functions, data, and compiled code that enhance the functionality of R. </a:t>
            </a:r>
          </a:p>
          <a:p>
            <a:r>
              <a:rPr lang="en-GB" sz="2400" dirty="0"/>
              <a:t>To use a package, you first need to </a:t>
            </a:r>
            <a:r>
              <a:rPr lang="en-GB" sz="2400" b="1" dirty="0"/>
              <a:t>install it </a:t>
            </a:r>
            <a:r>
              <a:rPr lang="en-GB" sz="2400" dirty="0"/>
              <a:t>and then load it into your R session.</a:t>
            </a:r>
          </a:p>
          <a:p>
            <a:r>
              <a:rPr lang="en-GB" sz="2400" dirty="0"/>
              <a:t>Once installed, load the package using the </a:t>
            </a:r>
            <a:r>
              <a:rPr lang="en-GB" sz="2400" dirty="0">
                <a:solidFill>
                  <a:srgbClr val="0070C0"/>
                </a:solidFill>
              </a:rPr>
              <a:t>library() </a:t>
            </a:r>
            <a:r>
              <a:rPr lang="en-GB" sz="2400" dirty="0"/>
              <a:t>function to ‘call up’ a package</a:t>
            </a: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3F045A-306F-C13B-B348-A7ADEB4F4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345" y="609600"/>
            <a:ext cx="4082514" cy="667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57C76B-42F6-E0D1-8CD4-80595A9FA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931" y="2178799"/>
            <a:ext cx="6883760" cy="434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89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10B07-93AF-F6E0-8F3C-289AFE224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3C4DF-47DB-B6FE-B09C-9AE48AD0E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221775-7BAC-E967-9FB8-99FEC6FB1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67" y="342469"/>
            <a:ext cx="7004884" cy="628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021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872D-4168-F806-2C11-07E38DFF8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for today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DB2BA-6686-1F34-8EB2-6F43B384F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05" y="1930400"/>
            <a:ext cx="3295952" cy="4364962"/>
          </a:xfrm>
        </p:spPr>
        <p:txBody>
          <a:bodyPr>
            <a:normAutofit/>
          </a:bodyPr>
          <a:lstStyle/>
          <a:p>
            <a:r>
              <a:rPr lang="en-GB" sz="2800" dirty="0"/>
              <a:t>Using data that’s already in r</a:t>
            </a:r>
          </a:p>
          <a:p>
            <a:r>
              <a:rPr lang="en-GB" sz="2800" dirty="0"/>
              <a:t>You can run the code ‘</a:t>
            </a:r>
            <a:r>
              <a:rPr lang="en-GB" sz="2800" dirty="0">
                <a:solidFill>
                  <a:srgbClr val="0070C0"/>
                </a:solidFill>
              </a:rPr>
              <a:t>data()</a:t>
            </a:r>
            <a:r>
              <a:rPr lang="en-GB" sz="2800" dirty="0">
                <a:solidFill>
                  <a:schemeClr val="tx1"/>
                </a:solidFill>
              </a:rPr>
              <a:t>’ in r studio to see a list of existing data sets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32EEFF-6CB0-C6EF-F780-1F2DD01FE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272" y="91435"/>
            <a:ext cx="7630887" cy="6675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21076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5" name="Group 4104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106" name="Straight Connector 4105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7" name="Straight Connector 4106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08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109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110" name="Isosceles Triangle 4109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111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112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113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114" name="Isosceles Triangle 4113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115" name="Isosceles Triangle 4114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4100" name="Picture 4">
            <a:extLst>
              <a:ext uri="{FF2B5EF4-FFF2-40B4-BE49-F238E27FC236}">
                <a16:creationId xmlns:a16="http://schemas.microsoft.com/office/drawing/2014/main" id="{9CB23D4B-E7D3-B83A-7DE6-C091262317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0491" b="13566"/>
          <a:stretch>
            <a:fillRect/>
          </a:stretch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67A081-BD13-143B-95AF-6DFBBA04D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131" y="796653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/>
              <a:t>We’re going to use ‘</a:t>
            </a:r>
            <a:r>
              <a:rPr lang="en-US" altLang="en-US" sz="4800" dirty="0">
                <a:solidFill>
                  <a:schemeClr val="tx1"/>
                </a:solidFill>
              </a:rPr>
              <a:t>iris</a:t>
            </a:r>
            <a:r>
              <a:rPr lang="en-US" sz="4800" dirty="0"/>
              <a:t>’ data set</a:t>
            </a:r>
          </a:p>
        </p:txBody>
      </p:sp>
      <p:cxnSp>
        <p:nvCxnSpPr>
          <p:cNvPr id="4117" name="Straight Connector 4116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19" name="Straight Connector 4118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21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123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125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127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129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131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133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7" name="Picture 6" descr="A close up of text&#10;&#10;AI-generated content may be incorrect.">
            <a:extLst>
              <a:ext uri="{FF2B5EF4-FFF2-40B4-BE49-F238E27FC236}">
                <a16:creationId xmlns:a16="http://schemas.microsoft.com/office/drawing/2014/main" id="{8A139C90-2EB4-4A00-A31A-20F2D8D3B7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1"/>
          <a:stretch>
            <a:fillRect/>
          </a:stretch>
        </p:blipFill>
        <p:spPr>
          <a:xfrm>
            <a:off x="895542" y="4387701"/>
            <a:ext cx="3301346" cy="1022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54402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98779-A62A-3A23-AA3B-7258B66F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8E5D7-D636-E5AF-E805-142ED1207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DE2A56-0E52-5767-9489-C34E2D7415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5216"/>
          <a:stretch>
            <a:fillRect/>
          </a:stretch>
        </p:blipFill>
        <p:spPr>
          <a:xfrm>
            <a:off x="312381" y="184749"/>
            <a:ext cx="5555019" cy="3934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01A111-D333-2933-2F1F-CC9120ADC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47" y="4495800"/>
            <a:ext cx="11401928" cy="2177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Description of IRIS dataset showing Petal length, Sepal length, Petal ...">
            <a:extLst>
              <a:ext uri="{FF2B5EF4-FFF2-40B4-BE49-F238E27FC236}">
                <a16:creationId xmlns:a16="http://schemas.microsoft.com/office/drawing/2014/main" id="{042750F8-FDD6-9F4C-5786-DBC6BA9B9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286" y="184749"/>
            <a:ext cx="3780064" cy="408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1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30729-D17B-F443-7F1E-DB2414137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35252"/>
            <a:ext cx="8596668" cy="1320800"/>
          </a:xfrm>
        </p:spPr>
        <p:txBody>
          <a:bodyPr/>
          <a:lstStyle/>
          <a:p>
            <a:r>
              <a:rPr lang="en-GB" dirty="0"/>
              <a:t>Create a boxplot of </a:t>
            </a:r>
            <a:r>
              <a:rPr lang="en-GB" dirty="0" err="1"/>
              <a:t>sepal.length</a:t>
            </a:r>
            <a:r>
              <a:rPr lang="en-GB" dirty="0"/>
              <a:t> by species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3AB22B-8723-CD7E-AEAA-D3257ADC1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24" y="2444417"/>
            <a:ext cx="6620375" cy="44135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606888-B658-A7D4-6A1B-11962323C035}"/>
              </a:ext>
            </a:extLst>
          </p:cNvPr>
          <p:cNvSpPr txBox="1"/>
          <p:nvPr/>
        </p:nvSpPr>
        <p:spPr>
          <a:xfrm>
            <a:off x="4193420" y="2182807"/>
            <a:ext cx="61014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boxplot(</a:t>
            </a:r>
            <a:r>
              <a:rPr lang="en-GB" sz="2800" dirty="0" err="1"/>
              <a:t>Sepal.Length~Species</a:t>
            </a:r>
            <a:r>
              <a:rPr lang="en-GB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79870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87033-DCE2-57E0-35FB-335C75CB6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591" y="1346201"/>
            <a:ext cx="4440766" cy="647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/>
              <a:t>(R=0.4; P=0.04)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89E9A2-6D61-4393-A7E2-45269ACAB0AD}"/>
              </a:ext>
            </a:extLst>
          </p:cNvPr>
          <p:cNvSpPr txBox="1">
            <a:spLocks/>
          </p:cNvSpPr>
          <p:nvPr/>
        </p:nvSpPr>
        <p:spPr>
          <a:xfrm>
            <a:off x="557591" y="2667001"/>
            <a:ext cx="4440766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sz="3600" dirty="0"/>
              <a:t>(R=-0.5; P=0.04)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537422-6AF3-73CF-987C-B7895B302214}"/>
              </a:ext>
            </a:extLst>
          </p:cNvPr>
          <p:cNvSpPr txBox="1">
            <a:spLocks/>
          </p:cNvSpPr>
          <p:nvPr/>
        </p:nvSpPr>
        <p:spPr>
          <a:xfrm>
            <a:off x="557591" y="3987801"/>
            <a:ext cx="4440766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sz="3600" dirty="0"/>
              <a:t>(R=0.9; P=0.001)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563232-3A8A-894D-4CCA-A4349B6AF3A5}"/>
              </a:ext>
            </a:extLst>
          </p:cNvPr>
          <p:cNvSpPr txBox="1">
            <a:spLocks/>
          </p:cNvSpPr>
          <p:nvPr/>
        </p:nvSpPr>
        <p:spPr>
          <a:xfrm>
            <a:off x="557591" y="5168901"/>
            <a:ext cx="4440766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sz="3600" dirty="0"/>
              <a:t>(R=0.2; P=0.07)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1A35D2-BE97-AE1B-9853-C84A261C7DDE}"/>
              </a:ext>
            </a:extLst>
          </p:cNvPr>
          <p:cNvSpPr txBox="1"/>
          <p:nvPr/>
        </p:nvSpPr>
        <p:spPr>
          <a:xfrm>
            <a:off x="4083956" y="1453803"/>
            <a:ext cx="5492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Significant, positive correlation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EE3E8A-CEA3-1338-29EB-EFDE37B35D4C}"/>
              </a:ext>
            </a:extLst>
          </p:cNvPr>
          <p:cNvSpPr txBox="1"/>
          <p:nvPr/>
        </p:nvSpPr>
        <p:spPr>
          <a:xfrm>
            <a:off x="4083956" y="2811935"/>
            <a:ext cx="5492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Significant, negative correlation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46D004-572F-0366-65AC-C3FBF741DCA7}"/>
              </a:ext>
            </a:extLst>
          </p:cNvPr>
          <p:cNvSpPr txBox="1"/>
          <p:nvPr/>
        </p:nvSpPr>
        <p:spPr>
          <a:xfrm>
            <a:off x="4083957" y="4053187"/>
            <a:ext cx="652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Significant, (strong) positive correlation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95CDDA-19CA-71AB-B1ED-19E4E298BEBF}"/>
              </a:ext>
            </a:extLst>
          </p:cNvPr>
          <p:cNvSpPr txBox="1"/>
          <p:nvPr/>
        </p:nvSpPr>
        <p:spPr>
          <a:xfrm>
            <a:off x="4083956" y="5253338"/>
            <a:ext cx="5492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Non-significant, positive correlation</a:t>
            </a:r>
          </a:p>
        </p:txBody>
      </p:sp>
    </p:spTree>
    <p:extLst>
      <p:ext uri="{BB962C8B-B14F-4D97-AF65-F5344CB8AC3E}">
        <p14:creationId xmlns:p14="http://schemas.microsoft.com/office/powerpoint/2010/main" val="26434227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D4E6B-3EC6-5003-AEAC-96038F5B9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71EC2-6E76-0E44-3071-40D11344D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Make it prettier…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36DA02-D079-46A4-15F7-CE0B4DED2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58" y="2490864"/>
            <a:ext cx="7007309" cy="43671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397680-BA26-9374-CAC6-BA8909DA31C9}"/>
              </a:ext>
            </a:extLst>
          </p:cNvPr>
          <p:cNvSpPr txBox="1"/>
          <p:nvPr/>
        </p:nvSpPr>
        <p:spPr>
          <a:xfrm>
            <a:off x="520095" y="1536757"/>
            <a:ext cx="10994571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dirty="0"/>
              <a:t>boxplot(</a:t>
            </a:r>
            <a:r>
              <a:rPr lang="en-GB" sz="2800" dirty="0" err="1"/>
              <a:t>Sepal.Length</a:t>
            </a:r>
            <a:r>
              <a:rPr lang="en-GB" sz="2800" dirty="0"/>
              <a:t> ~ Species, </a:t>
            </a:r>
            <a:r>
              <a:rPr lang="en-GB" sz="2800" dirty="0" err="1"/>
              <a:t>xlab</a:t>
            </a:r>
            <a:r>
              <a:rPr lang="en-GB" sz="2800" dirty="0"/>
              <a:t> = "Species", </a:t>
            </a:r>
            <a:r>
              <a:rPr lang="en-GB" sz="2800" dirty="0" err="1"/>
              <a:t>ylab</a:t>
            </a:r>
            <a:r>
              <a:rPr lang="en-GB" sz="2800" dirty="0"/>
              <a:t> = "Sepal Length", col = c("</a:t>
            </a:r>
            <a:r>
              <a:rPr lang="en-GB" sz="2800" dirty="0" err="1"/>
              <a:t>lightblue</a:t>
            </a:r>
            <a:r>
              <a:rPr lang="en-GB" sz="2800" dirty="0"/>
              <a:t>", "</a:t>
            </a:r>
            <a:r>
              <a:rPr lang="en-GB" sz="2800" dirty="0" err="1"/>
              <a:t>lightgreen</a:t>
            </a:r>
            <a:r>
              <a:rPr lang="en-GB" sz="2800" dirty="0"/>
              <a:t>", "</a:t>
            </a:r>
            <a:r>
              <a:rPr lang="en-GB" sz="2800" dirty="0" err="1"/>
              <a:t>lightpink</a:t>
            </a:r>
            <a:r>
              <a:rPr lang="en-GB" sz="2800" dirty="0"/>
              <a:t>"))</a:t>
            </a:r>
          </a:p>
        </p:txBody>
      </p:sp>
    </p:spTree>
    <p:extLst>
      <p:ext uri="{BB962C8B-B14F-4D97-AF65-F5344CB8AC3E}">
        <p14:creationId xmlns:p14="http://schemas.microsoft.com/office/powerpoint/2010/main" val="40027078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19FFB-3498-9CE0-F601-7B299AADF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there a significant correlation between </a:t>
            </a:r>
            <a:r>
              <a:rPr lang="en-GB" dirty="0">
                <a:highlight>
                  <a:srgbClr val="FFFF00"/>
                </a:highlight>
              </a:rPr>
              <a:t>sepal length </a:t>
            </a:r>
            <a:r>
              <a:rPr lang="en-GB" dirty="0"/>
              <a:t>and </a:t>
            </a:r>
            <a:r>
              <a:rPr lang="en-GB" dirty="0">
                <a:highlight>
                  <a:srgbClr val="FFFF00"/>
                </a:highlight>
              </a:rPr>
              <a:t>petal length</a:t>
            </a:r>
            <a:r>
              <a:rPr lang="en-GB" dirty="0"/>
              <a:t>?</a:t>
            </a:r>
          </a:p>
        </p:txBody>
      </p:sp>
      <p:pic>
        <p:nvPicPr>
          <p:cNvPr id="4" name="Picture 2" descr="Description of IRIS dataset showing Petal length, Sepal length, Petal ...">
            <a:extLst>
              <a:ext uri="{FF2B5EF4-FFF2-40B4-BE49-F238E27FC236}">
                <a16:creationId xmlns:a16="http://schemas.microsoft.com/office/drawing/2014/main" id="{56D1FE9C-EF71-B05B-C91D-AC145DC92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114" y="2236850"/>
            <a:ext cx="3780064" cy="408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EDC4FE-C245-AEAB-F772-129CF8B21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198606"/>
            <a:ext cx="5882363" cy="2079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429BB5-5EDB-15F2-3B56-01603A6D80DE}"/>
              </a:ext>
            </a:extLst>
          </p:cNvPr>
          <p:cNvSpPr txBox="1"/>
          <p:nvPr/>
        </p:nvSpPr>
        <p:spPr>
          <a:xfrm>
            <a:off x="348343" y="5199744"/>
            <a:ext cx="79247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/>
              <a:t>cor.test</a:t>
            </a:r>
            <a:r>
              <a:rPr lang="en-GB" sz="2000" dirty="0"/>
              <a:t>(</a:t>
            </a:r>
            <a:r>
              <a:rPr lang="en-GB" sz="2000" dirty="0" err="1"/>
              <a:t>Sepal.Length</a:t>
            </a:r>
            <a:r>
              <a:rPr lang="en-GB" sz="2000" dirty="0"/>
              <a:t>, </a:t>
            </a:r>
            <a:r>
              <a:rPr lang="en-GB" sz="2000" dirty="0" err="1"/>
              <a:t>Petal.Length</a:t>
            </a:r>
            <a:r>
              <a:rPr lang="en-GB" sz="2000" dirty="0"/>
              <a:t>, method = "spearman")</a:t>
            </a:r>
          </a:p>
        </p:txBody>
      </p:sp>
    </p:spTree>
    <p:extLst>
      <p:ext uri="{BB962C8B-B14F-4D97-AF65-F5344CB8AC3E}">
        <p14:creationId xmlns:p14="http://schemas.microsoft.com/office/powerpoint/2010/main" val="389444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E58447-8030-47CF-FAA9-4DFB1FCF3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89" y="469103"/>
            <a:ext cx="6966161" cy="2317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7052D9-1432-FD49-33AF-978AEF756D03}"/>
              </a:ext>
            </a:extLst>
          </p:cNvPr>
          <p:cNvSpPr txBox="1"/>
          <p:nvPr/>
        </p:nvSpPr>
        <p:spPr>
          <a:xfrm>
            <a:off x="3224893" y="3461657"/>
            <a:ext cx="2424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options(scipen = 999)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7FCFDB-01F2-A661-8E78-ED9DEA855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325" y="4238081"/>
            <a:ext cx="7165206" cy="2360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25107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1B61FD-FF6F-4A69-BE91-9FA89CE032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329"/>
          <a:stretch>
            <a:fillRect/>
          </a:stretch>
        </p:blipFill>
        <p:spPr>
          <a:xfrm>
            <a:off x="1110343" y="2656113"/>
            <a:ext cx="6716162" cy="3757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C60993-B8AE-D18C-0891-77B556028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Plot this as a scatter plot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5E035C-7A38-8B07-C6A7-69D0BBCC378B}"/>
              </a:ext>
            </a:extLst>
          </p:cNvPr>
          <p:cNvSpPr txBox="1"/>
          <p:nvPr/>
        </p:nvSpPr>
        <p:spPr>
          <a:xfrm>
            <a:off x="862694" y="1522275"/>
            <a:ext cx="61014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plot(</a:t>
            </a:r>
            <a:r>
              <a:rPr lang="en-GB" sz="2800" dirty="0" err="1"/>
              <a:t>Sepal.Length</a:t>
            </a:r>
            <a:r>
              <a:rPr lang="en-GB" sz="2800" dirty="0"/>
              <a:t>, </a:t>
            </a:r>
            <a:r>
              <a:rPr lang="en-GB" sz="2800" dirty="0" err="1"/>
              <a:t>Petal.Length</a:t>
            </a:r>
            <a:r>
              <a:rPr lang="en-GB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00516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1ADEF-8B2C-B241-0A91-ED1DDC2CB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4" y="2220686"/>
            <a:ext cx="2762552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Searching for r code on the internet is NOT cheating </a:t>
            </a:r>
            <a:r>
              <a:rPr lang="en-GB" dirty="0">
                <a:sym typeface="Wingdings" panose="05000000000000000000" pitchFamily="2" charset="2"/>
              </a:rPr>
              <a:t>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4625BF-4062-5B8B-6FED-148A5CDF8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886" y="323416"/>
            <a:ext cx="8221222" cy="621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501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D4A7-4944-229A-AEA5-DD3CEE059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A1BD37-EB04-5BBA-5B88-320A3A2D0807}"/>
              </a:ext>
            </a:extLst>
          </p:cNvPr>
          <p:cNvSpPr txBox="1"/>
          <p:nvPr/>
        </p:nvSpPr>
        <p:spPr>
          <a:xfrm>
            <a:off x="500742" y="2472541"/>
            <a:ext cx="915216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# Load necessary library</a:t>
            </a:r>
          </a:p>
          <a:p>
            <a:r>
              <a:rPr lang="en-GB" dirty="0"/>
              <a:t>library(ggplot2)</a:t>
            </a:r>
          </a:p>
          <a:p>
            <a:endParaRPr lang="en-GB" dirty="0"/>
          </a:p>
          <a:p>
            <a:r>
              <a:rPr lang="en-GB" dirty="0"/>
              <a:t># Create scatter plot with line of best fit</a:t>
            </a:r>
          </a:p>
          <a:p>
            <a:r>
              <a:rPr lang="en-GB" dirty="0" err="1"/>
              <a:t>ggplot</a:t>
            </a:r>
            <a:r>
              <a:rPr lang="en-GB" dirty="0"/>
              <a:t>(data = iris, </a:t>
            </a:r>
            <a:r>
              <a:rPr lang="en-GB" dirty="0" err="1"/>
              <a:t>aes</a:t>
            </a:r>
            <a:r>
              <a:rPr lang="en-GB" dirty="0"/>
              <a:t>(x = </a:t>
            </a:r>
            <a:r>
              <a:rPr lang="en-GB" dirty="0" err="1"/>
              <a:t>Sepal.Length</a:t>
            </a:r>
            <a:r>
              <a:rPr lang="en-GB" dirty="0"/>
              <a:t>, y = </a:t>
            </a:r>
            <a:r>
              <a:rPr lang="en-GB" dirty="0" err="1"/>
              <a:t>Petal.Length</a:t>
            </a:r>
            <a:r>
              <a:rPr lang="en-GB" dirty="0"/>
              <a:t>)) +</a:t>
            </a:r>
          </a:p>
          <a:p>
            <a:r>
              <a:rPr lang="en-GB" dirty="0"/>
              <a:t>  </a:t>
            </a:r>
            <a:r>
              <a:rPr lang="en-GB" dirty="0" err="1"/>
              <a:t>geom_point</a:t>
            </a:r>
            <a:r>
              <a:rPr lang="en-GB" dirty="0"/>
              <a:t>(color = "blue", alpha = 0.6) +  # Scatter plot points</a:t>
            </a:r>
          </a:p>
          <a:p>
            <a:r>
              <a:rPr lang="en-GB" dirty="0"/>
              <a:t>  </a:t>
            </a:r>
            <a:r>
              <a:rPr lang="en-GB" dirty="0" err="1"/>
              <a:t>geom_smooth</a:t>
            </a:r>
            <a:r>
              <a:rPr lang="en-GB" dirty="0"/>
              <a:t>(method = "</a:t>
            </a:r>
            <a:r>
              <a:rPr lang="en-GB" dirty="0" err="1"/>
              <a:t>lm</a:t>
            </a:r>
            <a:r>
              <a:rPr lang="en-GB" dirty="0"/>
              <a:t>", color = "red", se = FALSE) +  # Line of best fit</a:t>
            </a:r>
          </a:p>
          <a:p>
            <a:r>
              <a:rPr lang="en-GB" dirty="0"/>
              <a:t>  labs(title = "Scatter Plot with Line of Best Fit",</a:t>
            </a:r>
          </a:p>
          <a:p>
            <a:r>
              <a:rPr lang="en-GB" dirty="0"/>
              <a:t>       x = "Sepal Length",</a:t>
            </a:r>
          </a:p>
          <a:p>
            <a:r>
              <a:rPr lang="en-GB" dirty="0"/>
              <a:t>       y = "Petal Length") +</a:t>
            </a:r>
          </a:p>
          <a:p>
            <a:r>
              <a:rPr lang="en-GB" dirty="0"/>
              <a:t>  </a:t>
            </a:r>
            <a:r>
              <a:rPr lang="en-GB" dirty="0" err="1"/>
              <a:t>theme_minimal</a:t>
            </a:r>
            <a:r>
              <a:rPr lang="en-GB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9623987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03E60-9D67-1B1C-1378-803FAF03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78DF1-0CEE-38DC-A295-FED118C6F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B6BF14-4586-9923-EB21-88E9591C5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357032"/>
            <a:ext cx="9481979" cy="6143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39624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wo penguins gawking">
            <a:extLst>
              <a:ext uri="{FF2B5EF4-FFF2-40B4-BE49-F238E27FC236}">
                <a16:creationId xmlns:a16="http://schemas.microsoft.com/office/drawing/2014/main" id="{ABD62414-2B7A-94C0-B1B1-364DBF646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" r="2150" b="2"/>
          <a:stretch>
            <a:fillRect/>
          </a:stretch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EF8328-AF9A-FA47-ECF3-B7D4A427F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Over to you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CADBBB-6D31-5A37-6F23-44C290F5C613}"/>
              </a:ext>
            </a:extLst>
          </p:cNvPr>
          <p:cNvSpPr txBox="1">
            <a:spLocks/>
          </p:cNvSpPr>
          <p:nvPr/>
        </p:nvSpPr>
        <p:spPr>
          <a:xfrm>
            <a:off x="677334" y="2160589"/>
            <a:ext cx="3851122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Load: penguins data set in R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4FAF55-7D45-B879-B89C-051DEF21B33A}"/>
              </a:ext>
            </a:extLst>
          </p:cNvPr>
          <p:cNvSpPr txBox="1"/>
          <p:nvPr/>
        </p:nvSpPr>
        <p:spPr>
          <a:xfrm>
            <a:off x="1012126" y="4100975"/>
            <a:ext cx="351633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dirty="0"/>
              <a:t>data("penguins")</a:t>
            </a:r>
          </a:p>
        </p:txBody>
      </p:sp>
    </p:spTree>
    <p:extLst>
      <p:ext uri="{BB962C8B-B14F-4D97-AF65-F5344CB8AC3E}">
        <p14:creationId xmlns:p14="http://schemas.microsoft.com/office/powerpoint/2010/main" val="120234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48B01-7CD2-62DA-1737-DC3DE4953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 the following questions: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C994E-0BFA-C564-01BA-B4EB3C3D2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05" y="1812246"/>
            <a:ext cx="9326638" cy="4740954"/>
          </a:xfrm>
        </p:spPr>
        <p:txBody>
          <a:bodyPr>
            <a:normAutofit/>
          </a:bodyPr>
          <a:lstStyle/>
          <a:p>
            <a:pPr>
              <a:buAutoNum type="arabicParenR"/>
            </a:pPr>
            <a:r>
              <a:rPr lang="en-GB" sz="2800" dirty="0"/>
              <a:t>Is penguin </a:t>
            </a:r>
            <a:r>
              <a:rPr lang="en-GB" sz="2800" dirty="0">
                <a:highlight>
                  <a:srgbClr val="FFFF00"/>
                </a:highlight>
              </a:rPr>
              <a:t>‘body mass’ </a:t>
            </a:r>
            <a:r>
              <a:rPr lang="en-GB" sz="2800" dirty="0"/>
              <a:t>a normally distributed variable?</a:t>
            </a:r>
          </a:p>
          <a:p>
            <a:pPr>
              <a:buAutoNum type="arabicParenR"/>
            </a:pPr>
            <a:r>
              <a:rPr lang="en-GB" sz="2800" dirty="0"/>
              <a:t>Is there a significant correlation between </a:t>
            </a:r>
            <a:r>
              <a:rPr lang="en-GB" sz="2800" dirty="0">
                <a:highlight>
                  <a:srgbClr val="FFFF00"/>
                </a:highlight>
              </a:rPr>
              <a:t>‘body mass’ </a:t>
            </a:r>
            <a:r>
              <a:rPr lang="en-GB" sz="2800" dirty="0"/>
              <a:t>and </a:t>
            </a:r>
            <a:r>
              <a:rPr lang="en-GB" sz="2800" dirty="0">
                <a:highlight>
                  <a:srgbClr val="FFFF00"/>
                </a:highlight>
              </a:rPr>
              <a:t>‘bill length</a:t>
            </a:r>
            <a:r>
              <a:rPr lang="en-GB" sz="2800" dirty="0"/>
              <a:t>’?</a:t>
            </a:r>
          </a:p>
          <a:p>
            <a:pPr>
              <a:buAutoNum type="arabicParenR"/>
            </a:pPr>
            <a:r>
              <a:rPr lang="en-GB" sz="2800" dirty="0"/>
              <a:t>Run a Wilcoxon test to determine if there is a significant difference in penguin ‘</a:t>
            </a:r>
            <a:r>
              <a:rPr lang="en-GB" sz="2800" dirty="0">
                <a:highlight>
                  <a:srgbClr val="FFFF00"/>
                </a:highlight>
              </a:rPr>
              <a:t>body mass</a:t>
            </a:r>
            <a:r>
              <a:rPr lang="en-GB" sz="2800" dirty="0"/>
              <a:t>’ between males and females.</a:t>
            </a:r>
          </a:p>
          <a:p>
            <a:pPr>
              <a:buAutoNum type="arabicParenR"/>
            </a:pPr>
            <a:r>
              <a:rPr lang="en-GB" sz="2800" dirty="0"/>
              <a:t>Create a boxplot to compare ‘</a:t>
            </a:r>
            <a:r>
              <a:rPr lang="en-GB" sz="2800" dirty="0">
                <a:highlight>
                  <a:srgbClr val="FFFF00"/>
                </a:highlight>
              </a:rPr>
              <a:t>body mass</a:t>
            </a:r>
            <a:r>
              <a:rPr lang="en-GB" sz="2800" dirty="0"/>
              <a:t>’ of male and female penguins </a:t>
            </a:r>
            <a:r>
              <a:rPr lang="en-GB" sz="2400" dirty="0">
                <a:solidFill>
                  <a:schemeClr val="accent1"/>
                </a:solidFill>
              </a:rPr>
              <a:t>(use pretty colours and change the label of the Y-axis to show that weight is in grams)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9329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611C-5783-B850-8E07-05DCA6D7D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DE87B-BFF0-88FA-36A2-461AD70C5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E71879-AE5E-B68D-648A-1BC9861FB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7" y="454411"/>
            <a:ext cx="9533466" cy="594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91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33E0A-2564-E782-3BB0-03C595173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2800"/>
          </a:xfrm>
        </p:spPr>
        <p:txBody>
          <a:bodyPr>
            <a:normAutofit/>
          </a:bodyPr>
          <a:lstStyle/>
          <a:p>
            <a:r>
              <a:rPr lang="en-GB" sz="4000" b="1" dirty="0"/>
              <a:t>Interpreting a correlation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0608BF8A-DC05-053B-4248-F913632AC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249362"/>
            <a:ext cx="9200246" cy="370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222C86-C930-DEF9-E6B2-0BD3EDDC86C0}"/>
              </a:ext>
            </a:extLst>
          </p:cNvPr>
          <p:cNvSpPr txBox="1"/>
          <p:nvPr/>
        </p:nvSpPr>
        <p:spPr>
          <a:xfrm>
            <a:off x="234948" y="5048071"/>
            <a:ext cx="3670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Positive correlation means when </a:t>
            </a:r>
            <a:r>
              <a:rPr lang="en-GB" sz="2400" b="1" dirty="0"/>
              <a:t>‘variable 1’ </a:t>
            </a:r>
            <a:r>
              <a:rPr lang="en-GB" sz="2400" dirty="0"/>
              <a:t>increases, so does </a:t>
            </a:r>
            <a:r>
              <a:rPr lang="en-GB" sz="2400" b="1" dirty="0"/>
              <a:t>‘variable 2’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67722D-9F38-5666-6496-68A496BA60B4}"/>
              </a:ext>
            </a:extLst>
          </p:cNvPr>
          <p:cNvSpPr txBox="1"/>
          <p:nvPr/>
        </p:nvSpPr>
        <p:spPr>
          <a:xfrm>
            <a:off x="6743702" y="5048408"/>
            <a:ext cx="3670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Negative correlation means when </a:t>
            </a:r>
            <a:r>
              <a:rPr lang="en-GB" sz="2400" b="1" dirty="0"/>
              <a:t>‘variable 1’ </a:t>
            </a:r>
            <a:r>
              <a:rPr lang="en-GB" sz="2400" dirty="0"/>
              <a:t>increases, </a:t>
            </a:r>
            <a:r>
              <a:rPr lang="en-GB" sz="2400" b="1" dirty="0"/>
              <a:t>‘variable 2’ </a:t>
            </a:r>
            <a:r>
              <a:rPr lang="en-GB" sz="2400" dirty="0"/>
              <a:t>decreases</a:t>
            </a:r>
          </a:p>
        </p:txBody>
      </p:sp>
    </p:spTree>
    <p:extLst>
      <p:ext uri="{BB962C8B-B14F-4D97-AF65-F5344CB8AC3E}">
        <p14:creationId xmlns:p14="http://schemas.microsoft.com/office/powerpoint/2010/main" val="8960475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B6BF2-A4DD-6C5B-978D-47E9295D2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Splitting columns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68319-2536-9774-E6C7-C090EDDE2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3916437" cy="3880773"/>
          </a:xfrm>
        </p:spPr>
        <p:txBody>
          <a:bodyPr/>
          <a:lstStyle/>
          <a:p>
            <a:r>
              <a:rPr lang="en-GB" dirty="0"/>
              <a:t>In r studio (don’t cheat and go back to excel), create new lists that are:</a:t>
            </a:r>
          </a:p>
          <a:p>
            <a:pPr lvl="1"/>
            <a:r>
              <a:rPr lang="en-GB" dirty="0"/>
              <a:t>Body mass of only male penguins</a:t>
            </a:r>
          </a:p>
          <a:p>
            <a:pPr lvl="1"/>
            <a:r>
              <a:rPr lang="en-GB" dirty="0"/>
              <a:t>Body mass of only female penguins</a:t>
            </a:r>
          </a:p>
          <a:p>
            <a:endParaRPr lang="en-GB" dirty="0"/>
          </a:p>
          <a:p>
            <a:r>
              <a:rPr lang="en-GB" dirty="0"/>
              <a:t>You can now run tests (e.g. Shapiro wilk test) on each group separately.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733623-1E8E-F269-D696-98BBC0188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125" y="1118854"/>
            <a:ext cx="6411185" cy="24153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5CE5EF-5F46-3DD3-0C51-3CE2A670CA7B}"/>
              </a:ext>
            </a:extLst>
          </p:cNvPr>
          <p:cNvSpPr txBox="1"/>
          <p:nvPr/>
        </p:nvSpPr>
        <p:spPr>
          <a:xfrm>
            <a:off x="5279571" y="352363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Name for new list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1585C1C-E370-8FE7-D5C8-A905F77834F6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6379028" y="721695"/>
            <a:ext cx="119743" cy="47573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4403C34-4B5A-B8D2-DB19-D6379C8D9B39}"/>
              </a:ext>
            </a:extLst>
          </p:cNvPr>
          <p:cNvSpPr txBox="1"/>
          <p:nvPr/>
        </p:nvSpPr>
        <p:spPr>
          <a:xfrm>
            <a:off x="5834743" y="4233136"/>
            <a:ext cx="2438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7030A0"/>
                </a:solidFill>
              </a:rPr>
              <a:t>New list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22834DA-F4E7-03FD-586B-E826E0F00E01}"/>
              </a:ext>
            </a:extLst>
          </p:cNvPr>
          <p:cNvCxnSpPr>
            <a:cxnSpLocks/>
          </p:cNvCxnSpPr>
          <p:nvPr/>
        </p:nvCxnSpPr>
        <p:spPr>
          <a:xfrm flipV="1">
            <a:off x="7043057" y="3287486"/>
            <a:ext cx="97971" cy="936172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C2CBFE9-7918-0786-443B-941B8AF8B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167" y="5301374"/>
            <a:ext cx="3439005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23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017E-3311-B547-DF29-D3E7776A1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61" y="2007175"/>
            <a:ext cx="8596668" cy="1268411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/>
              <a:t>R-values run on a scale from -1 to 1</a:t>
            </a:r>
          </a:p>
          <a:p>
            <a:r>
              <a:rPr lang="en-GB" sz="2800" dirty="0"/>
              <a:t>If the number is greater than zero = positive correlation</a:t>
            </a:r>
          </a:p>
          <a:p>
            <a:r>
              <a:rPr lang="en-GB" sz="2800" dirty="0"/>
              <a:t>If the number is less than zero = negative correlation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A2CD84-648A-EC45-F8F2-1FF472075CAB}"/>
              </a:ext>
            </a:extLst>
          </p:cNvPr>
          <p:cNvGrpSpPr/>
          <p:nvPr/>
        </p:nvGrpSpPr>
        <p:grpSpPr>
          <a:xfrm>
            <a:off x="238395" y="4340185"/>
            <a:ext cx="9692832" cy="1908215"/>
            <a:chOff x="-99348" y="3885624"/>
            <a:chExt cx="9692832" cy="190821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3AE1162-6B72-403D-25B8-AE0BE18E9738}"/>
                </a:ext>
              </a:extLst>
            </p:cNvPr>
            <p:cNvGrpSpPr/>
            <p:nvPr/>
          </p:nvGrpSpPr>
          <p:grpSpPr>
            <a:xfrm>
              <a:off x="371918" y="3885624"/>
              <a:ext cx="8673484" cy="584776"/>
              <a:chOff x="600518" y="2755324"/>
              <a:chExt cx="8673484" cy="584776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595845E-8FEA-7235-F34B-4A10C4AAFF00}"/>
                  </a:ext>
                </a:extLst>
              </p:cNvPr>
              <p:cNvCxnSpPr/>
              <p:nvPr/>
            </p:nvCxnSpPr>
            <p:spPr>
              <a:xfrm>
                <a:off x="1032318" y="3340100"/>
                <a:ext cx="7886700" cy="0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59CB7B-F7D2-6966-FC04-30955B5537C8}"/>
                  </a:ext>
                </a:extLst>
              </p:cNvPr>
              <p:cNvSpPr txBox="1"/>
              <p:nvPr/>
            </p:nvSpPr>
            <p:spPr>
              <a:xfrm>
                <a:off x="4543868" y="2755325"/>
                <a:ext cx="863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/>
                  <a:t>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9A1ECC-1980-418A-CBED-C8634784C1A3}"/>
                  </a:ext>
                </a:extLst>
              </p:cNvPr>
              <p:cNvSpPr txBox="1"/>
              <p:nvPr/>
            </p:nvSpPr>
            <p:spPr>
              <a:xfrm>
                <a:off x="600518" y="2755325"/>
                <a:ext cx="863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/>
                  <a:t>-1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C2FFD9-4F7B-2431-BE67-DB53BD42C267}"/>
                  </a:ext>
                </a:extLst>
              </p:cNvPr>
              <p:cNvSpPr txBox="1"/>
              <p:nvPr/>
            </p:nvSpPr>
            <p:spPr>
              <a:xfrm>
                <a:off x="8410402" y="2755324"/>
                <a:ext cx="863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/>
                  <a:t>1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90379C-5633-EA02-B2D3-B9968D856D60}"/>
                </a:ext>
              </a:extLst>
            </p:cNvPr>
            <p:cNvSpPr txBox="1"/>
            <p:nvPr/>
          </p:nvSpPr>
          <p:spPr>
            <a:xfrm>
              <a:off x="3610418" y="4593510"/>
              <a:ext cx="2273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No correlation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C080E9-2870-87F4-473D-9BE3CCA7E4A1}"/>
                </a:ext>
              </a:extLst>
            </p:cNvPr>
            <p:cNvSpPr txBox="1"/>
            <p:nvPr/>
          </p:nvSpPr>
          <p:spPr>
            <a:xfrm>
              <a:off x="-99348" y="4586305"/>
              <a:ext cx="18061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Strong </a:t>
              </a:r>
              <a:r>
                <a:rPr lang="en-GB" sz="2400" b="1" dirty="0"/>
                <a:t>negative</a:t>
              </a:r>
              <a:r>
                <a:rPr lang="en-GB" sz="2400" dirty="0"/>
                <a:t> correlation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4B3727-806F-5657-C630-9C292EDC11BA}"/>
                </a:ext>
              </a:extLst>
            </p:cNvPr>
            <p:cNvSpPr txBox="1"/>
            <p:nvPr/>
          </p:nvSpPr>
          <p:spPr>
            <a:xfrm>
              <a:off x="7787352" y="4593510"/>
              <a:ext cx="18061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Strong </a:t>
              </a:r>
              <a:r>
                <a:rPr lang="en-GB" sz="2400" b="1" dirty="0"/>
                <a:t>positive</a:t>
              </a:r>
              <a:r>
                <a:rPr lang="en-GB" sz="2400" dirty="0"/>
                <a:t> correlation</a:t>
              </a: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BB0E3EAF-1A9E-E33C-BDA3-CEFC49C45AD7}"/>
              </a:ext>
            </a:extLst>
          </p:cNvPr>
          <p:cNvSpPr txBox="1">
            <a:spLocks/>
          </p:cNvSpPr>
          <p:nvPr/>
        </p:nvSpPr>
        <p:spPr>
          <a:xfrm>
            <a:off x="677334" y="539175"/>
            <a:ext cx="8705811" cy="1028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 b="1" dirty="0"/>
              <a:t>Interpreting a correlation </a:t>
            </a:r>
          </a:p>
          <a:p>
            <a:r>
              <a:rPr lang="en-GB" sz="2800" i="1" dirty="0"/>
              <a:t>(there is a reason we are covering this) 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218154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nancial graphs on a dark display">
            <a:extLst>
              <a:ext uri="{FF2B5EF4-FFF2-40B4-BE49-F238E27FC236}">
                <a16:creationId xmlns:a16="http://schemas.microsoft.com/office/drawing/2014/main" id="{E6CE2975-B097-EB5D-3A8A-4BBB3641AB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18027" r="17349"/>
          <a:stretch/>
        </p:blipFill>
        <p:spPr>
          <a:xfrm>
            <a:off x="5097780" y="-1"/>
            <a:ext cx="7091044" cy="6858001"/>
          </a:xfrm>
          <a:custGeom>
            <a:avLst/>
            <a:gdLst/>
            <a:ahLst/>
            <a:cxnLst/>
            <a:rect l="l" t="t" r="r" b="b"/>
            <a:pathLst>
              <a:path w="7091044" h="6858001">
                <a:moveTo>
                  <a:pt x="405750" y="0"/>
                </a:moveTo>
                <a:lnTo>
                  <a:pt x="7091044" y="0"/>
                </a:lnTo>
                <a:lnTo>
                  <a:pt x="7091044" y="6858001"/>
                </a:lnTo>
                <a:lnTo>
                  <a:pt x="53572" y="6858001"/>
                </a:lnTo>
                <a:lnTo>
                  <a:pt x="1828991" y="4521201"/>
                </a:lnTo>
                <a:close/>
                <a:moveTo>
                  <a:pt x="0" y="0"/>
                </a:moveTo>
                <a:lnTo>
                  <a:pt x="405750" y="0"/>
                </a:lnTo>
                <a:lnTo>
                  <a:pt x="0" y="43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FE93A3-9382-D610-F817-2C6293D9C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6" y="1678666"/>
            <a:ext cx="5123515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Descriptive stats. </a:t>
            </a:r>
          </a:p>
        </p:txBody>
      </p:sp>
    </p:spTree>
    <p:extLst>
      <p:ext uri="{BB962C8B-B14F-4D97-AF65-F5344CB8AC3E}">
        <p14:creationId xmlns:p14="http://schemas.microsoft.com/office/powerpoint/2010/main" val="2347004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63563A6-E028-1D56-5661-E715009A5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155701"/>
            <a:ext cx="8991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In a study, you might have a large number of animals in your sample.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When we are doing data analysis, we don’t care too much about the effect of our study on each individual animal….</a:t>
            </a:r>
          </a:p>
          <a:p>
            <a:pPr marL="0" indent="0">
              <a:buNone/>
            </a:pPr>
            <a:r>
              <a:rPr lang="en-GB" sz="2400" dirty="0"/>
              <a:t>…We look at the sample as a whole.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solidFill>
                  <a:srgbClr val="C00000"/>
                </a:solidFill>
              </a:rPr>
              <a:t>Not – </a:t>
            </a:r>
            <a:r>
              <a:rPr lang="en-GB" sz="2400" i="1" dirty="0">
                <a:solidFill>
                  <a:srgbClr val="C00000"/>
                </a:solidFill>
              </a:rPr>
              <a:t>‘has the treatment had an effect on each animal in the sample’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2"/>
                </a:solidFill>
              </a:rPr>
              <a:t>We want to know– </a:t>
            </a:r>
            <a:r>
              <a:rPr lang="en-GB" sz="2400" i="1" dirty="0">
                <a:solidFill>
                  <a:schemeClr val="accent2"/>
                </a:solidFill>
              </a:rPr>
              <a:t>‘has the treatment has an effect on the whole group of animals’</a:t>
            </a:r>
          </a:p>
        </p:txBody>
      </p:sp>
    </p:spTree>
    <p:extLst>
      <p:ext uri="{BB962C8B-B14F-4D97-AF65-F5344CB8AC3E}">
        <p14:creationId xmlns:p14="http://schemas.microsoft.com/office/powerpoint/2010/main" val="259080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7C701F-93A3-164B-9F2C-7F79E6263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0" t="32778" r="76771" b="12593"/>
          <a:stretch/>
        </p:blipFill>
        <p:spPr>
          <a:xfrm>
            <a:off x="507999" y="341700"/>
            <a:ext cx="3937461" cy="62115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DAECD4-D521-1194-AF6D-E4CD324BE34E}"/>
              </a:ext>
            </a:extLst>
          </p:cNvPr>
          <p:cNvSpPr txBox="1"/>
          <p:nvPr/>
        </p:nvSpPr>
        <p:spPr>
          <a:xfrm>
            <a:off x="4855028" y="620486"/>
            <a:ext cx="709294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Here we have 32 goats in out sample. If we try to make a graph that shows the data point for each goat it looks crazy!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F9009FB-41E5-FF1A-150D-10334F5468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7688482"/>
              </p:ext>
            </p:extLst>
          </p:nvPr>
        </p:nvGraphicFramePr>
        <p:xfrm>
          <a:off x="4343400" y="2318657"/>
          <a:ext cx="7778741" cy="3197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990F31D-7F6B-7CF2-3174-F8C0097631B3}"/>
              </a:ext>
            </a:extLst>
          </p:cNvPr>
          <p:cNvSpPr txBox="1"/>
          <p:nvPr/>
        </p:nvSpPr>
        <p:spPr>
          <a:xfrm>
            <a:off x="4713514" y="6013813"/>
            <a:ext cx="5791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What do we do to plot this on a graph? </a:t>
            </a:r>
          </a:p>
        </p:txBody>
      </p:sp>
    </p:spTree>
    <p:extLst>
      <p:ext uri="{BB962C8B-B14F-4D97-AF65-F5344CB8AC3E}">
        <p14:creationId xmlns:p14="http://schemas.microsoft.com/office/powerpoint/2010/main" val="328573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>
        <p:bldAsOne/>
      </p:bldGraphic>
      <p:bldP spid="8" grpId="0" animBg="1"/>
    </p:bldLst>
  </p:timing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</TotalTime>
  <Words>1751</Words>
  <Application>Microsoft Office PowerPoint</Application>
  <PresentationFormat>Widescreen</PresentationFormat>
  <Paragraphs>197</Paragraphs>
  <Slides>50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Aptos</vt:lpstr>
      <vt:lpstr>Arial</vt:lpstr>
      <vt:lpstr>Calibri</vt:lpstr>
      <vt:lpstr>Roboto</vt:lpstr>
      <vt:lpstr>Trebuchet MS</vt:lpstr>
      <vt:lpstr>Wingdings</vt:lpstr>
      <vt:lpstr>Wingdings 3</vt:lpstr>
      <vt:lpstr>Facet</vt:lpstr>
      <vt:lpstr>Recap. and more R practice</vt:lpstr>
      <vt:lpstr>Plan for today… </vt:lpstr>
      <vt:lpstr>But first… can you remember from last week how to interpret a correlation? </vt:lpstr>
      <vt:lpstr>PowerPoint Presentation</vt:lpstr>
      <vt:lpstr>Interpreting a correlation</vt:lpstr>
      <vt:lpstr>PowerPoint Presentation</vt:lpstr>
      <vt:lpstr>Descriptive stats. </vt:lpstr>
      <vt:lpstr>PowerPoint Presentation</vt:lpstr>
      <vt:lpstr>PowerPoint Presentation</vt:lpstr>
      <vt:lpstr>PowerPoint Presentation</vt:lpstr>
      <vt:lpstr>Calculating mean</vt:lpstr>
      <vt:lpstr>Considering Variance</vt:lpstr>
      <vt:lpstr>Measures of variance</vt:lpstr>
      <vt:lpstr>You can calculate variance…</vt:lpstr>
      <vt:lpstr>….. and find the square root of this variance to give standard deviation!</vt:lpstr>
      <vt:lpstr>PowerPoint Presentation</vt:lpstr>
      <vt:lpstr>In scientific papers, you often see it written like this… </vt:lpstr>
      <vt:lpstr>So… </vt:lpstr>
      <vt:lpstr>PowerPoint Presentation</vt:lpstr>
      <vt:lpstr>Graphs</vt:lpstr>
      <vt:lpstr>Graph basics</vt:lpstr>
      <vt:lpstr>Something to be aware of… </vt:lpstr>
      <vt:lpstr>Line graph</vt:lpstr>
      <vt:lpstr>Bar graph (count)</vt:lpstr>
      <vt:lpstr>Bar plot (showing mean &amp; standard deviation)</vt:lpstr>
      <vt:lpstr>Another way to show significant difference on a graph</vt:lpstr>
      <vt:lpstr>Histogram</vt:lpstr>
      <vt:lpstr>Box plot</vt:lpstr>
      <vt:lpstr>PowerPoint Presentation</vt:lpstr>
      <vt:lpstr>Pie chart</vt:lpstr>
      <vt:lpstr>Stacked bar</vt:lpstr>
      <vt:lpstr>Scatter plot</vt:lpstr>
      <vt:lpstr>Graphs in R Studio (can be beautiful!)</vt:lpstr>
      <vt:lpstr>Packages in r</vt:lpstr>
      <vt:lpstr>PowerPoint Presentation</vt:lpstr>
      <vt:lpstr>Task for today </vt:lpstr>
      <vt:lpstr>We’re going to use ‘iris’ data set</vt:lpstr>
      <vt:lpstr>PowerPoint Presentation</vt:lpstr>
      <vt:lpstr>Create a boxplot of sepal.length by species </vt:lpstr>
      <vt:lpstr>Make it prettier…</vt:lpstr>
      <vt:lpstr>Is there a significant correlation between sepal length and petal length?</vt:lpstr>
      <vt:lpstr>PowerPoint Presentation</vt:lpstr>
      <vt:lpstr>Plot this as a scatter plot</vt:lpstr>
      <vt:lpstr>Searching for r code on the internet is NOT cheating  </vt:lpstr>
      <vt:lpstr>PowerPoint Presentation</vt:lpstr>
      <vt:lpstr>PowerPoint Presentation</vt:lpstr>
      <vt:lpstr>Over to you</vt:lpstr>
      <vt:lpstr>Answer the following questions:</vt:lpstr>
      <vt:lpstr>PowerPoint Presentation</vt:lpstr>
      <vt:lpstr>Splitting columns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Ella Bartlett</dc:creator>
  <cp:lastModifiedBy>Ella Bartlett</cp:lastModifiedBy>
  <cp:revision>1</cp:revision>
  <dcterms:created xsi:type="dcterms:W3CDTF">2025-10-15T04:39:46Z</dcterms:created>
  <dcterms:modified xsi:type="dcterms:W3CDTF">2025-10-15T07:10:15Z</dcterms:modified>
</cp:coreProperties>
</file>