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440" r:id="rId2"/>
    <p:sldId id="257" r:id="rId3"/>
    <p:sldId id="261" r:id="rId4"/>
    <p:sldId id="457" r:id="rId5"/>
    <p:sldId id="458" r:id="rId6"/>
    <p:sldId id="459" r:id="rId7"/>
    <p:sldId id="460" r:id="rId8"/>
    <p:sldId id="461" r:id="rId9"/>
    <p:sldId id="258" r:id="rId10"/>
    <p:sldId id="463" r:id="rId11"/>
    <p:sldId id="465" r:id="rId12"/>
    <p:sldId id="436" r:id="rId13"/>
    <p:sldId id="277" r:id="rId14"/>
    <p:sldId id="259" r:id="rId15"/>
    <p:sldId id="262" r:id="rId16"/>
    <p:sldId id="430" r:id="rId17"/>
    <p:sldId id="301" r:id="rId18"/>
    <p:sldId id="316" r:id="rId19"/>
    <p:sldId id="300" r:id="rId20"/>
    <p:sldId id="466" r:id="rId21"/>
    <p:sldId id="428" r:id="rId22"/>
    <p:sldId id="429" r:id="rId23"/>
    <p:sldId id="432" r:id="rId24"/>
    <p:sldId id="431" r:id="rId25"/>
    <p:sldId id="433" r:id="rId26"/>
    <p:sldId id="434" r:id="rId27"/>
    <p:sldId id="270" r:id="rId28"/>
    <p:sldId id="46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97289D-07A5-42F7-BE98-0FAFB7899A52}" v="95" dt="2025-10-07T23:41:37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3" autoAdjust="0"/>
  </p:normalViewPr>
  <p:slideViewPr>
    <p:cSldViewPr snapToGrid="0">
      <p:cViewPr>
        <p:scale>
          <a:sx n="75" d="100"/>
          <a:sy n="75" d="100"/>
        </p:scale>
        <p:origin x="91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 Bartlett" userId="239dcd2cff2091b1" providerId="LiveId" clId="{6A97289D-07A5-42F7-BE98-0FAFB7899A52}"/>
    <pc:docChg chg="undo custSel addSld delSld modSld sldOrd">
      <pc:chgData name="Ella Bartlett" userId="239dcd2cff2091b1" providerId="LiveId" clId="{6A97289D-07A5-42F7-BE98-0FAFB7899A52}" dt="2025-10-07T23:43:01.043" v="1059" actId="47"/>
      <pc:docMkLst>
        <pc:docMk/>
      </pc:docMkLst>
      <pc:sldChg chg="del">
        <pc:chgData name="Ella Bartlett" userId="239dcd2cff2091b1" providerId="LiveId" clId="{6A97289D-07A5-42F7-BE98-0FAFB7899A52}" dt="2025-10-07T23:37:25.668" v="1020" actId="47"/>
        <pc:sldMkLst>
          <pc:docMk/>
          <pc:sldMk cId="2274011918" sldId="256"/>
        </pc:sldMkLst>
      </pc:sldChg>
      <pc:sldChg chg="addSp delSp modSp mod">
        <pc:chgData name="Ella Bartlett" userId="239dcd2cff2091b1" providerId="LiveId" clId="{6A97289D-07A5-42F7-BE98-0FAFB7899A52}" dt="2025-10-07T22:33:10.626" v="87" actId="1076"/>
        <pc:sldMkLst>
          <pc:docMk/>
          <pc:sldMk cId="832956564" sldId="258"/>
        </pc:sldMkLst>
        <pc:spChg chg="mod">
          <ac:chgData name="Ella Bartlett" userId="239dcd2cff2091b1" providerId="LiveId" clId="{6A97289D-07A5-42F7-BE98-0FAFB7899A52}" dt="2025-10-07T22:30:31.875" v="64" actId="20577"/>
          <ac:spMkLst>
            <pc:docMk/>
            <pc:sldMk cId="832956564" sldId="258"/>
            <ac:spMk id="2" creationId="{BDCD2406-1A39-E611-9D39-04F54EB35DDC}"/>
          </ac:spMkLst>
        </pc:spChg>
        <pc:spChg chg="del">
          <ac:chgData name="Ella Bartlett" userId="239dcd2cff2091b1" providerId="LiveId" clId="{6A97289D-07A5-42F7-BE98-0FAFB7899A52}" dt="2025-10-07T22:31:56.983" v="68" actId="478"/>
          <ac:spMkLst>
            <pc:docMk/>
            <pc:sldMk cId="832956564" sldId="258"/>
            <ac:spMk id="3" creationId="{A2D799EC-CB02-08A0-C3A5-B380C50CC9F7}"/>
          </ac:spMkLst>
        </pc:spChg>
        <pc:spChg chg="add mod">
          <ac:chgData name="Ella Bartlett" userId="239dcd2cff2091b1" providerId="LiveId" clId="{6A97289D-07A5-42F7-BE98-0FAFB7899A52}" dt="2025-10-07T22:32:47.718" v="80" actId="14100"/>
          <ac:spMkLst>
            <pc:docMk/>
            <pc:sldMk cId="832956564" sldId="258"/>
            <ac:spMk id="5" creationId="{1155AD02-95F0-16B6-60AD-3B52F9F88456}"/>
          </ac:spMkLst>
        </pc:spChg>
        <pc:spChg chg="add mod">
          <ac:chgData name="Ella Bartlett" userId="239dcd2cff2091b1" providerId="LiveId" clId="{6A97289D-07A5-42F7-BE98-0FAFB7899A52}" dt="2025-10-07T22:33:10.626" v="87" actId="1076"/>
          <ac:spMkLst>
            <pc:docMk/>
            <pc:sldMk cId="832956564" sldId="258"/>
            <ac:spMk id="6" creationId="{D6BDE45D-2331-2A1D-D9AC-B6B82914A838}"/>
          </ac:spMkLst>
        </pc:spChg>
        <pc:spChg chg="add mod">
          <ac:chgData name="Ella Bartlett" userId="239dcd2cff2091b1" providerId="LiveId" clId="{6A97289D-07A5-42F7-BE98-0FAFB7899A52}" dt="2025-10-07T22:33:02.767" v="84" actId="1076"/>
          <ac:spMkLst>
            <pc:docMk/>
            <pc:sldMk cId="832956564" sldId="258"/>
            <ac:spMk id="7" creationId="{4CF44BC1-C5C2-9B23-CBCA-F9D5BFE68D5B}"/>
          </ac:spMkLst>
        </pc:spChg>
        <pc:spChg chg="add mod">
          <ac:chgData name="Ella Bartlett" userId="239dcd2cff2091b1" providerId="LiveId" clId="{6A97289D-07A5-42F7-BE98-0FAFB7899A52}" dt="2025-10-07T22:33:08.450" v="86" actId="1076"/>
          <ac:spMkLst>
            <pc:docMk/>
            <pc:sldMk cId="832956564" sldId="258"/>
            <ac:spMk id="8" creationId="{42552390-A0DC-CE41-F7A7-382DBBD89A8B}"/>
          </ac:spMkLst>
        </pc:spChg>
        <pc:picChg chg="add mod">
          <ac:chgData name="Ella Bartlett" userId="239dcd2cff2091b1" providerId="LiveId" clId="{6A97289D-07A5-42F7-BE98-0FAFB7899A52}" dt="2025-10-07T22:32:02.376" v="70" actId="1076"/>
          <ac:picMkLst>
            <pc:docMk/>
            <pc:sldMk cId="832956564" sldId="258"/>
            <ac:picMk id="4" creationId="{7721BA3E-16B9-ADC6-92D3-01D34D1466CC}"/>
          </ac:picMkLst>
        </pc:picChg>
      </pc:sldChg>
      <pc:sldChg chg="addSp modSp mod">
        <pc:chgData name="Ella Bartlett" userId="239dcd2cff2091b1" providerId="LiveId" clId="{6A97289D-07A5-42F7-BE98-0FAFB7899A52}" dt="2025-10-07T23:02:19.014" v="536" actId="14100"/>
        <pc:sldMkLst>
          <pc:docMk/>
          <pc:sldMk cId="2627168873" sldId="259"/>
        </pc:sldMkLst>
        <pc:spChg chg="mod">
          <ac:chgData name="Ella Bartlett" userId="239dcd2cff2091b1" providerId="LiveId" clId="{6A97289D-07A5-42F7-BE98-0FAFB7899A52}" dt="2025-10-07T23:01:47.656" v="518" actId="20577"/>
          <ac:spMkLst>
            <pc:docMk/>
            <pc:sldMk cId="2627168873" sldId="259"/>
            <ac:spMk id="2" creationId="{7B3574D3-8158-9E08-9D4F-202A4C5840C9}"/>
          </ac:spMkLst>
        </pc:spChg>
        <pc:spChg chg="mod">
          <ac:chgData name="Ella Bartlett" userId="239dcd2cff2091b1" providerId="LiveId" clId="{6A97289D-07A5-42F7-BE98-0FAFB7899A52}" dt="2025-10-07T23:02:11.893" v="526" actId="114"/>
          <ac:spMkLst>
            <pc:docMk/>
            <pc:sldMk cId="2627168873" sldId="259"/>
            <ac:spMk id="3" creationId="{EDD43398-6D33-90FD-C9DB-2E4F0DAD046A}"/>
          </ac:spMkLst>
        </pc:spChg>
        <pc:spChg chg="add mod">
          <ac:chgData name="Ella Bartlett" userId="239dcd2cff2091b1" providerId="LiveId" clId="{6A97289D-07A5-42F7-BE98-0FAFB7899A52}" dt="2025-10-07T23:02:19.014" v="536" actId="14100"/>
          <ac:spMkLst>
            <pc:docMk/>
            <pc:sldMk cId="2627168873" sldId="259"/>
            <ac:spMk id="5" creationId="{8EEB2972-E939-AC0F-29FD-4DD35FEC40C6}"/>
          </ac:spMkLst>
        </pc:spChg>
        <pc:graphicFrameChg chg="add mod">
          <ac:chgData name="Ella Bartlett" userId="239dcd2cff2091b1" providerId="LiveId" clId="{6A97289D-07A5-42F7-BE98-0FAFB7899A52}" dt="2025-10-07T23:00:27.694" v="296"/>
          <ac:graphicFrameMkLst>
            <pc:docMk/>
            <pc:sldMk cId="2627168873" sldId="259"/>
            <ac:graphicFrameMk id="4" creationId="{1474F96F-9F28-FD8B-3DB1-2F1740695430}"/>
          </ac:graphicFrameMkLst>
        </pc:graphicFrameChg>
      </pc:sldChg>
      <pc:sldChg chg="add del">
        <pc:chgData name="Ella Bartlett" userId="239dcd2cff2091b1" providerId="LiveId" clId="{6A97289D-07A5-42F7-BE98-0FAFB7899A52}" dt="2025-10-07T23:08:18.057" v="546" actId="47"/>
        <pc:sldMkLst>
          <pc:docMk/>
          <pc:sldMk cId="898439572" sldId="260"/>
        </pc:sldMkLst>
      </pc:sldChg>
      <pc:sldChg chg="modSp ord modAnim">
        <pc:chgData name="Ella Bartlett" userId="239dcd2cff2091b1" providerId="LiveId" clId="{6A97289D-07A5-42F7-BE98-0FAFB7899A52}" dt="2025-10-07T22:37:21.275" v="141" actId="478"/>
        <pc:sldMkLst>
          <pc:docMk/>
          <pc:sldMk cId="3559485133" sldId="261"/>
        </pc:sldMkLst>
        <pc:graphicFrameChg chg="mod">
          <ac:chgData name="Ella Bartlett" userId="239dcd2cff2091b1" providerId="LiveId" clId="{6A97289D-07A5-42F7-BE98-0FAFB7899A52}" dt="2025-10-07T22:37:21.275" v="141" actId="478"/>
          <ac:graphicFrameMkLst>
            <pc:docMk/>
            <pc:sldMk cId="3559485133" sldId="261"/>
            <ac:graphicFrameMk id="4" creationId="{D8B3BB63-736E-E39A-5798-DB0B5986BB10}"/>
          </ac:graphicFrameMkLst>
        </pc:graphicFrameChg>
      </pc:sldChg>
      <pc:sldChg chg="addSp delSp modSp mod setBg addAnim delAnim">
        <pc:chgData name="Ella Bartlett" userId="239dcd2cff2091b1" providerId="LiveId" clId="{6A97289D-07A5-42F7-BE98-0FAFB7899A52}" dt="2025-10-07T23:40:53.691" v="1043" actId="26606"/>
        <pc:sldMkLst>
          <pc:docMk/>
          <pc:sldMk cId="1880289719" sldId="262"/>
        </pc:sldMkLst>
        <pc:spChg chg="mod ord">
          <ac:chgData name="Ella Bartlett" userId="239dcd2cff2091b1" providerId="LiveId" clId="{6A97289D-07A5-42F7-BE98-0FAFB7899A52}" dt="2025-10-07T23:40:53.691" v="1043" actId="26606"/>
          <ac:spMkLst>
            <pc:docMk/>
            <pc:sldMk cId="1880289719" sldId="262"/>
            <ac:spMk id="2" creationId="{B80FDF0E-B642-B5AE-A92A-2918D9C7E02A}"/>
          </ac:spMkLst>
        </pc:spChg>
        <pc:spChg chg="add">
          <ac:chgData name="Ella Bartlett" userId="239dcd2cff2091b1" providerId="LiveId" clId="{6A97289D-07A5-42F7-BE98-0FAFB7899A52}" dt="2025-10-07T23:08:54.538" v="547"/>
          <ac:spMkLst>
            <pc:docMk/>
            <pc:sldMk cId="1880289719" sldId="262"/>
            <ac:spMk id="4" creationId="{21E2969B-26C7-56E8-1345-7F92F106AAAD}"/>
          </ac:spMkLst>
        </pc:spChg>
        <pc:spChg chg="add">
          <ac:chgData name="Ella Bartlett" userId="239dcd2cff2091b1" providerId="LiveId" clId="{6A97289D-07A5-42F7-BE98-0FAFB7899A52}" dt="2025-10-07T23:10:39.517" v="548" actId="26606"/>
          <ac:spMkLst>
            <pc:docMk/>
            <pc:sldMk cId="1880289719" sldId="262"/>
            <ac:spMk id="19" creationId="{2783C067-F8BF-4755-B516-8A0CD74CF60C}"/>
          </ac:spMkLst>
        </pc:spChg>
        <pc:spChg chg="add del">
          <ac:chgData name="Ella Bartlett" userId="239dcd2cff2091b1" providerId="LiveId" clId="{6A97289D-07A5-42F7-BE98-0FAFB7899A52}" dt="2025-10-07T23:40:53.691" v="1043" actId="26606"/>
          <ac:spMkLst>
            <pc:docMk/>
            <pc:sldMk cId="1880289719" sldId="262"/>
            <ac:spMk id="21" creationId="{2ED796EC-E7FF-46DB-B912-FB08BF12AA6E}"/>
          </ac:spMkLst>
        </pc:spChg>
        <pc:spChg chg="add del">
          <ac:chgData name="Ella Bartlett" userId="239dcd2cff2091b1" providerId="LiveId" clId="{6A97289D-07A5-42F7-BE98-0FAFB7899A52}" dt="2025-10-07T23:40:53.691" v="1043" actId="26606"/>
          <ac:spMkLst>
            <pc:docMk/>
            <pc:sldMk cId="1880289719" sldId="262"/>
            <ac:spMk id="23" creationId="{549A2DAB-B431-487D-95AD-BB0FECB49E57}"/>
          </ac:spMkLst>
        </pc:spChg>
        <pc:spChg chg="add del">
          <ac:chgData name="Ella Bartlett" userId="239dcd2cff2091b1" providerId="LiveId" clId="{6A97289D-07A5-42F7-BE98-0FAFB7899A52}" dt="2025-10-07T23:40:53.691" v="1043" actId="26606"/>
          <ac:spMkLst>
            <pc:docMk/>
            <pc:sldMk cId="1880289719" sldId="262"/>
            <ac:spMk id="25" creationId="{0819F787-32B4-46A8-BC57-C6571BCEE243}"/>
          </ac:spMkLst>
        </pc:spChg>
        <pc:spChg chg="add del">
          <ac:chgData name="Ella Bartlett" userId="239dcd2cff2091b1" providerId="LiveId" clId="{6A97289D-07A5-42F7-BE98-0FAFB7899A52}" dt="2025-10-07T23:40:53.660" v="1042" actId="26606"/>
          <ac:spMkLst>
            <pc:docMk/>
            <pc:sldMk cId="1880289719" sldId="262"/>
            <ac:spMk id="50" creationId="{66D61E08-70C3-48D8-BEA0-787111DC30DA}"/>
          </ac:spMkLst>
        </pc:spChg>
        <pc:spChg chg="add del">
          <ac:chgData name="Ella Bartlett" userId="239dcd2cff2091b1" providerId="LiveId" clId="{6A97289D-07A5-42F7-BE98-0FAFB7899A52}" dt="2025-10-07T23:40:53.660" v="1042" actId="26606"/>
          <ac:spMkLst>
            <pc:docMk/>
            <pc:sldMk cId="1880289719" sldId="262"/>
            <ac:spMk id="52" creationId="{FC55298F-0AE5-478E-AD2B-03C2614C5833}"/>
          </ac:spMkLst>
        </pc:spChg>
        <pc:spChg chg="add del">
          <ac:chgData name="Ella Bartlett" userId="239dcd2cff2091b1" providerId="LiveId" clId="{6A97289D-07A5-42F7-BE98-0FAFB7899A52}" dt="2025-10-07T23:40:53.660" v="1042" actId="26606"/>
          <ac:spMkLst>
            <pc:docMk/>
            <pc:sldMk cId="1880289719" sldId="262"/>
            <ac:spMk id="54" creationId="{C180E4EA-0B63-4779-A895-7E90E71088F3}"/>
          </ac:spMkLst>
        </pc:spChg>
        <pc:spChg chg="add del">
          <ac:chgData name="Ella Bartlett" userId="239dcd2cff2091b1" providerId="LiveId" clId="{6A97289D-07A5-42F7-BE98-0FAFB7899A52}" dt="2025-10-07T23:40:53.660" v="1042" actId="26606"/>
          <ac:spMkLst>
            <pc:docMk/>
            <pc:sldMk cId="1880289719" sldId="262"/>
            <ac:spMk id="56" creationId="{CEE01D9D-3DE8-4EED-B0D3-8F3C79CC7673}"/>
          </ac:spMkLst>
        </pc:spChg>
        <pc:spChg chg="add del">
          <ac:chgData name="Ella Bartlett" userId="239dcd2cff2091b1" providerId="LiveId" clId="{6A97289D-07A5-42F7-BE98-0FAFB7899A52}" dt="2025-10-07T23:40:53.660" v="1042" actId="26606"/>
          <ac:spMkLst>
            <pc:docMk/>
            <pc:sldMk cId="1880289719" sldId="262"/>
            <ac:spMk id="60" creationId="{6EEA2DBD-9E1E-4521-8C01-F32AD18A89E3}"/>
          </ac:spMkLst>
        </pc:spChg>
        <pc:spChg chg="add del">
          <ac:chgData name="Ella Bartlett" userId="239dcd2cff2091b1" providerId="LiveId" clId="{6A97289D-07A5-42F7-BE98-0FAFB7899A52}" dt="2025-10-07T23:40:53.660" v="1042" actId="26606"/>
          <ac:spMkLst>
            <pc:docMk/>
            <pc:sldMk cId="1880289719" sldId="262"/>
            <ac:spMk id="62" creationId="{15BBD2C1-BA9B-46A9-A27A-33498B169272}"/>
          </ac:spMkLst>
        </pc:spChg>
        <pc:spChg chg="add">
          <ac:chgData name="Ella Bartlett" userId="239dcd2cff2091b1" providerId="LiveId" clId="{6A97289D-07A5-42F7-BE98-0FAFB7899A52}" dt="2025-10-07T23:40:53.691" v="1043" actId="26606"/>
          <ac:spMkLst>
            <pc:docMk/>
            <pc:sldMk cId="1880289719" sldId="262"/>
            <ac:spMk id="64" creationId="{6790ED68-BCA0-4247-A72F-1CB85DF068C3}"/>
          </ac:spMkLst>
        </pc:spChg>
        <pc:spChg chg="add">
          <ac:chgData name="Ella Bartlett" userId="239dcd2cff2091b1" providerId="LiveId" clId="{6A97289D-07A5-42F7-BE98-0FAFB7899A52}" dt="2025-10-07T23:40:53.691" v="1043" actId="26606"/>
          <ac:spMkLst>
            <pc:docMk/>
            <pc:sldMk cId="1880289719" sldId="262"/>
            <ac:spMk id="79" creationId="{67374FB5-CBB7-46FF-95B5-2251BC6856ED}"/>
          </ac:spMkLst>
        </pc:spChg>
        <pc:spChg chg="add">
          <ac:chgData name="Ella Bartlett" userId="239dcd2cff2091b1" providerId="LiveId" clId="{6A97289D-07A5-42F7-BE98-0FAFB7899A52}" dt="2025-10-07T23:40:53.691" v="1043" actId="26606"/>
          <ac:spMkLst>
            <pc:docMk/>
            <pc:sldMk cId="1880289719" sldId="262"/>
            <ac:spMk id="80" creationId="{34BCEAB7-D9E0-40A4-9254-8593BD346EAB}"/>
          </ac:spMkLst>
        </pc:spChg>
        <pc:spChg chg="add">
          <ac:chgData name="Ella Bartlett" userId="239dcd2cff2091b1" providerId="LiveId" clId="{6A97289D-07A5-42F7-BE98-0FAFB7899A52}" dt="2025-10-07T23:40:53.691" v="1043" actId="26606"/>
          <ac:spMkLst>
            <pc:docMk/>
            <pc:sldMk cId="1880289719" sldId="262"/>
            <ac:spMk id="81" creationId="{D567A354-BB63-405C-8E5F-2F510E670F16}"/>
          </ac:spMkLst>
        </pc:spChg>
        <pc:spChg chg="add">
          <ac:chgData name="Ella Bartlett" userId="239dcd2cff2091b1" providerId="LiveId" clId="{6A97289D-07A5-42F7-BE98-0FAFB7899A52}" dt="2025-10-07T23:40:53.691" v="1043" actId="26606"/>
          <ac:spMkLst>
            <pc:docMk/>
            <pc:sldMk cId="1880289719" sldId="262"/>
            <ac:spMk id="82" creationId="{9185A8D7-2F20-4F7A-97BE-21DB1654C7F7}"/>
          </ac:spMkLst>
        </pc:spChg>
        <pc:spChg chg="add">
          <ac:chgData name="Ella Bartlett" userId="239dcd2cff2091b1" providerId="LiveId" clId="{6A97289D-07A5-42F7-BE98-0FAFB7899A52}" dt="2025-10-07T23:40:53.691" v="1043" actId="26606"/>
          <ac:spMkLst>
            <pc:docMk/>
            <pc:sldMk cId="1880289719" sldId="262"/>
            <ac:spMk id="83" creationId="{CB65BD56-22B3-4E13-BFCA-B8E8BEB92D6C}"/>
          </ac:spMkLst>
        </pc:spChg>
        <pc:grpChg chg="add">
          <ac:chgData name="Ella Bartlett" userId="239dcd2cff2091b1" providerId="LiveId" clId="{6A97289D-07A5-42F7-BE98-0FAFB7899A52}" dt="2025-10-07T23:10:39.517" v="548" actId="26606"/>
          <ac:grpSpMkLst>
            <pc:docMk/>
            <pc:sldMk cId="1880289719" sldId="262"/>
            <ac:grpSpMk id="7" creationId="{28460BD8-AE3F-4AC9-9D0B-717052AA5D3A}"/>
          </ac:grpSpMkLst>
        </pc:grpChg>
        <pc:picChg chg="add mod">
          <ac:chgData name="Ella Bartlett" userId="239dcd2cff2091b1" providerId="LiveId" clId="{6A97289D-07A5-42F7-BE98-0FAFB7899A52}" dt="2025-10-07T23:40:45.800" v="1039" actId="931"/>
          <ac:picMkLst>
            <pc:docMk/>
            <pc:sldMk cId="1880289719" sldId="262"/>
            <ac:picMk id="6" creationId="{2205DF13-BEE1-D1E0-D0C7-EDC4F25E9A9F}"/>
          </ac:picMkLst>
        </pc:picChg>
        <pc:cxnChg chg="add">
          <ac:chgData name="Ella Bartlett" userId="239dcd2cff2091b1" providerId="LiveId" clId="{6A97289D-07A5-42F7-BE98-0FAFB7899A52}" dt="2025-10-07T23:10:39.517" v="548" actId="26606"/>
          <ac:cxnSpMkLst>
            <pc:docMk/>
            <pc:sldMk cId="1880289719" sldId="262"/>
            <ac:cxnSpMk id="27" creationId="{C5ECDEE1-7093-418F-9CF5-24EEB115C1C1}"/>
          </ac:cxnSpMkLst>
        </pc:cxnChg>
        <pc:cxnChg chg="add">
          <ac:chgData name="Ella Bartlett" userId="239dcd2cff2091b1" providerId="LiveId" clId="{6A97289D-07A5-42F7-BE98-0FAFB7899A52}" dt="2025-10-07T23:10:39.517" v="548" actId="26606"/>
          <ac:cxnSpMkLst>
            <pc:docMk/>
            <pc:sldMk cId="1880289719" sldId="262"/>
            <ac:cxnSpMk id="29" creationId="{045062AF-EB11-4651-BC4A-4DA21768DE8E}"/>
          </ac:cxnSpMkLst>
        </pc:cxnChg>
      </pc:sldChg>
      <pc:sldChg chg="modSp add del mod">
        <pc:chgData name="Ella Bartlett" userId="239dcd2cff2091b1" providerId="LiveId" clId="{6A97289D-07A5-42F7-BE98-0FAFB7899A52}" dt="2025-10-07T22:40:23.419" v="176" actId="47"/>
        <pc:sldMkLst>
          <pc:docMk/>
          <pc:sldMk cId="2204331294" sldId="263"/>
        </pc:sldMkLst>
        <pc:spChg chg="mod">
          <ac:chgData name="Ella Bartlett" userId="239dcd2cff2091b1" providerId="LiveId" clId="{6A97289D-07A5-42F7-BE98-0FAFB7899A52}" dt="2025-10-07T22:29:29.169" v="9" actId="27636"/>
          <ac:spMkLst>
            <pc:docMk/>
            <pc:sldMk cId="2204331294" sldId="263"/>
            <ac:spMk id="2" creationId="{694CF11E-4A3B-BE72-F8B2-8DEF67E275E9}"/>
          </ac:spMkLst>
        </pc:spChg>
      </pc:sldChg>
      <pc:sldChg chg="add del">
        <pc:chgData name="Ella Bartlett" userId="239dcd2cff2091b1" providerId="LiveId" clId="{6A97289D-07A5-42F7-BE98-0FAFB7899A52}" dt="2025-10-07T22:39:10.414" v="174" actId="47"/>
        <pc:sldMkLst>
          <pc:docMk/>
          <pc:sldMk cId="1903877051" sldId="265"/>
        </pc:sldMkLst>
      </pc:sldChg>
      <pc:sldChg chg="addSp delSp modSp mod modAnim">
        <pc:chgData name="Ella Bartlett" userId="239dcd2cff2091b1" providerId="LiveId" clId="{6A97289D-07A5-42F7-BE98-0FAFB7899A52}" dt="2025-10-07T23:41:37.116" v="1057" actId="20577"/>
        <pc:sldMkLst>
          <pc:docMk/>
          <pc:sldMk cId="666881254" sldId="270"/>
        </pc:sldMkLst>
        <pc:spChg chg="add del mod">
          <ac:chgData name="Ella Bartlett" userId="239dcd2cff2091b1" providerId="LiveId" clId="{6A97289D-07A5-42F7-BE98-0FAFB7899A52}" dt="2025-10-07T23:32:56.672" v="811" actId="478"/>
          <ac:spMkLst>
            <pc:docMk/>
            <pc:sldMk cId="666881254" sldId="270"/>
            <ac:spMk id="6" creationId="{25236A01-5A02-586A-E487-0A7B51CE3521}"/>
          </ac:spMkLst>
        </pc:spChg>
        <pc:spChg chg="del">
          <ac:chgData name="Ella Bartlett" userId="239dcd2cff2091b1" providerId="LiveId" clId="{6A97289D-07A5-42F7-BE98-0FAFB7899A52}" dt="2025-10-07T23:32:53.476" v="810" actId="478"/>
          <ac:spMkLst>
            <pc:docMk/>
            <pc:sldMk cId="666881254" sldId="270"/>
            <ac:spMk id="8" creationId="{79E1E61B-1CC1-8640-C3B2-9E77EAE2009A}"/>
          </ac:spMkLst>
        </pc:spChg>
        <pc:spChg chg="mod">
          <ac:chgData name="Ella Bartlett" userId="239dcd2cff2091b1" providerId="LiveId" clId="{6A97289D-07A5-42F7-BE98-0FAFB7899A52}" dt="2025-10-07T23:41:37.116" v="1057" actId="20577"/>
          <ac:spMkLst>
            <pc:docMk/>
            <pc:sldMk cId="666881254" sldId="270"/>
            <ac:spMk id="9" creationId="{F128C23F-D77D-38A4-917D-CA3C2B5B695D}"/>
          </ac:spMkLst>
        </pc:spChg>
        <pc:picChg chg="add mod">
          <ac:chgData name="Ella Bartlett" userId="239dcd2cff2091b1" providerId="LiveId" clId="{6A97289D-07A5-42F7-BE98-0FAFB7899A52}" dt="2025-10-07T23:33:35.734" v="824" actId="1076"/>
          <ac:picMkLst>
            <pc:docMk/>
            <pc:sldMk cId="666881254" sldId="270"/>
            <ac:picMk id="4" creationId="{6EB5C101-4026-E7AE-9B6F-48D6F582EE51}"/>
          </ac:picMkLst>
        </pc:picChg>
        <pc:picChg chg="add mod modCrop">
          <ac:chgData name="Ella Bartlett" userId="239dcd2cff2091b1" providerId="LiveId" clId="{6A97289D-07A5-42F7-BE98-0FAFB7899A52}" dt="2025-10-07T23:33:32.681" v="822" actId="14100"/>
          <ac:picMkLst>
            <pc:docMk/>
            <pc:sldMk cId="666881254" sldId="270"/>
            <ac:picMk id="7" creationId="{414DBEF3-A12E-158C-1887-2E44FB1042C7}"/>
          </ac:picMkLst>
        </pc:picChg>
      </pc:sldChg>
      <pc:sldChg chg="modSp del mod ord">
        <pc:chgData name="Ella Bartlett" userId="239dcd2cff2091b1" providerId="LiveId" clId="{6A97289D-07A5-42F7-BE98-0FAFB7899A52}" dt="2025-10-07T23:33:40.875" v="826" actId="47"/>
        <pc:sldMkLst>
          <pc:docMk/>
          <pc:sldMk cId="3447108087" sldId="271"/>
        </pc:sldMkLst>
        <pc:spChg chg="mod">
          <ac:chgData name="Ella Bartlett" userId="239dcd2cff2091b1" providerId="LiveId" clId="{6A97289D-07A5-42F7-BE98-0FAFB7899A52}" dt="2025-10-07T23:11:53.635" v="559" actId="1076"/>
          <ac:spMkLst>
            <pc:docMk/>
            <pc:sldMk cId="3447108087" sldId="271"/>
            <ac:spMk id="5" creationId="{F4CF15CC-8CAC-A05B-FE4F-2700E130EE6C}"/>
          </ac:spMkLst>
        </pc:spChg>
        <pc:picChg chg="mod">
          <ac:chgData name="Ella Bartlett" userId="239dcd2cff2091b1" providerId="LiveId" clId="{6A97289D-07A5-42F7-BE98-0FAFB7899A52}" dt="2025-10-07T23:11:50.048" v="557" actId="1076"/>
          <ac:picMkLst>
            <pc:docMk/>
            <pc:sldMk cId="3447108087" sldId="271"/>
            <ac:picMk id="7" creationId="{3B93579B-1F0C-91F3-B2C0-CBB9EAB4399B}"/>
          </ac:picMkLst>
        </pc:picChg>
      </pc:sldChg>
      <pc:sldChg chg="add del">
        <pc:chgData name="Ella Bartlett" userId="239dcd2cff2091b1" providerId="LiveId" clId="{6A97289D-07A5-42F7-BE98-0FAFB7899A52}" dt="2025-10-07T22:39:03.888" v="173" actId="47"/>
        <pc:sldMkLst>
          <pc:docMk/>
          <pc:sldMk cId="972986465" sldId="273"/>
        </pc:sldMkLst>
      </pc:sldChg>
      <pc:sldChg chg="add del">
        <pc:chgData name="Ella Bartlett" userId="239dcd2cff2091b1" providerId="LiveId" clId="{6A97289D-07A5-42F7-BE98-0FAFB7899A52}" dt="2025-10-07T22:40:27.776" v="177" actId="47"/>
        <pc:sldMkLst>
          <pc:docMk/>
          <pc:sldMk cId="1805606173" sldId="274"/>
        </pc:sldMkLst>
      </pc:sldChg>
      <pc:sldChg chg="addSp delSp modSp add del mod setBg">
        <pc:chgData name="Ella Bartlett" userId="239dcd2cff2091b1" providerId="LiveId" clId="{6A97289D-07A5-42F7-BE98-0FAFB7899A52}" dt="2025-10-07T23:07:37.920" v="543" actId="1076"/>
        <pc:sldMkLst>
          <pc:docMk/>
          <pc:sldMk cId="1080053971" sldId="277"/>
        </pc:sldMkLst>
        <pc:spChg chg="mod">
          <ac:chgData name="Ella Bartlett" userId="239dcd2cff2091b1" providerId="LiveId" clId="{6A97289D-07A5-42F7-BE98-0FAFB7899A52}" dt="2025-10-07T23:07:22.963" v="540" actId="26606"/>
          <ac:spMkLst>
            <pc:docMk/>
            <pc:sldMk cId="1080053971" sldId="277"/>
            <ac:spMk id="2" creationId="{BA214BDB-4CA8-609E-C7C3-7E44EBCDDD9F}"/>
          </ac:spMkLst>
        </pc:spChg>
        <pc:spChg chg="mod">
          <ac:chgData name="Ella Bartlett" userId="239dcd2cff2091b1" providerId="LiveId" clId="{6A97289D-07A5-42F7-BE98-0FAFB7899A52}" dt="2025-10-07T23:07:33.982" v="542" actId="1076"/>
          <ac:spMkLst>
            <pc:docMk/>
            <pc:sldMk cId="1080053971" sldId="277"/>
            <ac:spMk id="3" creationId="{477D003E-F4D3-FB77-628B-38862C60CFEB}"/>
          </ac:spMkLst>
        </pc:spChg>
        <pc:spChg chg="del">
          <ac:chgData name="Ella Bartlett" userId="239dcd2cff2091b1" providerId="LiveId" clId="{6A97289D-07A5-42F7-BE98-0FAFB7899A52}" dt="2025-10-07T23:07:18.381" v="539" actId="478"/>
          <ac:spMkLst>
            <pc:docMk/>
            <pc:sldMk cId="1080053971" sldId="277"/>
            <ac:spMk id="4" creationId="{2FA843E1-F3C6-590C-7568-158252E4D28B}"/>
          </ac:spMkLst>
        </pc:spChg>
        <pc:spChg chg="add mod">
          <ac:chgData name="Ella Bartlett" userId="239dcd2cff2091b1" providerId="LiveId" clId="{6A97289D-07A5-42F7-BE98-0FAFB7899A52}" dt="2025-10-07T23:07:37.920" v="543" actId="1076"/>
          <ac:spMkLst>
            <pc:docMk/>
            <pc:sldMk cId="1080053971" sldId="277"/>
            <ac:spMk id="7" creationId="{57A88185-3261-4664-424F-B7DF65BCB531}"/>
          </ac:spMkLst>
        </pc:spChg>
        <pc:spChg chg="add">
          <ac:chgData name="Ella Bartlett" userId="239dcd2cff2091b1" providerId="LiveId" clId="{6A97289D-07A5-42F7-BE98-0FAFB7899A52}" dt="2025-10-07T23:07:22.963" v="540" actId="26606"/>
          <ac:spMkLst>
            <pc:docMk/>
            <pc:sldMk cId="1080053971" sldId="277"/>
            <ac:spMk id="13" creationId="{3F088236-D655-4F88-B238-E16762358025}"/>
          </ac:spMkLst>
        </pc:spChg>
        <pc:spChg chg="add">
          <ac:chgData name="Ella Bartlett" userId="239dcd2cff2091b1" providerId="LiveId" clId="{6A97289D-07A5-42F7-BE98-0FAFB7899A52}" dt="2025-10-07T23:07:22.963" v="540" actId="26606"/>
          <ac:spMkLst>
            <pc:docMk/>
            <pc:sldMk cId="1080053971" sldId="277"/>
            <ac:spMk id="15" creationId="{3DAC0C92-199E-475C-9390-119A9B027276}"/>
          </ac:spMkLst>
        </pc:spChg>
        <pc:spChg chg="add">
          <ac:chgData name="Ella Bartlett" userId="239dcd2cff2091b1" providerId="LiveId" clId="{6A97289D-07A5-42F7-BE98-0FAFB7899A52}" dt="2025-10-07T23:07:22.963" v="540" actId="26606"/>
          <ac:spMkLst>
            <pc:docMk/>
            <pc:sldMk cId="1080053971" sldId="277"/>
            <ac:spMk id="17" creationId="{C4CFB339-0ED8-4FE2-9EF1-6D1375B8499B}"/>
          </ac:spMkLst>
        </pc:spChg>
        <pc:spChg chg="add">
          <ac:chgData name="Ella Bartlett" userId="239dcd2cff2091b1" providerId="LiveId" clId="{6A97289D-07A5-42F7-BE98-0FAFB7899A52}" dt="2025-10-07T23:07:22.963" v="540" actId="26606"/>
          <ac:spMkLst>
            <pc:docMk/>
            <pc:sldMk cId="1080053971" sldId="277"/>
            <ac:spMk id="19" creationId="{31896C80-2069-4431-9C19-83B913734490}"/>
          </ac:spMkLst>
        </pc:spChg>
        <pc:spChg chg="add">
          <ac:chgData name="Ella Bartlett" userId="239dcd2cff2091b1" providerId="LiveId" clId="{6A97289D-07A5-42F7-BE98-0FAFB7899A52}" dt="2025-10-07T23:07:22.963" v="540" actId="26606"/>
          <ac:spMkLst>
            <pc:docMk/>
            <pc:sldMk cId="1080053971" sldId="277"/>
            <ac:spMk id="21" creationId="{BF120A21-0841-4823-B0C4-28AEBCEF9B78}"/>
          </ac:spMkLst>
        </pc:spChg>
        <pc:spChg chg="add">
          <ac:chgData name="Ella Bartlett" userId="239dcd2cff2091b1" providerId="LiveId" clId="{6A97289D-07A5-42F7-BE98-0FAFB7899A52}" dt="2025-10-07T23:07:22.963" v="540" actId="26606"/>
          <ac:spMkLst>
            <pc:docMk/>
            <pc:sldMk cId="1080053971" sldId="277"/>
            <ac:spMk id="23" creationId="{DBB05BAE-BBD3-4289-899F-A6851503C6B0}"/>
          </ac:spMkLst>
        </pc:spChg>
        <pc:spChg chg="add">
          <ac:chgData name="Ella Bartlett" userId="239dcd2cff2091b1" providerId="LiveId" clId="{6A97289D-07A5-42F7-BE98-0FAFB7899A52}" dt="2025-10-07T23:07:22.963" v="540" actId="26606"/>
          <ac:spMkLst>
            <pc:docMk/>
            <pc:sldMk cId="1080053971" sldId="277"/>
            <ac:spMk id="25" creationId="{9874D11C-36F5-4BBE-A490-019A54E953B0}"/>
          </ac:spMkLst>
        </pc:spChg>
        <pc:graphicFrameChg chg="del mod">
          <ac:chgData name="Ella Bartlett" userId="239dcd2cff2091b1" providerId="LiveId" clId="{6A97289D-07A5-42F7-BE98-0FAFB7899A52}" dt="2025-10-07T23:00:25.521" v="295" actId="478"/>
          <ac:graphicFrameMkLst>
            <pc:docMk/>
            <pc:sldMk cId="1080053971" sldId="277"/>
            <ac:graphicFrameMk id="5" creationId="{C64C1105-5F04-D7A9-2FDD-99C35680A620}"/>
          </ac:graphicFrameMkLst>
        </pc:graphicFrameChg>
        <pc:picChg chg="add">
          <ac:chgData name="Ella Bartlett" userId="239dcd2cff2091b1" providerId="LiveId" clId="{6A97289D-07A5-42F7-BE98-0FAFB7899A52}" dt="2025-10-07T23:07:22.963" v="540" actId="26606"/>
          <ac:picMkLst>
            <pc:docMk/>
            <pc:sldMk cId="1080053971" sldId="277"/>
            <ac:picMk id="6" creationId="{E22FE129-175C-9F6A-242B-B4173AAC0E89}"/>
          </ac:picMkLst>
        </pc:picChg>
      </pc:sldChg>
      <pc:sldChg chg="add del">
        <pc:chgData name="Ella Bartlett" userId="239dcd2cff2091b1" providerId="LiveId" clId="{6A97289D-07A5-42F7-BE98-0FAFB7899A52}" dt="2025-10-07T22:57:52.321" v="290" actId="47"/>
        <pc:sldMkLst>
          <pc:docMk/>
          <pc:sldMk cId="3518814836" sldId="283"/>
        </pc:sldMkLst>
      </pc:sldChg>
      <pc:sldChg chg="ord">
        <pc:chgData name="Ella Bartlett" userId="239dcd2cff2091b1" providerId="LiveId" clId="{6A97289D-07A5-42F7-BE98-0FAFB7899A52}" dt="2025-10-07T23:11:34.476" v="552"/>
        <pc:sldMkLst>
          <pc:docMk/>
          <pc:sldMk cId="896047567" sldId="300"/>
        </pc:sldMkLst>
      </pc:sldChg>
      <pc:sldChg chg="ord">
        <pc:chgData name="Ella Bartlett" userId="239dcd2cff2091b1" providerId="LiveId" clId="{6A97289D-07A5-42F7-BE98-0FAFB7899A52}" dt="2025-10-07T23:13:12.700" v="568"/>
        <pc:sldMkLst>
          <pc:docMk/>
          <pc:sldMk cId="3919090665" sldId="301"/>
        </pc:sldMkLst>
      </pc:sldChg>
      <pc:sldChg chg="ord">
        <pc:chgData name="Ella Bartlett" userId="239dcd2cff2091b1" providerId="LiveId" clId="{6A97289D-07A5-42F7-BE98-0FAFB7899A52}" dt="2025-10-07T23:13:16.413" v="570"/>
        <pc:sldMkLst>
          <pc:docMk/>
          <pc:sldMk cId="2181545225" sldId="316"/>
        </pc:sldMkLst>
      </pc:sldChg>
      <pc:sldChg chg="delSp del mod ord">
        <pc:chgData name="Ella Bartlett" userId="239dcd2cff2091b1" providerId="LiveId" clId="{6A97289D-07A5-42F7-BE98-0FAFB7899A52}" dt="2025-10-07T23:12:19.815" v="563" actId="47"/>
        <pc:sldMkLst>
          <pc:docMk/>
          <pc:sldMk cId="1201215553" sldId="422"/>
        </pc:sldMkLst>
        <pc:spChg chg="del">
          <ac:chgData name="Ella Bartlett" userId="239dcd2cff2091b1" providerId="LiveId" clId="{6A97289D-07A5-42F7-BE98-0FAFB7899A52}" dt="2025-10-07T23:12:12.279" v="562" actId="478"/>
          <ac:spMkLst>
            <pc:docMk/>
            <pc:sldMk cId="1201215553" sldId="422"/>
            <ac:spMk id="8" creationId="{41C7DE05-75E5-16B2-3AE3-C0F5456A082F}"/>
          </ac:spMkLst>
        </pc:spChg>
      </pc:sldChg>
      <pc:sldChg chg="del ord">
        <pc:chgData name="Ella Bartlett" userId="239dcd2cff2091b1" providerId="LiveId" clId="{6A97289D-07A5-42F7-BE98-0FAFB7899A52}" dt="2025-10-07T23:12:21.802" v="564" actId="47"/>
        <pc:sldMkLst>
          <pc:docMk/>
          <pc:sldMk cId="3976486" sldId="424"/>
        </pc:sldMkLst>
      </pc:sldChg>
      <pc:sldChg chg="modSp mod ord">
        <pc:chgData name="Ella Bartlett" userId="239dcd2cff2091b1" providerId="LiveId" clId="{6A97289D-07A5-42F7-BE98-0FAFB7899A52}" dt="2025-10-07T23:12:55.491" v="566"/>
        <pc:sldMkLst>
          <pc:docMk/>
          <pc:sldMk cId="1303689332" sldId="428"/>
        </pc:sldMkLst>
        <pc:spChg chg="mod">
          <ac:chgData name="Ella Bartlett" userId="239dcd2cff2091b1" providerId="LiveId" clId="{6A97289D-07A5-42F7-BE98-0FAFB7899A52}" dt="2025-10-07T23:10:50.269" v="550" actId="27636"/>
          <ac:spMkLst>
            <pc:docMk/>
            <pc:sldMk cId="1303689332" sldId="428"/>
            <ac:spMk id="3" creationId="{477D003E-F4D3-FB77-628B-38862C60CFEB}"/>
          </ac:spMkLst>
        </pc:spChg>
      </pc:sldChg>
      <pc:sldChg chg="addSp delSp modSp mod modTransition delAnim modAnim modNotesTx">
        <pc:chgData name="Ella Bartlett" userId="239dcd2cff2091b1" providerId="LiveId" clId="{6A97289D-07A5-42F7-BE98-0FAFB7899A52}" dt="2025-10-07T23:31:51.547" v="802" actId="1440"/>
        <pc:sldMkLst>
          <pc:docMk/>
          <pc:sldMk cId="3385728226" sldId="434"/>
        </pc:sldMkLst>
        <pc:spChg chg="mod">
          <ac:chgData name="Ella Bartlett" userId="239dcd2cff2091b1" providerId="LiveId" clId="{6A97289D-07A5-42F7-BE98-0FAFB7899A52}" dt="2025-10-07T23:31:35.599" v="798" actId="1076"/>
          <ac:spMkLst>
            <pc:docMk/>
            <pc:sldMk cId="3385728226" sldId="434"/>
            <ac:spMk id="2" creationId="{8D5B5A8F-437C-2E52-266F-EA07E2BDB372}"/>
          </ac:spMkLst>
        </pc:spChg>
        <pc:spChg chg="add mod">
          <ac:chgData name="Ella Bartlett" userId="239dcd2cff2091b1" providerId="LiveId" clId="{6A97289D-07A5-42F7-BE98-0FAFB7899A52}" dt="2025-10-07T23:30:21.783" v="661" actId="1076"/>
          <ac:spMkLst>
            <pc:docMk/>
            <pc:sldMk cId="3385728226" sldId="434"/>
            <ac:spMk id="3" creationId="{07064C1F-9854-8563-EB79-916FC3273030}"/>
          </ac:spMkLst>
        </pc:spChg>
        <pc:spChg chg="del topLvl">
          <ac:chgData name="Ella Bartlett" userId="239dcd2cff2091b1" providerId="LiveId" clId="{6A97289D-07A5-42F7-BE98-0FAFB7899A52}" dt="2025-10-07T22:24:31.604" v="2" actId="478"/>
          <ac:spMkLst>
            <pc:docMk/>
            <pc:sldMk cId="3385728226" sldId="434"/>
            <ac:spMk id="10" creationId="{F8FE27C4-E354-89D1-FD8D-D1F537E535D4}"/>
          </ac:spMkLst>
        </pc:spChg>
        <pc:spChg chg="topLvl">
          <ac:chgData name="Ella Bartlett" userId="239dcd2cff2091b1" providerId="LiveId" clId="{6A97289D-07A5-42F7-BE98-0FAFB7899A52}" dt="2025-10-07T22:24:31.604" v="2" actId="478"/>
          <ac:spMkLst>
            <pc:docMk/>
            <pc:sldMk cId="3385728226" sldId="434"/>
            <ac:spMk id="14" creationId="{47A72D88-CF39-7F89-343F-80A360265E9E}"/>
          </ac:spMkLst>
        </pc:spChg>
        <pc:grpChg chg="del">
          <ac:chgData name="Ella Bartlett" userId="239dcd2cff2091b1" providerId="LiveId" clId="{6A97289D-07A5-42F7-BE98-0FAFB7899A52}" dt="2025-10-07T22:24:31.604" v="2" actId="478"/>
          <ac:grpSpMkLst>
            <pc:docMk/>
            <pc:sldMk cId="3385728226" sldId="434"/>
            <ac:grpSpMk id="21" creationId="{ED7507EB-E881-5928-ABA6-F817B207E2B3}"/>
          </ac:grpSpMkLst>
        </pc:grpChg>
        <pc:picChg chg="add mod">
          <ac:chgData name="Ella Bartlett" userId="239dcd2cff2091b1" providerId="LiveId" clId="{6A97289D-07A5-42F7-BE98-0FAFB7899A52}" dt="2025-10-07T23:31:51.547" v="802" actId="1440"/>
          <ac:picMkLst>
            <pc:docMk/>
            <pc:sldMk cId="3385728226" sldId="434"/>
            <ac:picMk id="5" creationId="{6B099C53-82BB-FECA-9FD4-37D162279B1F}"/>
          </ac:picMkLst>
        </pc:picChg>
        <pc:picChg chg="mod">
          <ac:chgData name="Ella Bartlett" userId="239dcd2cff2091b1" providerId="LiveId" clId="{6A97289D-07A5-42F7-BE98-0FAFB7899A52}" dt="2025-10-07T23:30:34.972" v="668" actId="14100"/>
          <ac:picMkLst>
            <pc:docMk/>
            <pc:sldMk cId="3385728226" sldId="434"/>
            <ac:picMk id="9" creationId="{F912FF34-0170-49D8-DA69-B2F88F85CF3A}"/>
          </ac:picMkLst>
        </pc:picChg>
        <pc:cxnChg chg="del mod">
          <ac:chgData name="Ella Bartlett" userId="239dcd2cff2091b1" providerId="LiveId" clId="{6A97289D-07A5-42F7-BE98-0FAFB7899A52}" dt="2025-10-07T22:24:28.324" v="1" actId="478"/>
          <ac:cxnSpMkLst>
            <pc:docMk/>
            <pc:sldMk cId="3385728226" sldId="434"/>
            <ac:cxnSpMk id="11" creationId="{9A6DE00D-8B65-514E-AE0D-E304BB571E0B}"/>
          </ac:cxnSpMkLst>
        </pc:cxnChg>
      </pc:sldChg>
      <pc:sldChg chg="modSp add del mod">
        <pc:chgData name="Ella Bartlett" userId="239dcd2cff2091b1" providerId="LiveId" clId="{6A97289D-07A5-42F7-BE98-0FAFB7899A52}" dt="2025-10-07T23:06:59.819" v="537" actId="47"/>
        <pc:sldMkLst>
          <pc:docMk/>
          <pc:sldMk cId="754294603" sldId="435"/>
        </pc:sldMkLst>
        <pc:spChg chg="mod">
          <ac:chgData name="Ella Bartlett" userId="239dcd2cff2091b1" providerId="LiveId" clId="{6A97289D-07A5-42F7-BE98-0FAFB7899A52}" dt="2025-10-07T22:35:21.651" v="126" actId="20577"/>
          <ac:spMkLst>
            <pc:docMk/>
            <pc:sldMk cId="754294603" sldId="435"/>
            <ac:spMk id="3" creationId="{6448F712-71BB-5DA2-C25B-6D55EABB5D3D}"/>
          </ac:spMkLst>
        </pc:spChg>
      </pc:sldChg>
      <pc:sldChg chg="modSp add mod">
        <pc:chgData name="Ella Bartlett" userId="239dcd2cff2091b1" providerId="LiveId" clId="{6A97289D-07A5-42F7-BE98-0FAFB7899A52}" dt="2025-10-07T23:07:05.854" v="538" actId="14100"/>
        <pc:sldMkLst>
          <pc:docMk/>
          <pc:sldMk cId="3584380727" sldId="436"/>
        </pc:sldMkLst>
        <pc:spChg chg="mod">
          <ac:chgData name="Ella Bartlett" userId="239dcd2cff2091b1" providerId="LiveId" clId="{6A97289D-07A5-42F7-BE98-0FAFB7899A52}" dt="2025-10-07T23:07:05.854" v="538" actId="14100"/>
          <ac:spMkLst>
            <pc:docMk/>
            <pc:sldMk cId="3584380727" sldId="436"/>
            <ac:spMk id="6" creationId="{C438DF96-8380-9B03-822E-68F2F113D97A}"/>
          </ac:spMkLst>
        </pc:spChg>
      </pc:sldChg>
      <pc:sldChg chg="modSp add del mod">
        <pc:chgData name="Ella Bartlett" userId="239dcd2cff2091b1" providerId="LiveId" clId="{6A97289D-07A5-42F7-BE98-0FAFB7899A52}" dt="2025-10-07T22:30:03.316" v="13" actId="47"/>
        <pc:sldMkLst>
          <pc:docMk/>
          <pc:sldMk cId="3483394213" sldId="437"/>
        </pc:sldMkLst>
        <pc:spChg chg="mod">
          <ac:chgData name="Ella Bartlett" userId="239dcd2cff2091b1" providerId="LiveId" clId="{6A97289D-07A5-42F7-BE98-0FAFB7899A52}" dt="2025-10-07T22:30:01.228" v="12" actId="1076"/>
          <ac:spMkLst>
            <pc:docMk/>
            <pc:sldMk cId="3483394213" sldId="437"/>
            <ac:spMk id="4" creationId="{BB5FFA7A-0467-444A-A854-98B108AEBF86}"/>
          </ac:spMkLst>
        </pc:spChg>
      </pc:sldChg>
      <pc:sldChg chg="addSp delSp modSp add mod setBg delDesignElem">
        <pc:chgData name="Ella Bartlett" userId="239dcd2cff2091b1" providerId="LiveId" clId="{6A97289D-07A5-42F7-BE98-0FAFB7899A52}" dt="2025-10-07T23:39:32.759" v="1038" actId="1076"/>
        <pc:sldMkLst>
          <pc:docMk/>
          <pc:sldMk cId="4266400007" sldId="440"/>
        </pc:sldMkLst>
        <pc:spChg chg="mod">
          <ac:chgData name="Ella Bartlett" userId="239dcd2cff2091b1" providerId="LiveId" clId="{6A97289D-07A5-42F7-BE98-0FAFB7899A52}" dt="2025-10-07T23:39:17.519" v="1032" actId="26606"/>
          <ac:spMkLst>
            <pc:docMk/>
            <pc:sldMk cId="4266400007" sldId="440"/>
            <ac:spMk id="2" creationId="{D7F09342-49F8-40B2-957A-217A22BC8BD0}"/>
          </ac:spMkLst>
        </pc:spChg>
        <pc:spChg chg="mod">
          <ac:chgData name="Ella Bartlett" userId="239dcd2cff2091b1" providerId="LiveId" clId="{6A97289D-07A5-42F7-BE98-0FAFB7899A52}" dt="2025-10-07T23:37:09.143" v="1018" actId="20577"/>
          <ac:spMkLst>
            <pc:docMk/>
            <pc:sldMk cId="4266400007" sldId="440"/>
            <ac:spMk id="3" creationId="{951DB783-2A10-4A7C-AC1D-DDDB7B65FC8D}"/>
          </ac:spMkLst>
        </pc:spChg>
        <pc:spChg chg="mod">
          <ac:chgData name="Ella Bartlett" userId="239dcd2cff2091b1" providerId="LiveId" clId="{6A97289D-07A5-42F7-BE98-0FAFB7899A52}" dt="2025-10-07T23:39:32.759" v="1038" actId="1076"/>
          <ac:spMkLst>
            <pc:docMk/>
            <pc:sldMk cId="4266400007" sldId="440"/>
            <ac:spMk id="8" creationId="{5263DF45-1108-3D8A-72FB-405827231C3C}"/>
          </ac:spMkLst>
        </pc:spChg>
        <pc:spChg chg="del">
          <ac:chgData name="Ella Bartlett" userId="239dcd2cff2091b1" providerId="LiveId" clId="{6A97289D-07A5-42F7-BE98-0FAFB7899A52}" dt="2025-10-07T22:31:10.911" v="66"/>
          <ac:spMkLst>
            <pc:docMk/>
            <pc:sldMk cId="4266400007" sldId="440"/>
            <ac:spMk id="13" creationId="{66D61E08-70C3-48D8-BEA0-787111DC30DA}"/>
          </ac:spMkLst>
        </pc:spChg>
        <pc:spChg chg="del">
          <ac:chgData name="Ella Bartlett" userId="239dcd2cff2091b1" providerId="LiveId" clId="{6A97289D-07A5-42F7-BE98-0FAFB7899A52}" dt="2025-10-07T22:31:10.911" v="66"/>
          <ac:spMkLst>
            <pc:docMk/>
            <pc:sldMk cId="4266400007" sldId="440"/>
            <ac:spMk id="15" creationId="{FC55298F-0AE5-478E-AD2B-03C2614C5833}"/>
          </ac:spMkLst>
        </pc:spChg>
        <pc:spChg chg="add del">
          <ac:chgData name="Ella Bartlett" userId="239dcd2cff2091b1" providerId="LiveId" clId="{6A97289D-07A5-42F7-BE98-0FAFB7899A52}" dt="2025-10-07T23:39:11.844" v="1030" actId="26606"/>
          <ac:spMkLst>
            <pc:docMk/>
            <pc:sldMk cId="4266400007" sldId="440"/>
            <ac:spMk id="16" creationId="{66D61E08-70C3-48D8-BEA0-787111DC30DA}"/>
          </ac:spMkLst>
        </pc:spChg>
        <pc:spChg chg="del">
          <ac:chgData name="Ella Bartlett" userId="239dcd2cff2091b1" providerId="LiveId" clId="{6A97289D-07A5-42F7-BE98-0FAFB7899A52}" dt="2025-10-07T22:31:10.911" v="66"/>
          <ac:spMkLst>
            <pc:docMk/>
            <pc:sldMk cId="4266400007" sldId="440"/>
            <ac:spMk id="17" creationId="{C180E4EA-0B63-4779-A895-7E90E71088F3}"/>
          </ac:spMkLst>
        </pc:spChg>
        <pc:spChg chg="add del">
          <ac:chgData name="Ella Bartlett" userId="239dcd2cff2091b1" providerId="LiveId" clId="{6A97289D-07A5-42F7-BE98-0FAFB7899A52}" dt="2025-10-07T23:39:11.844" v="1030" actId="26606"/>
          <ac:spMkLst>
            <pc:docMk/>
            <pc:sldMk cId="4266400007" sldId="440"/>
            <ac:spMk id="18" creationId="{FC55298F-0AE5-478E-AD2B-03C2614C5833}"/>
          </ac:spMkLst>
        </pc:spChg>
        <pc:spChg chg="del">
          <ac:chgData name="Ella Bartlett" userId="239dcd2cff2091b1" providerId="LiveId" clId="{6A97289D-07A5-42F7-BE98-0FAFB7899A52}" dt="2025-10-07T22:31:10.911" v="66"/>
          <ac:spMkLst>
            <pc:docMk/>
            <pc:sldMk cId="4266400007" sldId="440"/>
            <ac:spMk id="19" creationId="{CEE01D9D-3DE8-4EED-B0D3-8F3C79CC7673}"/>
          </ac:spMkLst>
        </pc:spChg>
        <pc:spChg chg="add del">
          <ac:chgData name="Ella Bartlett" userId="239dcd2cff2091b1" providerId="LiveId" clId="{6A97289D-07A5-42F7-BE98-0FAFB7899A52}" dt="2025-10-07T23:39:11.844" v="1030" actId="26606"/>
          <ac:spMkLst>
            <pc:docMk/>
            <pc:sldMk cId="4266400007" sldId="440"/>
            <ac:spMk id="20" creationId="{C180E4EA-0B63-4779-A895-7E90E71088F3}"/>
          </ac:spMkLst>
        </pc:spChg>
        <pc:spChg chg="del">
          <ac:chgData name="Ella Bartlett" userId="239dcd2cff2091b1" providerId="LiveId" clId="{6A97289D-07A5-42F7-BE98-0FAFB7899A52}" dt="2025-10-07T22:31:10.911" v="66"/>
          <ac:spMkLst>
            <pc:docMk/>
            <pc:sldMk cId="4266400007" sldId="440"/>
            <ac:spMk id="21" creationId="{89AF5CE9-607F-43F4-8983-DCD6DA4051FD}"/>
          </ac:spMkLst>
        </pc:spChg>
        <pc:spChg chg="add del">
          <ac:chgData name="Ella Bartlett" userId="239dcd2cff2091b1" providerId="LiveId" clId="{6A97289D-07A5-42F7-BE98-0FAFB7899A52}" dt="2025-10-07T23:39:11.844" v="1030" actId="26606"/>
          <ac:spMkLst>
            <pc:docMk/>
            <pc:sldMk cId="4266400007" sldId="440"/>
            <ac:spMk id="22" creationId="{CEE01D9D-3DE8-4EED-B0D3-8F3C79CC7673}"/>
          </ac:spMkLst>
        </pc:spChg>
        <pc:spChg chg="del">
          <ac:chgData name="Ella Bartlett" userId="239dcd2cff2091b1" providerId="LiveId" clId="{6A97289D-07A5-42F7-BE98-0FAFB7899A52}" dt="2025-10-07T22:31:10.911" v="66"/>
          <ac:spMkLst>
            <pc:docMk/>
            <pc:sldMk cId="4266400007" sldId="440"/>
            <ac:spMk id="23" creationId="{6EEA2DBD-9E1E-4521-8C01-F32AD18A89E3}"/>
          </ac:spMkLst>
        </pc:spChg>
        <pc:spChg chg="add del">
          <ac:chgData name="Ella Bartlett" userId="239dcd2cff2091b1" providerId="LiveId" clId="{6A97289D-07A5-42F7-BE98-0FAFB7899A52}" dt="2025-10-07T23:39:11.844" v="1030" actId="26606"/>
          <ac:spMkLst>
            <pc:docMk/>
            <pc:sldMk cId="4266400007" sldId="440"/>
            <ac:spMk id="24" creationId="{89AF5CE9-607F-43F4-8983-DCD6DA4051FD}"/>
          </ac:spMkLst>
        </pc:spChg>
        <pc:spChg chg="del">
          <ac:chgData name="Ella Bartlett" userId="239dcd2cff2091b1" providerId="LiveId" clId="{6A97289D-07A5-42F7-BE98-0FAFB7899A52}" dt="2025-10-07T22:31:10.911" v="66"/>
          <ac:spMkLst>
            <pc:docMk/>
            <pc:sldMk cId="4266400007" sldId="440"/>
            <ac:spMk id="25" creationId="{15BBD2C1-BA9B-46A9-A27A-33498B169272}"/>
          </ac:spMkLst>
        </pc:spChg>
        <pc:spChg chg="add del">
          <ac:chgData name="Ella Bartlett" userId="239dcd2cff2091b1" providerId="LiveId" clId="{6A97289D-07A5-42F7-BE98-0FAFB7899A52}" dt="2025-10-07T23:39:11.844" v="1030" actId="26606"/>
          <ac:spMkLst>
            <pc:docMk/>
            <pc:sldMk cId="4266400007" sldId="440"/>
            <ac:spMk id="27" creationId="{6EEA2DBD-9E1E-4521-8C01-F32AD18A89E3}"/>
          </ac:spMkLst>
        </pc:spChg>
        <pc:spChg chg="add del">
          <ac:chgData name="Ella Bartlett" userId="239dcd2cff2091b1" providerId="LiveId" clId="{6A97289D-07A5-42F7-BE98-0FAFB7899A52}" dt="2025-10-07T23:39:11.844" v="1030" actId="26606"/>
          <ac:spMkLst>
            <pc:docMk/>
            <pc:sldMk cId="4266400007" sldId="440"/>
            <ac:spMk id="29" creationId="{15BBD2C1-BA9B-46A9-A27A-33498B169272}"/>
          </ac:spMkLst>
        </pc:spChg>
        <pc:spChg chg="add del">
          <ac:chgData name="Ella Bartlett" userId="239dcd2cff2091b1" providerId="LiveId" clId="{6A97289D-07A5-42F7-BE98-0FAFB7899A52}" dt="2025-10-07T23:39:17.519" v="1032" actId="26606"/>
          <ac:spMkLst>
            <pc:docMk/>
            <pc:sldMk cId="4266400007" sldId="440"/>
            <ac:spMk id="31" creationId="{6790ED68-BCA0-4247-A72F-1CB85DF068C3}"/>
          </ac:spMkLst>
        </pc:spChg>
        <pc:spChg chg="add del">
          <ac:chgData name="Ella Bartlett" userId="239dcd2cff2091b1" providerId="LiveId" clId="{6A97289D-07A5-42F7-BE98-0FAFB7899A52}" dt="2025-10-07T23:39:17.519" v="1032" actId="26606"/>
          <ac:spMkLst>
            <pc:docMk/>
            <pc:sldMk cId="4266400007" sldId="440"/>
            <ac:spMk id="32" creationId="{F5F0CD5C-72F3-4090-8A69-8E15CB432AC2}"/>
          </ac:spMkLst>
        </pc:spChg>
        <pc:spChg chg="add del">
          <ac:chgData name="Ella Bartlett" userId="239dcd2cff2091b1" providerId="LiveId" clId="{6A97289D-07A5-42F7-BE98-0FAFB7899A52}" dt="2025-10-07T23:39:17.519" v="1032" actId="26606"/>
          <ac:spMkLst>
            <pc:docMk/>
            <pc:sldMk cId="4266400007" sldId="440"/>
            <ac:spMk id="33" creationId="{DD0F2B3F-DC55-4FA7-B667-1ACD07920937}"/>
          </ac:spMkLst>
        </pc:spChg>
        <pc:spChg chg="add del">
          <ac:chgData name="Ella Bartlett" userId="239dcd2cff2091b1" providerId="LiveId" clId="{6A97289D-07A5-42F7-BE98-0FAFB7899A52}" dt="2025-10-07T23:39:17.519" v="1032" actId="26606"/>
          <ac:spMkLst>
            <pc:docMk/>
            <pc:sldMk cId="4266400007" sldId="440"/>
            <ac:spMk id="34" creationId="{217496A2-9394-4FB7-BA0E-717D2D2E7A43}"/>
          </ac:spMkLst>
        </pc:spChg>
        <pc:spChg chg="add del">
          <ac:chgData name="Ella Bartlett" userId="239dcd2cff2091b1" providerId="LiveId" clId="{6A97289D-07A5-42F7-BE98-0FAFB7899A52}" dt="2025-10-07T23:39:17.519" v="1032" actId="26606"/>
          <ac:spMkLst>
            <pc:docMk/>
            <pc:sldMk cId="4266400007" sldId="440"/>
            <ac:spMk id="37" creationId="{67374FB5-CBB7-46FF-95B5-2251BC6856ED}"/>
          </ac:spMkLst>
        </pc:spChg>
        <pc:spChg chg="add del">
          <ac:chgData name="Ella Bartlett" userId="239dcd2cff2091b1" providerId="LiveId" clId="{6A97289D-07A5-42F7-BE98-0FAFB7899A52}" dt="2025-10-07T23:39:17.519" v="1032" actId="26606"/>
          <ac:spMkLst>
            <pc:docMk/>
            <pc:sldMk cId="4266400007" sldId="440"/>
            <ac:spMk id="38" creationId="{34BCEAB7-D9E0-40A4-9254-8593BD346EAB}"/>
          </ac:spMkLst>
        </pc:spChg>
        <pc:spChg chg="add del">
          <ac:chgData name="Ella Bartlett" userId="239dcd2cff2091b1" providerId="LiveId" clId="{6A97289D-07A5-42F7-BE98-0FAFB7899A52}" dt="2025-10-07T23:39:17.519" v="1032" actId="26606"/>
          <ac:spMkLst>
            <pc:docMk/>
            <pc:sldMk cId="4266400007" sldId="440"/>
            <ac:spMk id="39" creationId="{D567A354-BB63-405C-8E5F-2F510E670F16}"/>
          </ac:spMkLst>
        </pc:spChg>
        <pc:spChg chg="add del">
          <ac:chgData name="Ella Bartlett" userId="239dcd2cff2091b1" providerId="LiveId" clId="{6A97289D-07A5-42F7-BE98-0FAFB7899A52}" dt="2025-10-07T23:39:17.519" v="1032" actId="26606"/>
          <ac:spMkLst>
            <pc:docMk/>
            <pc:sldMk cId="4266400007" sldId="440"/>
            <ac:spMk id="40" creationId="{9185A8D7-2F20-4F7A-97BE-21DB1654C7F7}"/>
          </ac:spMkLst>
        </pc:spChg>
        <pc:spChg chg="add del">
          <ac:chgData name="Ella Bartlett" userId="239dcd2cff2091b1" providerId="LiveId" clId="{6A97289D-07A5-42F7-BE98-0FAFB7899A52}" dt="2025-10-07T23:39:17.519" v="1032" actId="26606"/>
          <ac:spMkLst>
            <pc:docMk/>
            <pc:sldMk cId="4266400007" sldId="440"/>
            <ac:spMk id="41" creationId="{CB65BD56-22B3-4E13-BFCA-B8E8BEB92D6C}"/>
          </ac:spMkLst>
        </pc:spChg>
        <pc:spChg chg="add">
          <ac:chgData name="Ella Bartlett" userId="239dcd2cff2091b1" providerId="LiveId" clId="{6A97289D-07A5-42F7-BE98-0FAFB7899A52}" dt="2025-10-07T23:39:17.555" v="1033" actId="26606"/>
          <ac:spMkLst>
            <pc:docMk/>
            <pc:sldMk cId="4266400007" sldId="440"/>
            <ac:spMk id="45" creationId="{66D61E08-70C3-48D8-BEA0-787111DC30DA}"/>
          </ac:spMkLst>
        </pc:spChg>
        <pc:spChg chg="add">
          <ac:chgData name="Ella Bartlett" userId="239dcd2cff2091b1" providerId="LiveId" clId="{6A97289D-07A5-42F7-BE98-0FAFB7899A52}" dt="2025-10-07T23:39:17.555" v="1033" actId="26606"/>
          <ac:spMkLst>
            <pc:docMk/>
            <pc:sldMk cId="4266400007" sldId="440"/>
            <ac:spMk id="46" creationId="{FC55298F-0AE5-478E-AD2B-03C2614C5833}"/>
          </ac:spMkLst>
        </pc:spChg>
        <pc:spChg chg="add">
          <ac:chgData name="Ella Bartlett" userId="239dcd2cff2091b1" providerId="LiveId" clId="{6A97289D-07A5-42F7-BE98-0FAFB7899A52}" dt="2025-10-07T23:39:17.555" v="1033" actId="26606"/>
          <ac:spMkLst>
            <pc:docMk/>
            <pc:sldMk cId="4266400007" sldId="440"/>
            <ac:spMk id="47" creationId="{C180E4EA-0B63-4779-A895-7E90E71088F3}"/>
          </ac:spMkLst>
        </pc:spChg>
        <pc:spChg chg="add">
          <ac:chgData name="Ella Bartlett" userId="239dcd2cff2091b1" providerId="LiveId" clId="{6A97289D-07A5-42F7-BE98-0FAFB7899A52}" dt="2025-10-07T23:39:17.555" v="1033" actId="26606"/>
          <ac:spMkLst>
            <pc:docMk/>
            <pc:sldMk cId="4266400007" sldId="440"/>
            <ac:spMk id="48" creationId="{CEE01D9D-3DE8-4EED-B0D3-8F3C79CC7673}"/>
          </ac:spMkLst>
        </pc:spChg>
        <pc:spChg chg="add">
          <ac:chgData name="Ella Bartlett" userId="239dcd2cff2091b1" providerId="LiveId" clId="{6A97289D-07A5-42F7-BE98-0FAFB7899A52}" dt="2025-10-07T23:39:17.555" v="1033" actId="26606"/>
          <ac:spMkLst>
            <pc:docMk/>
            <pc:sldMk cId="4266400007" sldId="440"/>
            <ac:spMk id="49" creationId="{89AF5CE9-607F-43F4-8983-DCD6DA4051FD}"/>
          </ac:spMkLst>
        </pc:spChg>
        <pc:spChg chg="add">
          <ac:chgData name="Ella Bartlett" userId="239dcd2cff2091b1" providerId="LiveId" clId="{6A97289D-07A5-42F7-BE98-0FAFB7899A52}" dt="2025-10-07T23:39:17.555" v="1033" actId="26606"/>
          <ac:spMkLst>
            <pc:docMk/>
            <pc:sldMk cId="4266400007" sldId="440"/>
            <ac:spMk id="50" creationId="{6EEA2DBD-9E1E-4521-8C01-F32AD18A89E3}"/>
          </ac:spMkLst>
        </pc:spChg>
        <pc:spChg chg="add">
          <ac:chgData name="Ella Bartlett" userId="239dcd2cff2091b1" providerId="LiveId" clId="{6A97289D-07A5-42F7-BE98-0FAFB7899A52}" dt="2025-10-07T23:39:17.555" v="1033" actId="26606"/>
          <ac:spMkLst>
            <pc:docMk/>
            <pc:sldMk cId="4266400007" sldId="440"/>
            <ac:spMk id="51" creationId="{15BBD2C1-BA9B-46A9-A27A-33498B169272}"/>
          </ac:spMkLst>
        </pc:spChg>
        <pc:picChg chg="add del mod ord">
          <ac:chgData name="Ella Bartlett" userId="239dcd2cff2091b1" providerId="LiveId" clId="{6A97289D-07A5-42F7-BE98-0FAFB7899A52}" dt="2025-10-07T23:39:17.555" v="1033" actId="26606"/>
          <ac:picMkLst>
            <pc:docMk/>
            <pc:sldMk cId="4266400007" sldId="440"/>
            <ac:picMk id="5" creationId="{48BD19EB-5BD4-946D-3E1A-815EF84798A2}"/>
          </ac:picMkLst>
        </pc:picChg>
        <pc:picChg chg="del">
          <ac:chgData name="Ella Bartlett" userId="239dcd2cff2091b1" providerId="LiveId" clId="{6A97289D-07A5-42F7-BE98-0FAFB7899A52}" dt="2025-10-07T22:31:39.536" v="67" actId="478"/>
          <ac:picMkLst>
            <pc:docMk/>
            <pc:sldMk cId="4266400007" sldId="440"/>
            <ac:picMk id="6" creationId="{3D03D854-359F-621C-048C-12AB82704074}"/>
          </ac:picMkLst>
        </pc:picChg>
        <pc:picChg chg="add del mod">
          <ac:chgData name="Ella Bartlett" userId="239dcd2cff2091b1" providerId="LiveId" clId="{6A97289D-07A5-42F7-BE98-0FAFB7899A52}" dt="2025-10-07T23:38:45.574" v="1024" actId="478"/>
          <ac:picMkLst>
            <pc:docMk/>
            <pc:sldMk cId="4266400007" sldId="440"/>
            <ac:picMk id="10" creationId="{3F210CA2-4894-C5A3-D36C-EC5215DA94D4}"/>
          </ac:picMkLst>
        </pc:picChg>
        <pc:cxnChg chg="del">
          <ac:chgData name="Ella Bartlett" userId="239dcd2cff2091b1" providerId="LiveId" clId="{6A97289D-07A5-42F7-BE98-0FAFB7899A52}" dt="2025-10-07T22:31:10.911" v="66"/>
          <ac:cxnSpMkLst>
            <pc:docMk/>
            <pc:sldMk cId="4266400007" sldId="440"/>
            <ac:cxnSpMk id="9" creationId="{A57C1A16-B8AB-4D99-A195-A38F556A6486}"/>
          </ac:cxnSpMkLst>
        </pc:cxnChg>
        <pc:cxnChg chg="del">
          <ac:chgData name="Ella Bartlett" userId="239dcd2cff2091b1" providerId="LiveId" clId="{6A97289D-07A5-42F7-BE98-0FAFB7899A52}" dt="2025-10-07T22:31:10.911" v="66"/>
          <ac:cxnSpMkLst>
            <pc:docMk/>
            <pc:sldMk cId="4266400007" sldId="440"/>
            <ac:cxnSpMk id="11" creationId="{F8A9B20B-D1DD-4573-B5EC-558029519236}"/>
          </ac:cxnSpMkLst>
        </pc:cxnChg>
        <pc:cxnChg chg="add del">
          <ac:chgData name="Ella Bartlett" userId="239dcd2cff2091b1" providerId="LiveId" clId="{6A97289D-07A5-42F7-BE98-0FAFB7899A52}" dt="2025-10-07T23:39:11.844" v="1030" actId="26606"/>
          <ac:cxnSpMkLst>
            <pc:docMk/>
            <pc:sldMk cId="4266400007" sldId="440"/>
            <ac:cxnSpMk id="12" creationId="{A57C1A16-B8AB-4D99-A195-A38F556A6486}"/>
          </ac:cxnSpMkLst>
        </pc:cxnChg>
        <pc:cxnChg chg="add">
          <ac:chgData name="Ella Bartlett" userId="239dcd2cff2091b1" providerId="LiveId" clId="{6A97289D-07A5-42F7-BE98-0FAFB7899A52}" dt="2025-10-07T23:39:17.555" v="1033" actId="26606"/>
          <ac:cxnSpMkLst>
            <pc:docMk/>
            <pc:sldMk cId="4266400007" sldId="440"/>
            <ac:cxnSpMk id="44" creationId="{F8A9B20B-D1DD-4573-B5EC-558029519236}"/>
          </ac:cxnSpMkLst>
        </pc:cxnChg>
      </pc:sldChg>
      <pc:sldChg chg="new del">
        <pc:chgData name="Ella Bartlett" userId="239dcd2cff2091b1" providerId="LiveId" clId="{6A97289D-07A5-42F7-BE98-0FAFB7899A52}" dt="2025-10-07T22:34:07.348" v="93" actId="47"/>
        <pc:sldMkLst>
          <pc:docMk/>
          <pc:sldMk cId="675006936" sldId="441"/>
        </pc:sldMkLst>
      </pc:sldChg>
      <pc:sldChg chg="modSp new del mod">
        <pc:chgData name="Ella Bartlett" userId="239dcd2cff2091b1" providerId="LiveId" clId="{6A97289D-07A5-42F7-BE98-0FAFB7899A52}" dt="2025-10-07T22:34:49.620" v="120" actId="47"/>
        <pc:sldMkLst>
          <pc:docMk/>
          <pc:sldMk cId="3435057397" sldId="441"/>
        </pc:sldMkLst>
        <pc:spChg chg="mod">
          <ac:chgData name="Ella Bartlett" userId="239dcd2cff2091b1" providerId="LiveId" clId="{6A97289D-07A5-42F7-BE98-0FAFB7899A52}" dt="2025-10-07T22:34:34.583" v="119" actId="20577"/>
          <ac:spMkLst>
            <pc:docMk/>
            <pc:sldMk cId="3435057397" sldId="441"/>
            <ac:spMk id="2" creationId="{35F535E7-AD60-5933-2AEC-6F8901A81B3E}"/>
          </ac:spMkLst>
        </pc:spChg>
      </pc:sldChg>
      <pc:sldChg chg="addSp delSp modSp add del mod">
        <pc:chgData name="Ella Bartlett" userId="239dcd2cff2091b1" providerId="LiveId" clId="{6A97289D-07A5-42F7-BE98-0FAFB7899A52}" dt="2025-10-07T22:34:04.919" v="92" actId="47"/>
        <pc:sldMkLst>
          <pc:docMk/>
          <pc:sldMk cId="3483394213" sldId="442"/>
        </pc:sldMkLst>
        <pc:spChg chg="del">
          <ac:chgData name="Ella Bartlett" userId="239dcd2cff2091b1" providerId="LiveId" clId="{6A97289D-07A5-42F7-BE98-0FAFB7899A52}" dt="2025-10-07T22:33:49.587" v="90" actId="478"/>
          <ac:spMkLst>
            <pc:docMk/>
            <pc:sldMk cId="3483394213" sldId="442"/>
            <ac:spMk id="2" creationId="{DFD6212B-485B-0A75-54D1-A4E635191599}"/>
          </ac:spMkLst>
        </pc:spChg>
        <pc:spChg chg="add del mod">
          <ac:chgData name="Ella Bartlett" userId="239dcd2cff2091b1" providerId="LiveId" clId="{6A97289D-07A5-42F7-BE98-0FAFB7899A52}" dt="2025-10-07T22:33:51.187" v="91" actId="478"/>
          <ac:spMkLst>
            <pc:docMk/>
            <pc:sldMk cId="3483394213" sldId="442"/>
            <ac:spMk id="13" creationId="{24358F43-D149-9250-BF44-546925B24047}"/>
          </ac:spMkLst>
        </pc:spChg>
      </pc:sldChg>
      <pc:sldChg chg="delSp add setBg delDesignElem">
        <pc:chgData name="Ella Bartlett" userId="239dcd2cff2091b1" providerId="LiveId" clId="{6A97289D-07A5-42F7-BE98-0FAFB7899A52}" dt="2025-10-07T22:36:52.715" v="130"/>
        <pc:sldMkLst>
          <pc:docMk/>
          <pc:sldMk cId="898879562" sldId="457"/>
        </pc:sldMkLst>
        <pc:spChg chg="del">
          <ac:chgData name="Ella Bartlett" userId="239dcd2cff2091b1" providerId="LiveId" clId="{6A97289D-07A5-42F7-BE98-0FAFB7899A52}" dt="2025-10-07T22:36:52.715" v="130"/>
          <ac:spMkLst>
            <pc:docMk/>
            <pc:sldMk cId="898879562" sldId="457"/>
            <ac:spMk id="29" creationId="{0819F787-32B4-46A8-BC57-C6571BCEE243}"/>
          </ac:spMkLst>
        </pc:spChg>
        <pc:spChg chg="del">
          <ac:chgData name="Ella Bartlett" userId="239dcd2cff2091b1" providerId="LiveId" clId="{6A97289D-07A5-42F7-BE98-0FAFB7899A52}" dt="2025-10-07T22:36:52.715" v="130"/>
          <ac:spMkLst>
            <pc:docMk/>
            <pc:sldMk cId="898879562" sldId="457"/>
            <ac:spMk id="49" creationId="{2783C067-F8BF-4755-B516-8A0CD74CF60C}"/>
          </ac:spMkLst>
        </pc:spChg>
        <pc:spChg chg="del">
          <ac:chgData name="Ella Bartlett" userId="239dcd2cff2091b1" providerId="LiveId" clId="{6A97289D-07A5-42F7-BE98-0FAFB7899A52}" dt="2025-10-07T22:36:52.715" v="130"/>
          <ac:spMkLst>
            <pc:docMk/>
            <pc:sldMk cId="898879562" sldId="457"/>
            <ac:spMk id="50" creationId="{2ED796EC-E7FF-46DB-B912-FB08BF12AA6E}"/>
          </ac:spMkLst>
        </pc:spChg>
        <pc:spChg chg="del">
          <ac:chgData name="Ella Bartlett" userId="239dcd2cff2091b1" providerId="LiveId" clId="{6A97289D-07A5-42F7-BE98-0FAFB7899A52}" dt="2025-10-07T22:36:52.715" v="130"/>
          <ac:spMkLst>
            <pc:docMk/>
            <pc:sldMk cId="898879562" sldId="457"/>
            <ac:spMk id="51" creationId="{549A2DAB-B431-487D-95AD-BB0FECB49E57}"/>
          </ac:spMkLst>
        </pc:spChg>
        <pc:grpChg chg="del">
          <ac:chgData name="Ella Bartlett" userId="239dcd2cff2091b1" providerId="LiveId" clId="{6A97289D-07A5-42F7-BE98-0FAFB7899A52}" dt="2025-10-07T22:36:52.715" v="130"/>
          <ac:grpSpMkLst>
            <pc:docMk/>
            <pc:sldMk cId="898879562" sldId="457"/>
            <ac:grpSpMk id="47" creationId="{76582886-877C-4AEC-A77F-8055EB9A0CF9}"/>
          </ac:grpSpMkLst>
        </pc:grpChg>
        <pc:cxnChg chg="del">
          <ac:chgData name="Ella Bartlett" userId="239dcd2cff2091b1" providerId="LiveId" clId="{6A97289D-07A5-42F7-BE98-0FAFB7899A52}" dt="2025-10-07T22:36:52.715" v="130"/>
          <ac:cxnSpMkLst>
            <pc:docMk/>
            <pc:sldMk cId="898879562" sldId="457"/>
            <ac:cxnSpMk id="27" creationId="{045062AF-EB11-4651-BC4A-4DA21768DE8E}"/>
          </ac:cxnSpMkLst>
        </pc:cxnChg>
        <pc:cxnChg chg="del">
          <ac:chgData name="Ella Bartlett" userId="239dcd2cff2091b1" providerId="LiveId" clId="{6A97289D-07A5-42F7-BE98-0FAFB7899A52}" dt="2025-10-07T22:36:52.715" v="130"/>
          <ac:cxnSpMkLst>
            <pc:docMk/>
            <pc:sldMk cId="898879562" sldId="457"/>
            <ac:cxnSpMk id="52" creationId="{C5ECDEE1-7093-418F-9CF5-24EEB115C1C1}"/>
          </ac:cxnSpMkLst>
        </pc:cxnChg>
      </pc:sldChg>
      <pc:sldChg chg="add">
        <pc:chgData name="Ella Bartlett" userId="239dcd2cff2091b1" providerId="LiveId" clId="{6A97289D-07A5-42F7-BE98-0FAFB7899A52}" dt="2025-10-07T22:36:52.715" v="130"/>
        <pc:sldMkLst>
          <pc:docMk/>
          <pc:sldMk cId="1976898719" sldId="458"/>
        </pc:sldMkLst>
      </pc:sldChg>
      <pc:sldChg chg="delSp add setBg delDesignElem">
        <pc:chgData name="Ella Bartlett" userId="239dcd2cff2091b1" providerId="LiveId" clId="{6A97289D-07A5-42F7-BE98-0FAFB7899A52}" dt="2025-10-07T22:36:52.715" v="130"/>
        <pc:sldMkLst>
          <pc:docMk/>
          <pc:sldMk cId="2315861286" sldId="459"/>
        </pc:sldMkLst>
        <pc:spChg chg="del">
          <ac:chgData name="Ella Bartlett" userId="239dcd2cff2091b1" providerId="LiveId" clId="{6A97289D-07A5-42F7-BE98-0FAFB7899A52}" dt="2025-10-07T22:36:52.715" v="130"/>
          <ac:spMkLst>
            <pc:docMk/>
            <pc:sldMk cId="2315861286" sldId="459"/>
            <ac:spMk id="3085" creationId="{3F088236-D655-4F88-B238-E16762358025}"/>
          </ac:spMkLst>
        </pc:spChg>
        <pc:spChg chg="del">
          <ac:chgData name="Ella Bartlett" userId="239dcd2cff2091b1" providerId="LiveId" clId="{6A97289D-07A5-42F7-BE98-0FAFB7899A52}" dt="2025-10-07T22:36:52.715" v="130"/>
          <ac:spMkLst>
            <pc:docMk/>
            <pc:sldMk cId="2315861286" sldId="459"/>
            <ac:spMk id="3087" creationId="{3DAC0C92-199E-475C-9390-119A9B027276}"/>
          </ac:spMkLst>
        </pc:spChg>
        <pc:spChg chg="del">
          <ac:chgData name="Ella Bartlett" userId="239dcd2cff2091b1" providerId="LiveId" clId="{6A97289D-07A5-42F7-BE98-0FAFB7899A52}" dt="2025-10-07T22:36:52.715" v="130"/>
          <ac:spMkLst>
            <pc:docMk/>
            <pc:sldMk cId="2315861286" sldId="459"/>
            <ac:spMk id="3089" creationId="{C4CFB339-0ED8-4FE2-9EF1-6D1375B8499B}"/>
          </ac:spMkLst>
        </pc:spChg>
        <pc:spChg chg="del">
          <ac:chgData name="Ella Bartlett" userId="239dcd2cff2091b1" providerId="LiveId" clId="{6A97289D-07A5-42F7-BE98-0FAFB7899A52}" dt="2025-10-07T22:36:52.715" v="130"/>
          <ac:spMkLst>
            <pc:docMk/>
            <pc:sldMk cId="2315861286" sldId="459"/>
            <ac:spMk id="3091" creationId="{31896C80-2069-4431-9C19-83B913734490}"/>
          </ac:spMkLst>
        </pc:spChg>
        <pc:spChg chg="del">
          <ac:chgData name="Ella Bartlett" userId="239dcd2cff2091b1" providerId="LiveId" clId="{6A97289D-07A5-42F7-BE98-0FAFB7899A52}" dt="2025-10-07T22:36:52.715" v="130"/>
          <ac:spMkLst>
            <pc:docMk/>
            <pc:sldMk cId="2315861286" sldId="459"/>
            <ac:spMk id="3093" creationId="{BF120A21-0841-4823-B0C4-28AEBCEF9B78}"/>
          </ac:spMkLst>
        </pc:spChg>
        <pc:spChg chg="del">
          <ac:chgData name="Ella Bartlett" userId="239dcd2cff2091b1" providerId="LiveId" clId="{6A97289D-07A5-42F7-BE98-0FAFB7899A52}" dt="2025-10-07T22:36:52.715" v="130"/>
          <ac:spMkLst>
            <pc:docMk/>
            <pc:sldMk cId="2315861286" sldId="459"/>
            <ac:spMk id="3095" creationId="{DBB05BAE-BBD3-4289-899F-A6851503C6B0}"/>
          </ac:spMkLst>
        </pc:spChg>
        <pc:spChg chg="del">
          <ac:chgData name="Ella Bartlett" userId="239dcd2cff2091b1" providerId="LiveId" clId="{6A97289D-07A5-42F7-BE98-0FAFB7899A52}" dt="2025-10-07T22:36:52.715" v="130"/>
          <ac:spMkLst>
            <pc:docMk/>
            <pc:sldMk cId="2315861286" sldId="459"/>
            <ac:spMk id="3097" creationId="{9874D11C-36F5-4BBE-A490-019A54E953B0}"/>
          </ac:spMkLst>
        </pc:spChg>
        <pc:cxnChg chg="del">
          <ac:chgData name="Ella Bartlett" userId="239dcd2cff2091b1" providerId="LiveId" clId="{6A97289D-07A5-42F7-BE98-0FAFB7899A52}" dt="2025-10-07T22:36:52.715" v="130"/>
          <ac:cxnSpMkLst>
            <pc:docMk/>
            <pc:sldMk cId="2315861286" sldId="459"/>
            <ac:cxnSpMk id="3081" creationId="{64FA5DFF-7FE6-4855-84E6-DFA78EE978BD}"/>
          </ac:cxnSpMkLst>
        </pc:cxnChg>
        <pc:cxnChg chg="del">
          <ac:chgData name="Ella Bartlett" userId="239dcd2cff2091b1" providerId="LiveId" clId="{6A97289D-07A5-42F7-BE98-0FAFB7899A52}" dt="2025-10-07T22:36:52.715" v="130"/>
          <ac:cxnSpMkLst>
            <pc:docMk/>
            <pc:sldMk cId="2315861286" sldId="459"/>
            <ac:cxnSpMk id="3083" creationId="{2AFD8CBA-54A3-4363-991B-B9C631BBFA74}"/>
          </ac:cxnSpMkLst>
        </pc:cxnChg>
      </pc:sldChg>
      <pc:sldChg chg="delSp add setBg delDesignElem">
        <pc:chgData name="Ella Bartlett" userId="239dcd2cff2091b1" providerId="LiveId" clId="{6A97289D-07A5-42F7-BE98-0FAFB7899A52}" dt="2025-10-07T22:36:52.715" v="130"/>
        <pc:sldMkLst>
          <pc:docMk/>
          <pc:sldMk cId="4074256306" sldId="460"/>
        </pc:sldMkLst>
        <pc:spChg chg="del">
          <ac:chgData name="Ella Bartlett" userId="239dcd2cff2091b1" providerId="LiveId" clId="{6A97289D-07A5-42F7-BE98-0FAFB7899A52}" dt="2025-10-07T22:36:52.715" v="130"/>
          <ac:spMkLst>
            <pc:docMk/>
            <pc:sldMk cId="4074256306" sldId="460"/>
            <ac:spMk id="4107" creationId="{3F088236-D655-4F88-B238-E16762358025}"/>
          </ac:spMkLst>
        </pc:spChg>
        <pc:spChg chg="del">
          <ac:chgData name="Ella Bartlett" userId="239dcd2cff2091b1" providerId="LiveId" clId="{6A97289D-07A5-42F7-BE98-0FAFB7899A52}" dt="2025-10-07T22:36:52.715" v="130"/>
          <ac:spMkLst>
            <pc:docMk/>
            <pc:sldMk cId="4074256306" sldId="460"/>
            <ac:spMk id="4109" creationId="{3DAC0C92-199E-475C-9390-119A9B027276}"/>
          </ac:spMkLst>
        </pc:spChg>
        <pc:spChg chg="del">
          <ac:chgData name="Ella Bartlett" userId="239dcd2cff2091b1" providerId="LiveId" clId="{6A97289D-07A5-42F7-BE98-0FAFB7899A52}" dt="2025-10-07T22:36:52.715" v="130"/>
          <ac:spMkLst>
            <pc:docMk/>
            <pc:sldMk cId="4074256306" sldId="460"/>
            <ac:spMk id="4111" creationId="{C4CFB339-0ED8-4FE2-9EF1-6D1375B8499B}"/>
          </ac:spMkLst>
        </pc:spChg>
        <pc:spChg chg="del">
          <ac:chgData name="Ella Bartlett" userId="239dcd2cff2091b1" providerId="LiveId" clId="{6A97289D-07A5-42F7-BE98-0FAFB7899A52}" dt="2025-10-07T22:36:52.715" v="130"/>
          <ac:spMkLst>
            <pc:docMk/>
            <pc:sldMk cId="4074256306" sldId="460"/>
            <ac:spMk id="4113" creationId="{31896C80-2069-4431-9C19-83B913734490}"/>
          </ac:spMkLst>
        </pc:spChg>
        <pc:spChg chg="del">
          <ac:chgData name="Ella Bartlett" userId="239dcd2cff2091b1" providerId="LiveId" clId="{6A97289D-07A5-42F7-BE98-0FAFB7899A52}" dt="2025-10-07T22:36:52.715" v="130"/>
          <ac:spMkLst>
            <pc:docMk/>
            <pc:sldMk cId="4074256306" sldId="460"/>
            <ac:spMk id="4115" creationId="{BF120A21-0841-4823-B0C4-28AEBCEF9B78}"/>
          </ac:spMkLst>
        </pc:spChg>
        <pc:spChg chg="del">
          <ac:chgData name="Ella Bartlett" userId="239dcd2cff2091b1" providerId="LiveId" clId="{6A97289D-07A5-42F7-BE98-0FAFB7899A52}" dt="2025-10-07T22:36:52.715" v="130"/>
          <ac:spMkLst>
            <pc:docMk/>
            <pc:sldMk cId="4074256306" sldId="460"/>
            <ac:spMk id="4117" creationId="{DBB05BAE-BBD3-4289-899F-A6851503C6B0}"/>
          </ac:spMkLst>
        </pc:spChg>
        <pc:spChg chg="del">
          <ac:chgData name="Ella Bartlett" userId="239dcd2cff2091b1" providerId="LiveId" clId="{6A97289D-07A5-42F7-BE98-0FAFB7899A52}" dt="2025-10-07T22:36:52.715" v="130"/>
          <ac:spMkLst>
            <pc:docMk/>
            <pc:sldMk cId="4074256306" sldId="460"/>
            <ac:spMk id="4119" creationId="{9874D11C-36F5-4BBE-A490-019A54E953B0}"/>
          </ac:spMkLst>
        </pc:spChg>
        <pc:cxnChg chg="del">
          <ac:chgData name="Ella Bartlett" userId="239dcd2cff2091b1" providerId="LiveId" clId="{6A97289D-07A5-42F7-BE98-0FAFB7899A52}" dt="2025-10-07T22:36:52.715" v="130"/>
          <ac:cxnSpMkLst>
            <pc:docMk/>
            <pc:sldMk cId="4074256306" sldId="460"/>
            <ac:cxnSpMk id="4103" creationId="{64FA5DFF-7FE6-4855-84E6-DFA78EE978BD}"/>
          </ac:cxnSpMkLst>
        </pc:cxnChg>
        <pc:cxnChg chg="del">
          <ac:chgData name="Ella Bartlett" userId="239dcd2cff2091b1" providerId="LiveId" clId="{6A97289D-07A5-42F7-BE98-0FAFB7899A52}" dt="2025-10-07T22:36:52.715" v="130"/>
          <ac:cxnSpMkLst>
            <pc:docMk/>
            <pc:sldMk cId="4074256306" sldId="460"/>
            <ac:cxnSpMk id="4105" creationId="{2AFD8CBA-54A3-4363-991B-B9C631BBFA74}"/>
          </ac:cxnSpMkLst>
        </pc:cxnChg>
      </pc:sldChg>
      <pc:sldChg chg="addSp delSp modSp new mod setBg addAnim modAnim">
        <pc:chgData name="Ella Bartlett" userId="239dcd2cff2091b1" providerId="LiveId" clId="{6A97289D-07A5-42F7-BE98-0FAFB7899A52}" dt="2025-10-07T23:38:57.015" v="1028"/>
        <pc:sldMkLst>
          <pc:docMk/>
          <pc:sldMk cId="474294673" sldId="461"/>
        </pc:sldMkLst>
        <pc:spChg chg="mod ord">
          <ac:chgData name="Ella Bartlett" userId="239dcd2cff2091b1" providerId="LiveId" clId="{6A97289D-07A5-42F7-BE98-0FAFB7899A52}" dt="2025-10-07T23:38:51.477" v="1026" actId="26606"/>
          <ac:spMkLst>
            <pc:docMk/>
            <pc:sldMk cId="474294673" sldId="461"/>
            <ac:spMk id="2" creationId="{7F6EC7B3-2A1D-1164-D11A-92D047285AD1}"/>
          </ac:spMkLst>
        </pc:spChg>
        <pc:spChg chg="del">
          <ac:chgData name="Ella Bartlett" userId="239dcd2cff2091b1" providerId="LiveId" clId="{6A97289D-07A5-42F7-BE98-0FAFB7899A52}" dt="2025-10-07T22:38:15.040" v="171" actId="478"/>
          <ac:spMkLst>
            <pc:docMk/>
            <pc:sldMk cId="474294673" sldId="461"/>
            <ac:spMk id="3" creationId="{5F8DFF37-1E18-4F01-9355-4EB58A1F519E}"/>
          </ac:spMkLst>
        </pc:spChg>
        <pc:spChg chg="add">
          <ac:chgData name="Ella Bartlett" userId="239dcd2cff2091b1" providerId="LiveId" clId="{6A97289D-07A5-42F7-BE98-0FAFB7899A52}" dt="2025-10-07T23:38:51.477" v="1026" actId="26606"/>
          <ac:spMkLst>
            <pc:docMk/>
            <pc:sldMk cId="474294673" sldId="461"/>
            <ac:spMk id="25" creationId="{66D61E08-70C3-48D8-BEA0-787111DC30DA}"/>
          </ac:spMkLst>
        </pc:spChg>
        <pc:spChg chg="add">
          <ac:chgData name="Ella Bartlett" userId="239dcd2cff2091b1" providerId="LiveId" clId="{6A97289D-07A5-42F7-BE98-0FAFB7899A52}" dt="2025-10-07T23:38:51.477" v="1026" actId="26606"/>
          <ac:spMkLst>
            <pc:docMk/>
            <pc:sldMk cId="474294673" sldId="461"/>
            <ac:spMk id="27" creationId="{FC55298F-0AE5-478E-AD2B-03C2614C5833}"/>
          </ac:spMkLst>
        </pc:spChg>
        <pc:spChg chg="add">
          <ac:chgData name="Ella Bartlett" userId="239dcd2cff2091b1" providerId="LiveId" clId="{6A97289D-07A5-42F7-BE98-0FAFB7899A52}" dt="2025-10-07T23:38:51.477" v="1026" actId="26606"/>
          <ac:spMkLst>
            <pc:docMk/>
            <pc:sldMk cId="474294673" sldId="461"/>
            <ac:spMk id="29" creationId="{C180E4EA-0B63-4779-A895-7E90E71088F3}"/>
          </ac:spMkLst>
        </pc:spChg>
        <pc:spChg chg="add">
          <ac:chgData name="Ella Bartlett" userId="239dcd2cff2091b1" providerId="LiveId" clId="{6A97289D-07A5-42F7-BE98-0FAFB7899A52}" dt="2025-10-07T23:38:51.477" v="1026" actId="26606"/>
          <ac:spMkLst>
            <pc:docMk/>
            <pc:sldMk cId="474294673" sldId="461"/>
            <ac:spMk id="31" creationId="{CEE01D9D-3DE8-4EED-B0D3-8F3C79CC7673}"/>
          </ac:spMkLst>
        </pc:spChg>
        <pc:spChg chg="add">
          <ac:chgData name="Ella Bartlett" userId="239dcd2cff2091b1" providerId="LiveId" clId="{6A97289D-07A5-42F7-BE98-0FAFB7899A52}" dt="2025-10-07T23:38:51.477" v="1026" actId="26606"/>
          <ac:spMkLst>
            <pc:docMk/>
            <pc:sldMk cId="474294673" sldId="461"/>
            <ac:spMk id="33" creationId="{89AF5CE9-607F-43F4-8983-DCD6DA4051FD}"/>
          </ac:spMkLst>
        </pc:spChg>
        <pc:spChg chg="add">
          <ac:chgData name="Ella Bartlett" userId="239dcd2cff2091b1" providerId="LiveId" clId="{6A97289D-07A5-42F7-BE98-0FAFB7899A52}" dt="2025-10-07T23:38:51.477" v="1026" actId="26606"/>
          <ac:spMkLst>
            <pc:docMk/>
            <pc:sldMk cId="474294673" sldId="461"/>
            <ac:spMk id="35" creationId="{6EEA2DBD-9E1E-4521-8C01-F32AD18A89E3}"/>
          </ac:spMkLst>
        </pc:spChg>
        <pc:spChg chg="add">
          <ac:chgData name="Ella Bartlett" userId="239dcd2cff2091b1" providerId="LiveId" clId="{6A97289D-07A5-42F7-BE98-0FAFB7899A52}" dt="2025-10-07T23:38:51.477" v="1026" actId="26606"/>
          <ac:spMkLst>
            <pc:docMk/>
            <pc:sldMk cId="474294673" sldId="461"/>
            <ac:spMk id="37" creationId="{15BBD2C1-BA9B-46A9-A27A-33498B169272}"/>
          </ac:spMkLst>
        </pc:spChg>
        <pc:grpChg chg="add">
          <ac:chgData name="Ella Bartlett" userId="239dcd2cff2091b1" providerId="LiveId" clId="{6A97289D-07A5-42F7-BE98-0FAFB7899A52}" dt="2025-10-07T23:38:51.477" v="1026" actId="26606"/>
          <ac:grpSpMkLst>
            <pc:docMk/>
            <pc:sldMk cId="474294673" sldId="461"/>
            <ac:grpSpMk id="9" creationId="{88C9B83F-64CD-41C1-925F-A08801FFD0BD}"/>
          </ac:grpSpMkLst>
        </pc:grpChg>
        <pc:picChg chg="add mod">
          <ac:chgData name="Ella Bartlett" userId="239dcd2cff2091b1" providerId="LiveId" clId="{6A97289D-07A5-42F7-BE98-0FAFB7899A52}" dt="2025-10-07T23:38:51.477" v="1026" actId="26606"/>
          <ac:picMkLst>
            <pc:docMk/>
            <pc:sldMk cId="474294673" sldId="461"/>
            <ac:picMk id="4" creationId="{FDF4896F-C2A9-05D5-5EAF-F5B6710E2EC8}"/>
          </ac:picMkLst>
        </pc:picChg>
      </pc:sldChg>
      <pc:sldChg chg="new del">
        <pc:chgData name="Ella Bartlett" userId="239dcd2cff2091b1" providerId="LiveId" clId="{6A97289D-07A5-42F7-BE98-0FAFB7899A52}" dt="2025-10-07T22:40:30.813" v="178" actId="47"/>
        <pc:sldMkLst>
          <pc:docMk/>
          <pc:sldMk cId="1199790980" sldId="462"/>
        </pc:sldMkLst>
      </pc:sldChg>
      <pc:sldChg chg="addSp modSp new del">
        <pc:chgData name="Ella Bartlett" userId="239dcd2cff2091b1" providerId="LiveId" clId="{6A97289D-07A5-42F7-BE98-0FAFB7899A52}" dt="2025-10-07T22:41:17.205" v="183" actId="47"/>
        <pc:sldMkLst>
          <pc:docMk/>
          <pc:sldMk cId="1711079095" sldId="462"/>
        </pc:sldMkLst>
        <pc:picChg chg="add mod">
          <ac:chgData name="Ella Bartlett" userId="239dcd2cff2091b1" providerId="LiveId" clId="{6A97289D-07A5-42F7-BE98-0FAFB7899A52}" dt="2025-10-07T22:41:07.392" v="180"/>
          <ac:picMkLst>
            <pc:docMk/>
            <pc:sldMk cId="1711079095" sldId="462"/>
            <ac:picMk id="4" creationId="{4B9357DF-E3B6-6535-E0CA-66D7D1E42E53}"/>
          </ac:picMkLst>
        </pc:picChg>
      </pc:sldChg>
      <pc:sldChg chg="modSp add mod">
        <pc:chgData name="Ella Bartlett" userId="239dcd2cff2091b1" providerId="LiveId" clId="{6A97289D-07A5-42F7-BE98-0FAFB7899A52}" dt="2025-10-07T22:41:27.563" v="184" actId="732"/>
        <pc:sldMkLst>
          <pc:docMk/>
          <pc:sldMk cId="3386081115" sldId="463"/>
        </pc:sldMkLst>
        <pc:picChg chg="mod modCrop">
          <ac:chgData name="Ella Bartlett" userId="239dcd2cff2091b1" providerId="LiveId" clId="{6A97289D-07A5-42F7-BE98-0FAFB7899A52}" dt="2025-10-07T22:41:27.563" v="184" actId="732"/>
          <ac:picMkLst>
            <pc:docMk/>
            <pc:sldMk cId="3386081115" sldId="463"/>
            <ac:picMk id="4" creationId="{0DD8B3E4-6D05-9156-4167-1F9C042B0112}"/>
          </ac:picMkLst>
        </pc:picChg>
      </pc:sldChg>
      <pc:sldChg chg="add del">
        <pc:chgData name="Ella Bartlett" userId="239dcd2cff2091b1" providerId="LiveId" clId="{6A97289D-07A5-42F7-BE98-0FAFB7899A52}" dt="2025-10-07T22:41:34.325" v="186" actId="47"/>
        <pc:sldMkLst>
          <pc:docMk/>
          <pc:sldMk cId="3162292575" sldId="464"/>
        </pc:sldMkLst>
      </pc:sldChg>
      <pc:sldChg chg="addSp delSp modSp add mod modTransition">
        <pc:chgData name="Ella Bartlett" userId="239dcd2cff2091b1" providerId="LiveId" clId="{6A97289D-07A5-42F7-BE98-0FAFB7899A52}" dt="2025-10-07T22:57:03.060" v="289" actId="1076"/>
        <pc:sldMkLst>
          <pc:docMk/>
          <pc:sldMk cId="1994117759" sldId="465"/>
        </pc:sldMkLst>
        <pc:spChg chg="mod">
          <ac:chgData name="Ella Bartlett" userId="239dcd2cff2091b1" providerId="LiveId" clId="{6A97289D-07A5-42F7-BE98-0FAFB7899A52}" dt="2025-10-07T22:41:50.096" v="187" actId="1076"/>
          <ac:spMkLst>
            <pc:docMk/>
            <pc:sldMk cId="1994117759" sldId="465"/>
            <ac:spMk id="5" creationId="{8D55F99B-E464-8336-81B6-881B7F045409}"/>
          </ac:spMkLst>
        </pc:spChg>
        <pc:spChg chg="mod">
          <ac:chgData name="Ella Bartlett" userId="239dcd2cff2091b1" providerId="LiveId" clId="{6A97289D-07A5-42F7-BE98-0FAFB7899A52}" dt="2025-10-07T22:41:50.096" v="187" actId="1076"/>
          <ac:spMkLst>
            <pc:docMk/>
            <pc:sldMk cId="1994117759" sldId="465"/>
            <ac:spMk id="6" creationId="{93B96664-9479-9EB7-8CEF-519FF78553AE}"/>
          </ac:spMkLst>
        </pc:spChg>
        <pc:spChg chg="mod">
          <ac:chgData name="Ella Bartlett" userId="239dcd2cff2091b1" providerId="LiveId" clId="{6A97289D-07A5-42F7-BE98-0FAFB7899A52}" dt="2025-10-07T22:41:50.096" v="187" actId="1076"/>
          <ac:spMkLst>
            <pc:docMk/>
            <pc:sldMk cId="1994117759" sldId="465"/>
            <ac:spMk id="7" creationId="{12844E12-370E-8A43-30F5-374B553156BE}"/>
          </ac:spMkLst>
        </pc:spChg>
        <pc:spChg chg="mod">
          <ac:chgData name="Ella Bartlett" userId="239dcd2cff2091b1" providerId="LiveId" clId="{6A97289D-07A5-42F7-BE98-0FAFB7899A52}" dt="2025-10-07T22:41:50.096" v="187" actId="1076"/>
          <ac:spMkLst>
            <pc:docMk/>
            <pc:sldMk cId="1994117759" sldId="465"/>
            <ac:spMk id="8" creationId="{1B6CFFD9-EB36-9A83-DC7B-3E762A146DC2}"/>
          </ac:spMkLst>
        </pc:spChg>
        <pc:spChg chg="add mod">
          <ac:chgData name="Ella Bartlett" userId="239dcd2cff2091b1" providerId="LiveId" clId="{6A97289D-07A5-42F7-BE98-0FAFB7899A52}" dt="2025-10-07T22:54:57.563" v="273" actId="1076"/>
          <ac:spMkLst>
            <pc:docMk/>
            <pc:sldMk cId="1994117759" sldId="465"/>
            <ac:spMk id="9" creationId="{61BAB4EA-A0FD-D758-EF5F-5F0001E0128D}"/>
          </ac:spMkLst>
        </pc:spChg>
        <pc:spChg chg="add mod">
          <ac:chgData name="Ella Bartlett" userId="239dcd2cff2091b1" providerId="LiveId" clId="{6A97289D-07A5-42F7-BE98-0FAFB7899A52}" dt="2025-10-07T22:54:52.325" v="272" actId="1076"/>
          <ac:spMkLst>
            <pc:docMk/>
            <pc:sldMk cId="1994117759" sldId="465"/>
            <ac:spMk id="11" creationId="{3AB670DA-F161-E5A4-0510-832120C6F73B}"/>
          </ac:spMkLst>
        </pc:spChg>
        <pc:spChg chg="add mod">
          <ac:chgData name="Ella Bartlett" userId="239dcd2cff2091b1" providerId="LiveId" clId="{6A97289D-07A5-42F7-BE98-0FAFB7899A52}" dt="2025-10-07T22:55:52.496" v="280"/>
          <ac:spMkLst>
            <pc:docMk/>
            <pc:sldMk cId="1994117759" sldId="465"/>
            <ac:spMk id="13" creationId="{7FD97E60-6FBC-B3DE-D817-7B4D33288999}"/>
          </ac:spMkLst>
        </pc:spChg>
        <pc:spChg chg="add del mod">
          <ac:chgData name="Ella Bartlett" userId="239dcd2cff2091b1" providerId="LiveId" clId="{6A97289D-07A5-42F7-BE98-0FAFB7899A52}" dt="2025-10-07T22:54:35.129" v="269" actId="478"/>
          <ac:spMkLst>
            <pc:docMk/>
            <pc:sldMk cId="1994117759" sldId="465"/>
            <ac:spMk id="15" creationId="{29DDE1C1-D368-3C59-6FE2-EC1BB000759B}"/>
          </ac:spMkLst>
        </pc:spChg>
        <pc:spChg chg="add mod">
          <ac:chgData name="Ella Bartlett" userId="239dcd2cff2091b1" providerId="LiveId" clId="{6A97289D-07A5-42F7-BE98-0FAFB7899A52}" dt="2025-10-07T22:55:16.422" v="277" actId="20577"/>
          <ac:spMkLst>
            <pc:docMk/>
            <pc:sldMk cId="1994117759" sldId="465"/>
            <ac:spMk id="17" creationId="{9EECD4B4-9649-16A4-F98E-BFF0C41F6C09}"/>
          </ac:spMkLst>
        </pc:spChg>
        <pc:spChg chg="add mod">
          <ac:chgData name="Ella Bartlett" userId="239dcd2cff2091b1" providerId="LiveId" clId="{6A97289D-07A5-42F7-BE98-0FAFB7899A52}" dt="2025-10-07T22:56:45.942" v="283" actId="13822"/>
          <ac:spMkLst>
            <pc:docMk/>
            <pc:sldMk cId="1994117759" sldId="465"/>
            <ac:spMk id="18" creationId="{E77C8EDD-352C-4462-5F32-E2BBAF4898C7}"/>
          </ac:spMkLst>
        </pc:spChg>
        <pc:spChg chg="add mod">
          <ac:chgData name="Ella Bartlett" userId="239dcd2cff2091b1" providerId="LiveId" clId="{6A97289D-07A5-42F7-BE98-0FAFB7899A52}" dt="2025-10-07T22:57:03.060" v="289" actId="1076"/>
          <ac:spMkLst>
            <pc:docMk/>
            <pc:sldMk cId="1994117759" sldId="465"/>
            <ac:spMk id="19" creationId="{4D61CB54-8972-80C4-F512-8DFDFDC50750}"/>
          </ac:spMkLst>
        </pc:spChg>
        <pc:spChg chg="add mod">
          <ac:chgData name="Ella Bartlett" userId="239dcd2cff2091b1" providerId="LiveId" clId="{6A97289D-07A5-42F7-BE98-0FAFB7899A52}" dt="2025-10-07T22:56:56.413" v="288" actId="1076"/>
          <ac:spMkLst>
            <pc:docMk/>
            <pc:sldMk cId="1994117759" sldId="465"/>
            <ac:spMk id="20" creationId="{1269774D-BE2C-77AE-3864-35DBE26C9773}"/>
          </ac:spMkLst>
        </pc:spChg>
        <pc:spChg chg="add mod">
          <ac:chgData name="Ella Bartlett" userId="239dcd2cff2091b1" providerId="LiveId" clId="{6A97289D-07A5-42F7-BE98-0FAFB7899A52}" dt="2025-10-07T22:56:52.853" v="287" actId="1076"/>
          <ac:spMkLst>
            <pc:docMk/>
            <pc:sldMk cId="1994117759" sldId="465"/>
            <ac:spMk id="21" creationId="{9C2E3FB4-3ACC-EA07-9F65-876BFAA83040}"/>
          </ac:spMkLst>
        </pc:spChg>
        <pc:picChg chg="mod">
          <ac:chgData name="Ella Bartlett" userId="239dcd2cff2091b1" providerId="LiveId" clId="{6A97289D-07A5-42F7-BE98-0FAFB7899A52}" dt="2025-10-07T22:41:50.096" v="187" actId="1076"/>
          <ac:picMkLst>
            <pc:docMk/>
            <pc:sldMk cId="1994117759" sldId="465"/>
            <ac:picMk id="4" creationId="{48A8AE47-4791-8D4C-154B-7D101662911A}"/>
          </ac:picMkLst>
        </pc:picChg>
      </pc:sldChg>
      <pc:sldChg chg="addSp delSp modSp new mod modAnim">
        <pc:chgData name="Ella Bartlett" userId="239dcd2cff2091b1" providerId="LiveId" clId="{6A97289D-07A5-42F7-BE98-0FAFB7899A52}" dt="2025-10-07T23:18:14.609" v="637" actId="1076"/>
        <pc:sldMkLst>
          <pc:docMk/>
          <pc:sldMk cId="2564425373" sldId="466"/>
        </pc:sldMkLst>
        <pc:spChg chg="del mod">
          <ac:chgData name="Ella Bartlett" userId="239dcd2cff2091b1" providerId="LiveId" clId="{6A97289D-07A5-42F7-BE98-0FAFB7899A52}" dt="2025-10-07T23:15:40.571" v="623" actId="478"/>
          <ac:spMkLst>
            <pc:docMk/>
            <pc:sldMk cId="2564425373" sldId="466"/>
            <ac:spMk id="2" creationId="{FD85460E-AA13-9552-078D-E6DDEEAF7C3E}"/>
          </ac:spMkLst>
        </pc:spChg>
        <pc:spChg chg="del">
          <ac:chgData name="Ella Bartlett" userId="239dcd2cff2091b1" providerId="LiveId" clId="{6A97289D-07A5-42F7-BE98-0FAFB7899A52}" dt="2025-10-07T23:15:08.691" v="620" actId="478"/>
          <ac:spMkLst>
            <pc:docMk/>
            <pc:sldMk cId="2564425373" sldId="466"/>
            <ac:spMk id="3" creationId="{6962FEE2-0E3B-CDD2-B446-E28A35AD8B04}"/>
          </ac:spMkLst>
        </pc:spChg>
        <pc:spChg chg="add del mod">
          <ac:chgData name="Ella Bartlett" userId="239dcd2cff2091b1" providerId="LiveId" clId="{6A97289D-07A5-42F7-BE98-0FAFB7899A52}" dt="2025-10-07T23:18:02.229" v="633" actId="478"/>
          <ac:spMkLst>
            <pc:docMk/>
            <pc:sldMk cId="2564425373" sldId="466"/>
            <ac:spMk id="5" creationId="{AEAC39C1-06BC-1E5F-A042-EF6DAAAC9017}"/>
          </ac:spMkLst>
        </pc:spChg>
        <pc:picChg chg="add mod">
          <ac:chgData name="Ella Bartlett" userId="239dcd2cff2091b1" providerId="LiveId" clId="{6A97289D-07A5-42F7-BE98-0FAFB7899A52}" dt="2025-10-07T23:18:12.681" v="636" actId="14100"/>
          <ac:picMkLst>
            <pc:docMk/>
            <pc:sldMk cId="2564425373" sldId="466"/>
            <ac:picMk id="6146" creationId="{4DB1FD3E-2C91-0CDC-6E1A-92A3BA65250B}"/>
          </ac:picMkLst>
        </pc:picChg>
        <pc:picChg chg="add mod">
          <ac:chgData name="Ella Bartlett" userId="239dcd2cff2091b1" providerId="LiveId" clId="{6A97289D-07A5-42F7-BE98-0FAFB7899A52}" dt="2025-10-07T23:18:14.609" v="637" actId="1076"/>
          <ac:picMkLst>
            <pc:docMk/>
            <pc:sldMk cId="2564425373" sldId="466"/>
            <ac:picMk id="6148" creationId="{44562212-3DE2-A715-8187-B994D73A2EA5}"/>
          </ac:picMkLst>
        </pc:picChg>
      </pc:sldChg>
      <pc:sldChg chg="modSp new del mod">
        <pc:chgData name="Ella Bartlett" userId="239dcd2cff2091b1" providerId="LiveId" clId="{6A97289D-07A5-42F7-BE98-0FAFB7899A52}" dt="2025-10-07T23:34:02.282" v="833" actId="47"/>
        <pc:sldMkLst>
          <pc:docMk/>
          <pc:sldMk cId="1762887260" sldId="467"/>
        </pc:sldMkLst>
        <pc:spChg chg="mod">
          <ac:chgData name="Ella Bartlett" userId="239dcd2cff2091b1" providerId="LiveId" clId="{6A97289D-07A5-42F7-BE98-0FAFB7899A52}" dt="2025-10-07T23:33:56.262" v="831" actId="20577"/>
          <ac:spMkLst>
            <pc:docMk/>
            <pc:sldMk cId="1762887260" sldId="467"/>
            <ac:spMk id="2" creationId="{AFCD7537-E9AF-9C93-D608-96B35A897C38}"/>
          </ac:spMkLst>
        </pc:spChg>
      </pc:sldChg>
      <pc:sldChg chg="modSp add mod">
        <pc:chgData name="Ella Bartlett" userId="239dcd2cff2091b1" providerId="LiveId" clId="{6A97289D-07A5-42F7-BE98-0FAFB7899A52}" dt="2025-10-07T23:36:55.321" v="1016" actId="1076"/>
        <pc:sldMkLst>
          <pc:docMk/>
          <pc:sldMk cId="2643150538" sldId="468"/>
        </pc:sldMkLst>
        <pc:spChg chg="mod">
          <ac:chgData name="Ella Bartlett" userId="239dcd2cff2091b1" providerId="LiveId" clId="{6A97289D-07A5-42F7-BE98-0FAFB7899A52}" dt="2025-10-07T23:34:05.635" v="839" actId="20577"/>
          <ac:spMkLst>
            <pc:docMk/>
            <pc:sldMk cId="2643150538" sldId="468"/>
            <ac:spMk id="2" creationId="{A4F903B9-653C-7B37-C0A7-85013B160EE7}"/>
          </ac:spMkLst>
        </pc:spChg>
        <pc:spChg chg="mod">
          <ac:chgData name="Ella Bartlett" userId="239dcd2cff2091b1" providerId="LiveId" clId="{6A97289D-07A5-42F7-BE98-0FAFB7899A52}" dt="2025-10-07T23:36:55.321" v="1016" actId="1076"/>
          <ac:spMkLst>
            <pc:docMk/>
            <pc:sldMk cId="2643150538" sldId="468"/>
            <ac:spMk id="3" creationId="{4DB41A50-DCEC-9870-1402-BD69BD993F56}"/>
          </ac:spMkLst>
        </pc:spChg>
      </pc:sldChg>
      <pc:sldChg chg="new del">
        <pc:chgData name="Ella Bartlett" userId="239dcd2cff2091b1" providerId="LiveId" clId="{6A97289D-07A5-42F7-BE98-0FAFB7899A52}" dt="2025-10-07T23:43:01.043" v="1059" actId="47"/>
        <pc:sldMkLst>
          <pc:docMk/>
          <pc:sldMk cId="1524266962" sldId="46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EA3CE8-CBA6-488A-A4F7-E77093A8D414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E50BE57F-710A-4713-BD5E-514B48749208}">
      <dgm:prSet phldrT="[Text]" custT="1"/>
      <dgm:spPr/>
      <dgm:t>
        <a:bodyPr/>
        <a:lstStyle/>
        <a:p>
          <a:r>
            <a:rPr lang="en-GB" sz="1600" dirty="0"/>
            <a:t>Load relevant data in r Studio </a:t>
          </a:r>
        </a:p>
      </dgm:t>
    </dgm:pt>
    <dgm:pt modelId="{169A8826-1F3D-4DC5-BE6B-F5ADC9B561A6}" type="parTrans" cxnId="{98D0E387-FC64-4A64-A233-CFE9C165E610}">
      <dgm:prSet/>
      <dgm:spPr/>
      <dgm:t>
        <a:bodyPr/>
        <a:lstStyle/>
        <a:p>
          <a:endParaRPr lang="en-GB" sz="2000"/>
        </a:p>
      </dgm:t>
    </dgm:pt>
    <dgm:pt modelId="{07B391A9-763A-471A-BD0A-A9D70C968D0E}" type="sibTrans" cxnId="{98D0E387-FC64-4A64-A233-CFE9C165E610}">
      <dgm:prSet/>
      <dgm:spPr/>
      <dgm:t>
        <a:bodyPr/>
        <a:lstStyle/>
        <a:p>
          <a:endParaRPr lang="en-GB" sz="2000"/>
        </a:p>
      </dgm:t>
    </dgm:pt>
    <dgm:pt modelId="{CD40F946-57DF-4139-BC59-FCD42EA772F9}">
      <dgm:prSet phldrT="[Text]" custT="1"/>
      <dgm:spPr/>
      <dgm:t>
        <a:bodyPr/>
        <a:lstStyle/>
        <a:p>
          <a:r>
            <a:rPr lang="en-GB" sz="1600" dirty="0"/>
            <a:t>Test to see if data are normally distributed (Shapiro Wilk)</a:t>
          </a:r>
        </a:p>
      </dgm:t>
    </dgm:pt>
    <dgm:pt modelId="{6E87FB79-5EB6-4FDC-B4BA-3DF1E485BCD7}" type="parTrans" cxnId="{A47B5121-F73B-40B3-BBB8-30E47B369A30}">
      <dgm:prSet/>
      <dgm:spPr/>
      <dgm:t>
        <a:bodyPr/>
        <a:lstStyle/>
        <a:p>
          <a:endParaRPr lang="en-GB" sz="2000"/>
        </a:p>
      </dgm:t>
    </dgm:pt>
    <dgm:pt modelId="{CD95EA92-31DF-4461-A3DB-9AE92D2DFC41}" type="sibTrans" cxnId="{A47B5121-F73B-40B3-BBB8-30E47B369A30}">
      <dgm:prSet/>
      <dgm:spPr/>
      <dgm:t>
        <a:bodyPr/>
        <a:lstStyle/>
        <a:p>
          <a:endParaRPr lang="en-GB" sz="2000"/>
        </a:p>
      </dgm:t>
    </dgm:pt>
    <dgm:pt modelId="{12CD61FA-2004-4550-A349-ECC3EA7E28ED}">
      <dgm:prSet phldrT="[Text]" custT="1"/>
      <dgm:spPr/>
      <dgm:t>
        <a:bodyPr/>
        <a:lstStyle/>
        <a:p>
          <a:pPr rtl="0"/>
          <a:r>
            <a:rPr lang="en-GB" sz="1600" dirty="0"/>
            <a:t>If study follows an independent group design, check for equal variance (Levene’s test)</a:t>
          </a:r>
          <a:r>
            <a:rPr lang="en-GB" sz="1600" dirty="0">
              <a:latin typeface="Trebuchet MS" panose="020B0603020202020204"/>
            </a:rPr>
            <a:t> </a:t>
          </a:r>
          <a:endParaRPr lang="en-GB" sz="1600" dirty="0"/>
        </a:p>
      </dgm:t>
    </dgm:pt>
    <dgm:pt modelId="{A63A9CAE-F607-4EFD-9F72-7500123A79B2}" type="parTrans" cxnId="{051A51DD-49C6-47C6-86CD-B26B314939D7}">
      <dgm:prSet/>
      <dgm:spPr/>
      <dgm:t>
        <a:bodyPr/>
        <a:lstStyle/>
        <a:p>
          <a:endParaRPr lang="en-GB" sz="2000"/>
        </a:p>
      </dgm:t>
    </dgm:pt>
    <dgm:pt modelId="{40948641-3E73-44AD-87E8-D13B7EBFA0D8}" type="sibTrans" cxnId="{051A51DD-49C6-47C6-86CD-B26B314939D7}">
      <dgm:prSet/>
      <dgm:spPr/>
      <dgm:t>
        <a:bodyPr/>
        <a:lstStyle/>
        <a:p>
          <a:endParaRPr lang="en-GB" sz="2000"/>
        </a:p>
      </dgm:t>
    </dgm:pt>
    <dgm:pt modelId="{3F3CD4D3-9A7F-448D-8C72-F1561A4D50A7}">
      <dgm:prSet phldrT="[Text]" custT="1"/>
      <dgm:spPr/>
      <dgm:t>
        <a:bodyPr/>
        <a:lstStyle/>
        <a:p>
          <a:r>
            <a:rPr lang="en-GB" sz="1600" dirty="0"/>
            <a:t>Select &amp; run appropriate test</a:t>
          </a:r>
        </a:p>
      </dgm:t>
    </dgm:pt>
    <dgm:pt modelId="{C6E3158C-EF58-489D-81C7-051E6054EF43}" type="parTrans" cxnId="{0E3EB70E-75AD-4C92-907D-E247B57F44CD}">
      <dgm:prSet/>
      <dgm:spPr/>
      <dgm:t>
        <a:bodyPr/>
        <a:lstStyle/>
        <a:p>
          <a:endParaRPr lang="en-GB" sz="2000"/>
        </a:p>
      </dgm:t>
    </dgm:pt>
    <dgm:pt modelId="{C1E77778-5F6C-4C3F-BB56-AB8D296DEC1C}" type="sibTrans" cxnId="{0E3EB70E-75AD-4C92-907D-E247B57F44CD}">
      <dgm:prSet/>
      <dgm:spPr/>
      <dgm:t>
        <a:bodyPr/>
        <a:lstStyle/>
        <a:p>
          <a:endParaRPr lang="en-GB" sz="2000"/>
        </a:p>
      </dgm:t>
    </dgm:pt>
    <dgm:pt modelId="{9DA808F4-B769-4754-B2CA-0FFC3B8240BD}">
      <dgm:prSet phldrT="[Text]" custT="1"/>
      <dgm:spPr/>
      <dgm:t>
        <a:bodyPr/>
        <a:lstStyle/>
        <a:p>
          <a:r>
            <a:rPr lang="en-GB" sz="1600" dirty="0"/>
            <a:t>Write up results</a:t>
          </a:r>
        </a:p>
      </dgm:t>
    </dgm:pt>
    <dgm:pt modelId="{BA2502D6-ACB3-4F46-9E09-6E5DE6B32122}" type="parTrans" cxnId="{B8F94A12-59F4-49CA-B484-929BCAB19BF4}">
      <dgm:prSet/>
      <dgm:spPr/>
      <dgm:t>
        <a:bodyPr/>
        <a:lstStyle/>
        <a:p>
          <a:endParaRPr lang="en-GB"/>
        </a:p>
      </dgm:t>
    </dgm:pt>
    <dgm:pt modelId="{A3E5D667-A026-4F96-B8CE-7608B76528CA}" type="sibTrans" cxnId="{B8F94A12-59F4-49CA-B484-929BCAB19BF4}">
      <dgm:prSet/>
      <dgm:spPr/>
      <dgm:t>
        <a:bodyPr/>
        <a:lstStyle/>
        <a:p>
          <a:endParaRPr lang="en-GB"/>
        </a:p>
      </dgm:t>
    </dgm:pt>
    <dgm:pt modelId="{9F0B3DAE-460F-42DA-8F09-39656FA8FCBC}" type="pres">
      <dgm:prSet presAssocID="{FEEA3CE8-CBA6-488A-A4F7-E77093A8D414}" presName="Name0" presStyleCnt="0">
        <dgm:presLayoutVars>
          <dgm:dir/>
          <dgm:resizeHandles val="exact"/>
        </dgm:presLayoutVars>
      </dgm:prSet>
      <dgm:spPr/>
    </dgm:pt>
    <dgm:pt modelId="{34660B4E-A225-4C97-B0F0-93B96F60EB7D}" type="pres">
      <dgm:prSet presAssocID="{E50BE57F-710A-4713-BD5E-514B48749208}" presName="node" presStyleLbl="node1" presStyleIdx="0" presStyleCnt="5">
        <dgm:presLayoutVars>
          <dgm:bulletEnabled val="1"/>
        </dgm:presLayoutVars>
      </dgm:prSet>
      <dgm:spPr/>
    </dgm:pt>
    <dgm:pt modelId="{3184E9E5-D2D2-4DEA-A12D-6D164A1026E3}" type="pres">
      <dgm:prSet presAssocID="{07B391A9-763A-471A-BD0A-A9D70C968D0E}" presName="sibTrans" presStyleLbl="sibTrans2D1" presStyleIdx="0" presStyleCnt="4"/>
      <dgm:spPr/>
    </dgm:pt>
    <dgm:pt modelId="{E3B23389-C596-4A77-B9A8-0DA0505A4D90}" type="pres">
      <dgm:prSet presAssocID="{07B391A9-763A-471A-BD0A-A9D70C968D0E}" presName="connectorText" presStyleLbl="sibTrans2D1" presStyleIdx="0" presStyleCnt="4"/>
      <dgm:spPr/>
    </dgm:pt>
    <dgm:pt modelId="{4E3C3D06-E18E-4F66-AABF-05B8D901F708}" type="pres">
      <dgm:prSet presAssocID="{CD40F946-57DF-4139-BC59-FCD42EA772F9}" presName="node" presStyleLbl="node1" presStyleIdx="1" presStyleCnt="5">
        <dgm:presLayoutVars>
          <dgm:bulletEnabled val="1"/>
        </dgm:presLayoutVars>
      </dgm:prSet>
      <dgm:spPr/>
    </dgm:pt>
    <dgm:pt modelId="{B3023616-CDDB-4871-8623-3F69D967C582}" type="pres">
      <dgm:prSet presAssocID="{CD95EA92-31DF-4461-A3DB-9AE92D2DFC41}" presName="sibTrans" presStyleLbl="sibTrans2D1" presStyleIdx="1" presStyleCnt="4"/>
      <dgm:spPr/>
    </dgm:pt>
    <dgm:pt modelId="{1E8D5752-19EC-47EA-ABB3-17072178DE16}" type="pres">
      <dgm:prSet presAssocID="{CD95EA92-31DF-4461-A3DB-9AE92D2DFC41}" presName="connectorText" presStyleLbl="sibTrans2D1" presStyleIdx="1" presStyleCnt="4"/>
      <dgm:spPr/>
    </dgm:pt>
    <dgm:pt modelId="{1E73C576-18EE-436B-9D01-EA6C8C79C451}" type="pres">
      <dgm:prSet presAssocID="{12CD61FA-2004-4550-A349-ECC3EA7E28ED}" presName="node" presStyleLbl="node1" presStyleIdx="2" presStyleCnt="5">
        <dgm:presLayoutVars>
          <dgm:bulletEnabled val="1"/>
        </dgm:presLayoutVars>
      </dgm:prSet>
      <dgm:spPr/>
    </dgm:pt>
    <dgm:pt modelId="{83D30293-4905-433D-AABE-94B6C09B81AB}" type="pres">
      <dgm:prSet presAssocID="{40948641-3E73-44AD-87E8-D13B7EBFA0D8}" presName="sibTrans" presStyleLbl="sibTrans2D1" presStyleIdx="2" presStyleCnt="4"/>
      <dgm:spPr/>
    </dgm:pt>
    <dgm:pt modelId="{F875A66F-B84C-494D-906E-DB0F89CD4F7C}" type="pres">
      <dgm:prSet presAssocID="{40948641-3E73-44AD-87E8-D13B7EBFA0D8}" presName="connectorText" presStyleLbl="sibTrans2D1" presStyleIdx="2" presStyleCnt="4"/>
      <dgm:spPr/>
    </dgm:pt>
    <dgm:pt modelId="{FA00F02A-56A9-40D7-91F4-299B788FA555}" type="pres">
      <dgm:prSet presAssocID="{3F3CD4D3-9A7F-448D-8C72-F1561A4D50A7}" presName="node" presStyleLbl="node1" presStyleIdx="3" presStyleCnt="5">
        <dgm:presLayoutVars>
          <dgm:bulletEnabled val="1"/>
        </dgm:presLayoutVars>
      </dgm:prSet>
      <dgm:spPr/>
    </dgm:pt>
    <dgm:pt modelId="{D00812EA-BE8F-4D23-BFF0-179B4B6B9FD7}" type="pres">
      <dgm:prSet presAssocID="{C1E77778-5F6C-4C3F-BB56-AB8D296DEC1C}" presName="sibTrans" presStyleLbl="sibTrans2D1" presStyleIdx="3" presStyleCnt="4"/>
      <dgm:spPr/>
    </dgm:pt>
    <dgm:pt modelId="{CF48742C-2B1E-42AD-A85A-874FBD61144A}" type="pres">
      <dgm:prSet presAssocID="{C1E77778-5F6C-4C3F-BB56-AB8D296DEC1C}" presName="connectorText" presStyleLbl="sibTrans2D1" presStyleIdx="3" presStyleCnt="4"/>
      <dgm:spPr/>
    </dgm:pt>
    <dgm:pt modelId="{BAC97585-A74C-4DAB-B0A9-AA21068E2C27}" type="pres">
      <dgm:prSet presAssocID="{9DA808F4-B769-4754-B2CA-0FFC3B8240BD}" presName="node" presStyleLbl="node1" presStyleIdx="4" presStyleCnt="5">
        <dgm:presLayoutVars>
          <dgm:bulletEnabled val="1"/>
        </dgm:presLayoutVars>
      </dgm:prSet>
      <dgm:spPr/>
    </dgm:pt>
  </dgm:ptLst>
  <dgm:cxnLst>
    <dgm:cxn modelId="{4054A90D-BF7B-46C7-A6D7-D10CE7A20481}" type="presOf" srcId="{FEEA3CE8-CBA6-488A-A4F7-E77093A8D414}" destId="{9F0B3DAE-460F-42DA-8F09-39656FA8FCBC}" srcOrd="0" destOrd="0" presId="urn:microsoft.com/office/officeart/2005/8/layout/process1"/>
    <dgm:cxn modelId="{0E3EB70E-75AD-4C92-907D-E247B57F44CD}" srcId="{FEEA3CE8-CBA6-488A-A4F7-E77093A8D414}" destId="{3F3CD4D3-9A7F-448D-8C72-F1561A4D50A7}" srcOrd="3" destOrd="0" parTransId="{C6E3158C-EF58-489D-81C7-051E6054EF43}" sibTransId="{C1E77778-5F6C-4C3F-BB56-AB8D296DEC1C}"/>
    <dgm:cxn modelId="{B8F94A12-59F4-49CA-B484-929BCAB19BF4}" srcId="{FEEA3CE8-CBA6-488A-A4F7-E77093A8D414}" destId="{9DA808F4-B769-4754-B2CA-0FFC3B8240BD}" srcOrd="4" destOrd="0" parTransId="{BA2502D6-ACB3-4F46-9E09-6E5DE6B32122}" sibTransId="{A3E5D667-A026-4F96-B8CE-7608B76528CA}"/>
    <dgm:cxn modelId="{9B02851E-8DA4-4850-AF4A-83F83FF97274}" type="presOf" srcId="{C1E77778-5F6C-4C3F-BB56-AB8D296DEC1C}" destId="{CF48742C-2B1E-42AD-A85A-874FBD61144A}" srcOrd="1" destOrd="0" presId="urn:microsoft.com/office/officeart/2005/8/layout/process1"/>
    <dgm:cxn modelId="{A47B5121-F73B-40B3-BBB8-30E47B369A30}" srcId="{FEEA3CE8-CBA6-488A-A4F7-E77093A8D414}" destId="{CD40F946-57DF-4139-BC59-FCD42EA772F9}" srcOrd="1" destOrd="0" parTransId="{6E87FB79-5EB6-4FDC-B4BA-3DF1E485BCD7}" sibTransId="{CD95EA92-31DF-4461-A3DB-9AE92D2DFC41}"/>
    <dgm:cxn modelId="{DDF8E634-5011-434D-9E34-8B95F93AE59D}" type="presOf" srcId="{07B391A9-763A-471A-BD0A-A9D70C968D0E}" destId="{E3B23389-C596-4A77-B9A8-0DA0505A4D90}" srcOrd="1" destOrd="0" presId="urn:microsoft.com/office/officeart/2005/8/layout/process1"/>
    <dgm:cxn modelId="{FFF50636-B286-400B-B43A-D18E7171B8FE}" type="presOf" srcId="{C1E77778-5F6C-4C3F-BB56-AB8D296DEC1C}" destId="{D00812EA-BE8F-4D23-BFF0-179B4B6B9FD7}" srcOrd="0" destOrd="0" presId="urn:microsoft.com/office/officeart/2005/8/layout/process1"/>
    <dgm:cxn modelId="{A32EA242-7DFC-4D66-992F-9A11FE837697}" type="presOf" srcId="{3F3CD4D3-9A7F-448D-8C72-F1561A4D50A7}" destId="{FA00F02A-56A9-40D7-91F4-299B788FA555}" srcOrd="0" destOrd="0" presId="urn:microsoft.com/office/officeart/2005/8/layout/process1"/>
    <dgm:cxn modelId="{6FD78E7F-CA7B-4CF3-942C-749C4D55B262}" type="presOf" srcId="{CD95EA92-31DF-4461-A3DB-9AE92D2DFC41}" destId="{B3023616-CDDB-4871-8623-3F69D967C582}" srcOrd="0" destOrd="0" presId="urn:microsoft.com/office/officeart/2005/8/layout/process1"/>
    <dgm:cxn modelId="{4BAC2C82-0C6F-446D-AD7F-1E847F9EE312}" type="presOf" srcId="{40948641-3E73-44AD-87E8-D13B7EBFA0D8}" destId="{F875A66F-B84C-494D-906E-DB0F89CD4F7C}" srcOrd="1" destOrd="0" presId="urn:microsoft.com/office/officeart/2005/8/layout/process1"/>
    <dgm:cxn modelId="{98D0E387-FC64-4A64-A233-CFE9C165E610}" srcId="{FEEA3CE8-CBA6-488A-A4F7-E77093A8D414}" destId="{E50BE57F-710A-4713-BD5E-514B48749208}" srcOrd="0" destOrd="0" parTransId="{169A8826-1F3D-4DC5-BE6B-F5ADC9B561A6}" sibTransId="{07B391A9-763A-471A-BD0A-A9D70C968D0E}"/>
    <dgm:cxn modelId="{219AC1A6-0006-4EB6-9328-829BC573261D}" type="presOf" srcId="{CD40F946-57DF-4139-BC59-FCD42EA772F9}" destId="{4E3C3D06-E18E-4F66-AABF-05B8D901F708}" srcOrd="0" destOrd="0" presId="urn:microsoft.com/office/officeart/2005/8/layout/process1"/>
    <dgm:cxn modelId="{C254EFCA-9EAA-4E11-AEFB-4CB70664250D}" type="presOf" srcId="{40948641-3E73-44AD-87E8-D13B7EBFA0D8}" destId="{83D30293-4905-433D-AABE-94B6C09B81AB}" srcOrd="0" destOrd="0" presId="urn:microsoft.com/office/officeart/2005/8/layout/process1"/>
    <dgm:cxn modelId="{A78433CD-685C-4CD8-8784-C515EA061AC6}" type="presOf" srcId="{E50BE57F-710A-4713-BD5E-514B48749208}" destId="{34660B4E-A225-4C97-B0F0-93B96F60EB7D}" srcOrd="0" destOrd="0" presId="urn:microsoft.com/office/officeart/2005/8/layout/process1"/>
    <dgm:cxn modelId="{F66280CD-E1FD-41B0-B377-60E8CE20BD63}" type="presOf" srcId="{9DA808F4-B769-4754-B2CA-0FFC3B8240BD}" destId="{BAC97585-A74C-4DAB-B0A9-AA21068E2C27}" srcOrd="0" destOrd="0" presId="urn:microsoft.com/office/officeart/2005/8/layout/process1"/>
    <dgm:cxn modelId="{051A51DD-49C6-47C6-86CD-B26B314939D7}" srcId="{FEEA3CE8-CBA6-488A-A4F7-E77093A8D414}" destId="{12CD61FA-2004-4550-A349-ECC3EA7E28ED}" srcOrd="2" destOrd="0" parTransId="{A63A9CAE-F607-4EFD-9F72-7500123A79B2}" sibTransId="{40948641-3E73-44AD-87E8-D13B7EBFA0D8}"/>
    <dgm:cxn modelId="{663EB0F3-4F8E-4D54-BE86-0E0DAE6A9183}" type="presOf" srcId="{CD95EA92-31DF-4461-A3DB-9AE92D2DFC41}" destId="{1E8D5752-19EC-47EA-ABB3-17072178DE16}" srcOrd="1" destOrd="0" presId="urn:microsoft.com/office/officeart/2005/8/layout/process1"/>
    <dgm:cxn modelId="{AC5813FD-1C16-4689-B793-CCD934904F80}" type="presOf" srcId="{12CD61FA-2004-4550-A349-ECC3EA7E28ED}" destId="{1E73C576-18EE-436B-9D01-EA6C8C79C451}" srcOrd="0" destOrd="0" presId="urn:microsoft.com/office/officeart/2005/8/layout/process1"/>
    <dgm:cxn modelId="{98B37BFE-0949-460C-B733-7D37428E9A35}" type="presOf" srcId="{07B391A9-763A-471A-BD0A-A9D70C968D0E}" destId="{3184E9E5-D2D2-4DEA-A12D-6D164A1026E3}" srcOrd="0" destOrd="0" presId="urn:microsoft.com/office/officeart/2005/8/layout/process1"/>
    <dgm:cxn modelId="{87692FEA-06A9-4FD1-A96B-C87385BFAEA7}" type="presParOf" srcId="{9F0B3DAE-460F-42DA-8F09-39656FA8FCBC}" destId="{34660B4E-A225-4C97-B0F0-93B96F60EB7D}" srcOrd="0" destOrd="0" presId="urn:microsoft.com/office/officeart/2005/8/layout/process1"/>
    <dgm:cxn modelId="{816E496B-A1C2-404B-940D-2F7AD490C340}" type="presParOf" srcId="{9F0B3DAE-460F-42DA-8F09-39656FA8FCBC}" destId="{3184E9E5-D2D2-4DEA-A12D-6D164A1026E3}" srcOrd="1" destOrd="0" presId="urn:microsoft.com/office/officeart/2005/8/layout/process1"/>
    <dgm:cxn modelId="{BA54804B-AD5B-4EEC-BCB4-0725004884AB}" type="presParOf" srcId="{3184E9E5-D2D2-4DEA-A12D-6D164A1026E3}" destId="{E3B23389-C596-4A77-B9A8-0DA0505A4D90}" srcOrd="0" destOrd="0" presId="urn:microsoft.com/office/officeart/2005/8/layout/process1"/>
    <dgm:cxn modelId="{EA64F6D1-D8FB-4E1E-B14A-E1F604669A4A}" type="presParOf" srcId="{9F0B3DAE-460F-42DA-8F09-39656FA8FCBC}" destId="{4E3C3D06-E18E-4F66-AABF-05B8D901F708}" srcOrd="2" destOrd="0" presId="urn:microsoft.com/office/officeart/2005/8/layout/process1"/>
    <dgm:cxn modelId="{EFE86F58-8E7A-4B62-BA2B-A2F5832BF3A6}" type="presParOf" srcId="{9F0B3DAE-460F-42DA-8F09-39656FA8FCBC}" destId="{B3023616-CDDB-4871-8623-3F69D967C582}" srcOrd="3" destOrd="0" presId="urn:microsoft.com/office/officeart/2005/8/layout/process1"/>
    <dgm:cxn modelId="{5C4B7CEE-6C07-4044-B576-132BDEA3E6B7}" type="presParOf" srcId="{B3023616-CDDB-4871-8623-3F69D967C582}" destId="{1E8D5752-19EC-47EA-ABB3-17072178DE16}" srcOrd="0" destOrd="0" presId="urn:microsoft.com/office/officeart/2005/8/layout/process1"/>
    <dgm:cxn modelId="{4D357C13-2653-4273-8026-D9F35DBDE34D}" type="presParOf" srcId="{9F0B3DAE-460F-42DA-8F09-39656FA8FCBC}" destId="{1E73C576-18EE-436B-9D01-EA6C8C79C451}" srcOrd="4" destOrd="0" presId="urn:microsoft.com/office/officeart/2005/8/layout/process1"/>
    <dgm:cxn modelId="{8A3378D5-8982-463C-B34B-B733CA702FFE}" type="presParOf" srcId="{9F0B3DAE-460F-42DA-8F09-39656FA8FCBC}" destId="{83D30293-4905-433D-AABE-94B6C09B81AB}" srcOrd="5" destOrd="0" presId="urn:microsoft.com/office/officeart/2005/8/layout/process1"/>
    <dgm:cxn modelId="{0CF28C31-08BF-4935-AF5A-13EAAFDD69B8}" type="presParOf" srcId="{83D30293-4905-433D-AABE-94B6C09B81AB}" destId="{F875A66F-B84C-494D-906E-DB0F89CD4F7C}" srcOrd="0" destOrd="0" presId="urn:microsoft.com/office/officeart/2005/8/layout/process1"/>
    <dgm:cxn modelId="{19B3949E-F047-422F-883D-204578FD2082}" type="presParOf" srcId="{9F0B3DAE-460F-42DA-8F09-39656FA8FCBC}" destId="{FA00F02A-56A9-40D7-91F4-299B788FA555}" srcOrd="6" destOrd="0" presId="urn:microsoft.com/office/officeart/2005/8/layout/process1"/>
    <dgm:cxn modelId="{8B8F8959-8CBE-4C20-9807-10E3C8CD5979}" type="presParOf" srcId="{9F0B3DAE-460F-42DA-8F09-39656FA8FCBC}" destId="{D00812EA-BE8F-4D23-BFF0-179B4B6B9FD7}" srcOrd="7" destOrd="0" presId="urn:microsoft.com/office/officeart/2005/8/layout/process1"/>
    <dgm:cxn modelId="{989EC87B-50AA-4931-9651-67D896A35F08}" type="presParOf" srcId="{D00812EA-BE8F-4D23-BFF0-179B4B6B9FD7}" destId="{CF48742C-2B1E-42AD-A85A-874FBD61144A}" srcOrd="0" destOrd="0" presId="urn:microsoft.com/office/officeart/2005/8/layout/process1"/>
    <dgm:cxn modelId="{A2EE12E6-59F8-4CEB-AE9E-56D0FBD2F98B}" type="presParOf" srcId="{9F0B3DAE-460F-42DA-8F09-39656FA8FCBC}" destId="{BAC97585-A74C-4DAB-B0A9-AA21068E2C2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60B4E-A225-4C97-B0F0-93B96F60EB7D}">
      <dsp:nvSpPr>
        <dsp:cNvPr id="0" name=""/>
        <dsp:cNvSpPr/>
      </dsp:nvSpPr>
      <dsp:spPr>
        <a:xfrm>
          <a:off x="5777" y="1774040"/>
          <a:ext cx="1790943" cy="1496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Load relevant data in r Studio </a:t>
          </a:r>
        </a:p>
      </dsp:txBody>
      <dsp:txXfrm>
        <a:off x="49606" y="1817869"/>
        <a:ext cx="1703285" cy="1408759"/>
      </dsp:txXfrm>
    </dsp:sp>
    <dsp:sp modelId="{3184E9E5-D2D2-4DEA-A12D-6D164A1026E3}">
      <dsp:nvSpPr>
        <dsp:cNvPr id="0" name=""/>
        <dsp:cNvSpPr/>
      </dsp:nvSpPr>
      <dsp:spPr>
        <a:xfrm>
          <a:off x="1975815" y="2300172"/>
          <a:ext cx="379680" cy="444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1975815" y="2389003"/>
        <a:ext cx="265776" cy="266492"/>
      </dsp:txXfrm>
    </dsp:sp>
    <dsp:sp modelId="{4E3C3D06-E18E-4F66-AABF-05B8D901F708}">
      <dsp:nvSpPr>
        <dsp:cNvPr id="0" name=""/>
        <dsp:cNvSpPr/>
      </dsp:nvSpPr>
      <dsp:spPr>
        <a:xfrm>
          <a:off x="2513098" y="1774040"/>
          <a:ext cx="1790943" cy="1496417"/>
        </a:xfrm>
        <a:prstGeom prst="roundRect">
          <a:avLst>
            <a:gd name="adj" fmla="val 10000"/>
          </a:avLst>
        </a:prstGeom>
        <a:solidFill>
          <a:schemeClr val="accent2">
            <a:hueOff val="-361550"/>
            <a:satOff val="-2481"/>
            <a:lumOff val="127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Test to see if data are normally distributed (Shapiro Wilk)</a:t>
          </a:r>
        </a:p>
      </dsp:txBody>
      <dsp:txXfrm>
        <a:off x="2556927" y="1817869"/>
        <a:ext cx="1703285" cy="1408759"/>
      </dsp:txXfrm>
    </dsp:sp>
    <dsp:sp modelId="{B3023616-CDDB-4871-8623-3F69D967C582}">
      <dsp:nvSpPr>
        <dsp:cNvPr id="0" name=""/>
        <dsp:cNvSpPr/>
      </dsp:nvSpPr>
      <dsp:spPr>
        <a:xfrm>
          <a:off x="4483136" y="2300172"/>
          <a:ext cx="379680" cy="444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2067"/>
            <a:satOff val="-3308"/>
            <a:lumOff val="16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4483136" y="2389003"/>
        <a:ext cx="265776" cy="266492"/>
      </dsp:txXfrm>
    </dsp:sp>
    <dsp:sp modelId="{1E73C576-18EE-436B-9D01-EA6C8C79C451}">
      <dsp:nvSpPr>
        <dsp:cNvPr id="0" name=""/>
        <dsp:cNvSpPr/>
      </dsp:nvSpPr>
      <dsp:spPr>
        <a:xfrm>
          <a:off x="5020419" y="1774040"/>
          <a:ext cx="1790943" cy="1496417"/>
        </a:xfrm>
        <a:prstGeom prst="roundRect">
          <a:avLst>
            <a:gd name="adj" fmla="val 10000"/>
          </a:avLst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If study follows an independent group design, check for equal variance (Levene’s test)</a:t>
          </a:r>
          <a:r>
            <a:rPr lang="en-GB" sz="1600" kern="1200" dirty="0">
              <a:latin typeface="Trebuchet MS" panose="020B0603020202020204"/>
            </a:rPr>
            <a:t> </a:t>
          </a:r>
          <a:endParaRPr lang="en-GB" sz="1600" kern="1200" dirty="0"/>
        </a:p>
      </dsp:txBody>
      <dsp:txXfrm>
        <a:off x="5064248" y="1817869"/>
        <a:ext cx="1703285" cy="1408759"/>
      </dsp:txXfrm>
    </dsp:sp>
    <dsp:sp modelId="{83D30293-4905-433D-AABE-94B6C09B81AB}">
      <dsp:nvSpPr>
        <dsp:cNvPr id="0" name=""/>
        <dsp:cNvSpPr/>
      </dsp:nvSpPr>
      <dsp:spPr>
        <a:xfrm>
          <a:off x="6990457" y="2300172"/>
          <a:ext cx="379680" cy="444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64133"/>
            <a:satOff val="-6616"/>
            <a:lumOff val="33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6990457" y="2389003"/>
        <a:ext cx="265776" cy="266492"/>
      </dsp:txXfrm>
    </dsp:sp>
    <dsp:sp modelId="{FA00F02A-56A9-40D7-91F4-299B788FA555}">
      <dsp:nvSpPr>
        <dsp:cNvPr id="0" name=""/>
        <dsp:cNvSpPr/>
      </dsp:nvSpPr>
      <dsp:spPr>
        <a:xfrm>
          <a:off x="7527740" y="1774040"/>
          <a:ext cx="1790943" cy="1496417"/>
        </a:xfrm>
        <a:prstGeom prst="roundRect">
          <a:avLst>
            <a:gd name="adj" fmla="val 10000"/>
          </a:avLst>
        </a:prstGeom>
        <a:solidFill>
          <a:schemeClr val="accent2">
            <a:hueOff val="-1084650"/>
            <a:satOff val="-7443"/>
            <a:lumOff val="382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Select &amp; run appropriate test</a:t>
          </a:r>
        </a:p>
      </dsp:txBody>
      <dsp:txXfrm>
        <a:off x="7571569" y="1817869"/>
        <a:ext cx="1703285" cy="1408759"/>
      </dsp:txXfrm>
    </dsp:sp>
    <dsp:sp modelId="{D00812EA-BE8F-4D23-BFF0-179B4B6B9FD7}">
      <dsp:nvSpPr>
        <dsp:cNvPr id="0" name=""/>
        <dsp:cNvSpPr/>
      </dsp:nvSpPr>
      <dsp:spPr>
        <a:xfrm>
          <a:off x="9497778" y="2300172"/>
          <a:ext cx="379680" cy="4441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9497778" y="2389003"/>
        <a:ext cx="265776" cy="266492"/>
      </dsp:txXfrm>
    </dsp:sp>
    <dsp:sp modelId="{BAC97585-A74C-4DAB-B0A9-AA21068E2C27}">
      <dsp:nvSpPr>
        <dsp:cNvPr id="0" name=""/>
        <dsp:cNvSpPr/>
      </dsp:nvSpPr>
      <dsp:spPr>
        <a:xfrm>
          <a:off x="10035061" y="1774040"/>
          <a:ext cx="1790943" cy="1496417"/>
        </a:xfrm>
        <a:prstGeom prst="roundRect">
          <a:avLst>
            <a:gd name="adj" fmla="val 10000"/>
          </a:avLst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Write up results</a:t>
          </a:r>
        </a:p>
      </dsp:txBody>
      <dsp:txXfrm>
        <a:off x="10078890" y="1817869"/>
        <a:ext cx="1703285" cy="1408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2085B-C611-4F4D-B223-19B38FEA189C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3DA91-7D66-4DD3-8AE0-DBC07AE0B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01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794790-43B0-4D57-9AD3-6E81E630AE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69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19F6F-5ECE-4CA1-86CF-55FF40FF9F2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01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data&lt;-</a:t>
            </a:r>
            <a:r>
              <a:rPr lang="en-GB" dirty="0" err="1"/>
              <a:t>horse_weight</a:t>
            </a:r>
            <a:endParaRPr lang="en-GB" dirty="0"/>
          </a:p>
          <a:p>
            <a:r>
              <a:rPr lang="en-GB" dirty="0"/>
              <a:t>attach(data)</a:t>
            </a:r>
          </a:p>
          <a:p>
            <a:r>
              <a:rPr lang="en-GB" dirty="0" err="1"/>
              <a:t>shapiro.test</a:t>
            </a:r>
            <a:r>
              <a:rPr lang="en-GB" dirty="0"/>
              <a:t>(</a:t>
            </a:r>
            <a:r>
              <a:rPr lang="en-GB" dirty="0" err="1"/>
              <a:t>weight_loss</a:t>
            </a:r>
            <a:r>
              <a:rPr lang="en-GB" dirty="0"/>
              <a:t>)</a:t>
            </a:r>
          </a:p>
          <a:p>
            <a:r>
              <a:rPr lang="en-GB" dirty="0"/>
              <a:t>library(car)</a:t>
            </a:r>
          </a:p>
          <a:p>
            <a:r>
              <a:rPr lang="en-GB" dirty="0" err="1"/>
              <a:t>leveneTest</a:t>
            </a:r>
            <a:r>
              <a:rPr lang="en-GB" dirty="0"/>
              <a:t>(</a:t>
            </a:r>
            <a:r>
              <a:rPr lang="en-GB" dirty="0" err="1"/>
              <a:t>weight_loss~supplement</a:t>
            </a:r>
            <a:r>
              <a:rPr lang="en-GB" dirty="0"/>
              <a:t>)</a:t>
            </a:r>
          </a:p>
          <a:p>
            <a:r>
              <a:rPr lang="en-GB" dirty="0" err="1"/>
              <a:t>t.test</a:t>
            </a:r>
            <a:r>
              <a:rPr lang="en-GB" dirty="0"/>
              <a:t>(</a:t>
            </a:r>
            <a:r>
              <a:rPr lang="en-GB" dirty="0" err="1"/>
              <a:t>weight_loss~supplement</a:t>
            </a:r>
            <a:r>
              <a:rPr lang="en-GB" dirty="0"/>
              <a:t>)</a:t>
            </a:r>
          </a:p>
          <a:p>
            <a:r>
              <a:rPr lang="en-GB" dirty="0"/>
              <a:t>boxplot(</a:t>
            </a:r>
            <a:r>
              <a:rPr lang="en-GB" dirty="0" err="1"/>
              <a:t>weight_loss~supplement</a:t>
            </a:r>
            <a:r>
              <a:rPr lang="en-GB" dirty="0"/>
              <a:t>, col="</a:t>
            </a:r>
            <a:r>
              <a:rPr lang="en-GB" dirty="0" err="1"/>
              <a:t>lightblue</a:t>
            </a:r>
            <a:r>
              <a:rPr lang="en-GB" dirty="0"/>
              <a:t>")</a:t>
            </a:r>
          </a:p>
          <a:p>
            <a:r>
              <a:rPr lang="en-GB" dirty="0" err="1"/>
              <a:t>cor.test</a:t>
            </a:r>
            <a:r>
              <a:rPr lang="en-GB" dirty="0"/>
              <a:t>(</a:t>
            </a:r>
            <a:r>
              <a:rPr lang="en-GB" dirty="0" err="1"/>
              <a:t>age,weight_loss</a:t>
            </a:r>
            <a:r>
              <a:rPr lang="en-GB" dirty="0"/>
              <a:t>)</a:t>
            </a:r>
          </a:p>
          <a:p>
            <a:r>
              <a:rPr lang="en-GB" dirty="0"/>
              <a:t>plot(</a:t>
            </a:r>
            <a:r>
              <a:rPr lang="en-GB" dirty="0" err="1"/>
              <a:t>age,weight_loss</a:t>
            </a:r>
            <a:r>
              <a:rPr lang="en-GB" dirty="0"/>
              <a:t>)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19F6F-5ECE-4CA1-86CF-55FF40FF9F2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956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Scientific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3DA91-7D66-4DD3-8AE0-DBC07AE0B0D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9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E349B-C8BD-1E11-66F5-D535BA138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1D9C43-A596-9833-4A66-DC46600BBC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7A9372-CFE3-0368-AD3D-967AF0AF6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data&lt;-</a:t>
            </a:r>
            <a:r>
              <a:rPr lang="en-GB" dirty="0" err="1"/>
              <a:t>horse_weight</a:t>
            </a:r>
            <a:endParaRPr lang="en-GB" dirty="0"/>
          </a:p>
          <a:p>
            <a:r>
              <a:rPr lang="en-GB" dirty="0"/>
              <a:t>attach(data)</a:t>
            </a:r>
          </a:p>
          <a:p>
            <a:r>
              <a:rPr lang="en-GB" dirty="0" err="1"/>
              <a:t>shapiro.test</a:t>
            </a:r>
            <a:r>
              <a:rPr lang="en-GB" dirty="0"/>
              <a:t>(</a:t>
            </a:r>
            <a:r>
              <a:rPr lang="en-GB" dirty="0" err="1"/>
              <a:t>weight_loss</a:t>
            </a:r>
            <a:r>
              <a:rPr lang="en-GB" dirty="0"/>
              <a:t>)</a:t>
            </a:r>
          </a:p>
          <a:p>
            <a:r>
              <a:rPr lang="en-GB" dirty="0"/>
              <a:t>library(car)</a:t>
            </a:r>
          </a:p>
          <a:p>
            <a:r>
              <a:rPr lang="en-GB" dirty="0" err="1"/>
              <a:t>leveneTest</a:t>
            </a:r>
            <a:r>
              <a:rPr lang="en-GB" dirty="0"/>
              <a:t>(</a:t>
            </a:r>
            <a:r>
              <a:rPr lang="en-GB" dirty="0" err="1"/>
              <a:t>weight_loss~supplement</a:t>
            </a:r>
            <a:r>
              <a:rPr lang="en-GB" dirty="0"/>
              <a:t>)</a:t>
            </a:r>
          </a:p>
          <a:p>
            <a:r>
              <a:rPr lang="en-GB" dirty="0" err="1"/>
              <a:t>t.test</a:t>
            </a:r>
            <a:r>
              <a:rPr lang="en-GB" dirty="0"/>
              <a:t>(</a:t>
            </a:r>
            <a:r>
              <a:rPr lang="en-GB" dirty="0" err="1"/>
              <a:t>weight_loss~supplement</a:t>
            </a:r>
            <a:r>
              <a:rPr lang="en-GB" dirty="0"/>
              <a:t>)</a:t>
            </a:r>
          </a:p>
          <a:p>
            <a:r>
              <a:rPr lang="en-GB" dirty="0"/>
              <a:t>boxplot(</a:t>
            </a:r>
            <a:r>
              <a:rPr lang="en-GB" dirty="0" err="1"/>
              <a:t>weight_loss~supplement</a:t>
            </a:r>
            <a:r>
              <a:rPr lang="en-GB" dirty="0"/>
              <a:t>, col="</a:t>
            </a:r>
            <a:r>
              <a:rPr lang="en-GB" dirty="0" err="1"/>
              <a:t>lightblue</a:t>
            </a:r>
            <a:r>
              <a:rPr lang="en-GB" dirty="0"/>
              <a:t>")</a:t>
            </a:r>
          </a:p>
          <a:p>
            <a:r>
              <a:rPr lang="en-GB" dirty="0" err="1"/>
              <a:t>cor.test</a:t>
            </a:r>
            <a:r>
              <a:rPr lang="en-GB" dirty="0"/>
              <a:t>(</a:t>
            </a:r>
            <a:r>
              <a:rPr lang="en-GB" dirty="0" err="1"/>
              <a:t>age,weight_loss</a:t>
            </a:r>
            <a:r>
              <a:rPr lang="en-GB" dirty="0"/>
              <a:t>)</a:t>
            </a:r>
          </a:p>
          <a:p>
            <a:r>
              <a:rPr lang="en-GB" dirty="0"/>
              <a:t>plot(</a:t>
            </a:r>
            <a:r>
              <a:rPr lang="en-GB" dirty="0" err="1"/>
              <a:t>age,weight_loss</a:t>
            </a:r>
            <a:r>
              <a:rPr lang="en-GB" dirty="0"/>
              <a:t>)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15AC7-8A0D-7B21-A6E9-8E5341306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19F6F-5ECE-4CA1-86CF-55FF40FF9F2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11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EE9-6067-4842-83A2-BA0AA71830B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6391-AD7E-49CA-B70E-C35F6045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86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EE9-6067-4842-83A2-BA0AA71830B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6391-AD7E-49CA-B70E-C35F6045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7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EE9-6067-4842-83A2-BA0AA71830B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6391-AD7E-49CA-B70E-C35F6045F6E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19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EE9-6067-4842-83A2-BA0AA71830B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6391-AD7E-49CA-B70E-C35F6045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044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EE9-6067-4842-83A2-BA0AA71830B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6391-AD7E-49CA-B70E-C35F6045F6E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604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EE9-6067-4842-83A2-BA0AA71830B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6391-AD7E-49CA-B70E-C35F6045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992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EE9-6067-4842-83A2-BA0AA71830B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6391-AD7E-49CA-B70E-C35F6045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41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EE9-6067-4842-83A2-BA0AA71830B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6391-AD7E-49CA-B70E-C35F6045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2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EE9-6067-4842-83A2-BA0AA71830B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6391-AD7E-49CA-B70E-C35F6045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5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EE9-6067-4842-83A2-BA0AA71830B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6391-AD7E-49CA-B70E-C35F6045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5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EE9-6067-4842-83A2-BA0AA71830B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6391-AD7E-49CA-B70E-C35F6045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8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EE9-6067-4842-83A2-BA0AA71830B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6391-AD7E-49CA-B70E-C35F6045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3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EE9-6067-4842-83A2-BA0AA71830B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6391-AD7E-49CA-B70E-C35F6045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15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EE9-6067-4842-83A2-BA0AA71830B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6391-AD7E-49CA-B70E-C35F6045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16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EE9-6067-4842-83A2-BA0AA71830B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6391-AD7E-49CA-B70E-C35F6045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75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EE9-6067-4842-83A2-BA0AA71830B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56391-AD7E-49CA-B70E-C35F6045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5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BEE9-6067-4842-83A2-BA0AA71830B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556391-AD7E-49CA-B70E-C35F6045F6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64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lla.bartlett@sparsholt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photo of colourful graph data">
            <a:extLst>
              <a:ext uri="{FF2B5EF4-FFF2-40B4-BE49-F238E27FC236}">
                <a16:creationId xmlns:a16="http://schemas.microsoft.com/office/drawing/2014/main" id="{48BD19EB-5BD4-946D-3E1A-815EF8479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2" t="3759" b="5332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F09342-49F8-40B2-957A-217A22BC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GB" sz="4800"/>
              <a:t>Two-way comparisons &amp; correlations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DB783-2A10-4A7C-AC1D-DDDB7B65F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n-GB" sz="1600"/>
              <a:t>Lesson 4</a:t>
            </a:r>
          </a:p>
          <a:p>
            <a:r>
              <a:rPr lang="en-GB" sz="1600"/>
              <a:t>(Equine &amp; Ag)</a:t>
            </a:r>
            <a:endParaRPr lang="en-GB" sz="16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1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3DF45-1108-3D8A-72FB-405827231C3C}"/>
              </a:ext>
            </a:extLst>
          </p:cNvPr>
          <p:cNvSpPr txBox="1"/>
          <p:nvPr/>
        </p:nvSpPr>
        <p:spPr>
          <a:xfrm>
            <a:off x="108237" y="6019800"/>
            <a:ext cx="2827511" cy="6858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 dirty="0">
                <a:solidFill>
                  <a:srgbClr val="FFFFFF"/>
                </a:solidFill>
              </a:rPr>
              <a:t>Ella Bartlett</a:t>
            </a:r>
          </a:p>
          <a:p>
            <a:pPr algn="ctr">
              <a:spcAft>
                <a:spcPts val="600"/>
              </a:spcAft>
            </a:pPr>
            <a:r>
              <a:rPr lang="en-GB" sz="1300" dirty="0">
                <a:solidFill>
                  <a:srgbClr val="FFFFFF"/>
                </a:solidFill>
              </a:rPr>
              <a:t>(</a:t>
            </a:r>
            <a:r>
              <a:rPr lang="en-GB" sz="13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ella.bartlett@sparsholt.ac.uk</a:t>
            </a:r>
            <a:r>
              <a:rPr lang="en-GB" sz="1300" dirty="0">
                <a:solidFill>
                  <a:srgbClr val="FFFFFF"/>
                </a:solidFill>
              </a:rPr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42664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96C0C-03B8-9D7D-E3AE-D53AAD905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EC4E-B7AD-A3D2-9F16-C1547B27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Two-way comparison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8B3E4-6D05-9156-4167-1F9C042B01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492"/>
          <a:stretch>
            <a:fillRect/>
          </a:stretch>
        </p:blipFill>
        <p:spPr>
          <a:xfrm>
            <a:off x="9176656" y="1270000"/>
            <a:ext cx="2733754" cy="53887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A564E9-ABB8-CB67-745C-CB13F504550A}"/>
              </a:ext>
            </a:extLst>
          </p:cNvPr>
          <p:cNvSpPr/>
          <p:nvPr/>
        </p:nvSpPr>
        <p:spPr>
          <a:xfrm>
            <a:off x="9176657" y="1578429"/>
            <a:ext cx="2733753" cy="468085"/>
          </a:xfrm>
          <a:prstGeom prst="rect">
            <a:avLst/>
          </a:prstGeom>
          <a:noFill/>
          <a:ln w="38100">
            <a:solidFill>
              <a:srgbClr val="E06B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4E07E2-7A24-DEED-24C5-EDCFB3DC54CE}"/>
              </a:ext>
            </a:extLst>
          </p:cNvPr>
          <p:cNvSpPr/>
          <p:nvPr/>
        </p:nvSpPr>
        <p:spPr>
          <a:xfrm>
            <a:off x="9176656" y="2431217"/>
            <a:ext cx="2733753" cy="468085"/>
          </a:xfrm>
          <a:prstGeom prst="rect">
            <a:avLst/>
          </a:prstGeom>
          <a:noFill/>
          <a:ln w="38100">
            <a:solidFill>
              <a:srgbClr val="E06B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A545D-197B-6FAC-3530-0D2D82D2872E}"/>
              </a:ext>
            </a:extLst>
          </p:cNvPr>
          <p:cNvSpPr/>
          <p:nvPr/>
        </p:nvSpPr>
        <p:spPr>
          <a:xfrm>
            <a:off x="9176656" y="3826475"/>
            <a:ext cx="2733753" cy="468085"/>
          </a:xfrm>
          <a:prstGeom prst="rect">
            <a:avLst/>
          </a:prstGeom>
          <a:noFill/>
          <a:ln w="38100">
            <a:solidFill>
              <a:srgbClr val="E06B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DD8850-48C8-4BBE-813C-7841AACC0DDE}"/>
              </a:ext>
            </a:extLst>
          </p:cNvPr>
          <p:cNvSpPr/>
          <p:nvPr/>
        </p:nvSpPr>
        <p:spPr>
          <a:xfrm>
            <a:off x="9176656" y="4720917"/>
            <a:ext cx="2733753" cy="468085"/>
          </a:xfrm>
          <a:prstGeom prst="rect">
            <a:avLst/>
          </a:prstGeom>
          <a:noFill/>
          <a:ln w="38100">
            <a:solidFill>
              <a:srgbClr val="E06B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08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7D246-9019-2772-9963-D7090122C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6B9F-C005-2E72-8F86-4959B926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Two-way comparison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8AE47-4791-8D4C-154B-7D10166291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492"/>
          <a:stretch>
            <a:fillRect/>
          </a:stretch>
        </p:blipFill>
        <p:spPr>
          <a:xfrm>
            <a:off x="489856" y="1317297"/>
            <a:ext cx="2733754" cy="53887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55F99B-E464-8336-81B6-881B7F045409}"/>
              </a:ext>
            </a:extLst>
          </p:cNvPr>
          <p:cNvSpPr/>
          <p:nvPr/>
        </p:nvSpPr>
        <p:spPr>
          <a:xfrm>
            <a:off x="489857" y="1625726"/>
            <a:ext cx="2733753" cy="468085"/>
          </a:xfrm>
          <a:prstGeom prst="rect">
            <a:avLst/>
          </a:prstGeom>
          <a:noFill/>
          <a:ln w="38100">
            <a:solidFill>
              <a:srgbClr val="E06B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B96664-9479-9EB7-8CEF-519FF78553AE}"/>
              </a:ext>
            </a:extLst>
          </p:cNvPr>
          <p:cNvSpPr/>
          <p:nvPr/>
        </p:nvSpPr>
        <p:spPr>
          <a:xfrm>
            <a:off x="489856" y="2478514"/>
            <a:ext cx="2733753" cy="468085"/>
          </a:xfrm>
          <a:prstGeom prst="rect">
            <a:avLst/>
          </a:prstGeom>
          <a:noFill/>
          <a:ln w="38100">
            <a:solidFill>
              <a:srgbClr val="E06B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44E12-370E-8A43-30F5-374B553156BE}"/>
              </a:ext>
            </a:extLst>
          </p:cNvPr>
          <p:cNvSpPr/>
          <p:nvPr/>
        </p:nvSpPr>
        <p:spPr>
          <a:xfrm>
            <a:off x="489856" y="3873772"/>
            <a:ext cx="2733753" cy="468085"/>
          </a:xfrm>
          <a:prstGeom prst="rect">
            <a:avLst/>
          </a:prstGeom>
          <a:noFill/>
          <a:ln w="38100">
            <a:solidFill>
              <a:srgbClr val="E06B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6CFFD9-EB36-9A83-DC7B-3E762A146DC2}"/>
              </a:ext>
            </a:extLst>
          </p:cNvPr>
          <p:cNvSpPr/>
          <p:nvPr/>
        </p:nvSpPr>
        <p:spPr>
          <a:xfrm>
            <a:off x="489856" y="4768214"/>
            <a:ext cx="2733753" cy="468085"/>
          </a:xfrm>
          <a:prstGeom prst="rect">
            <a:avLst/>
          </a:prstGeom>
          <a:noFill/>
          <a:ln w="38100">
            <a:solidFill>
              <a:srgbClr val="E06B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AB4EA-A0FD-D758-EF5F-5F0001E0128D}"/>
              </a:ext>
            </a:extLst>
          </p:cNvPr>
          <p:cNvSpPr txBox="1"/>
          <p:nvPr/>
        </p:nvSpPr>
        <p:spPr>
          <a:xfrm>
            <a:off x="3563599" y="1660745"/>
            <a:ext cx="610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latin typeface="Abadi" panose="020B0604020104020204" pitchFamily="34" charset="0"/>
              </a:rPr>
              <a:t>t.test</a:t>
            </a:r>
            <a:r>
              <a:rPr lang="en-GB" dirty="0">
                <a:latin typeface="Abadi" panose="020B0604020104020204" pitchFamily="34" charset="0"/>
              </a:rPr>
              <a:t>(</a:t>
            </a:r>
            <a:r>
              <a:rPr lang="en-GB" dirty="0">
                <a:solidFill>
                  <a:schemeClr val="accent1"/>
                </a:solidFill>
                <a:latin typeface="Abadi" panose="020B0604020104020204" pitchFamily="34" charset="0"/>
              </a:rPr>
              <a:t>outcome </a:t>
            </a:r>
            <a:r>
              <a:rPr lang="en-GB" dirty="0" err="1">
                <a:solidFill>
                  <a:schemeClr val="accent1"/>
                </a:solidFill>
                <a:latin typeface="Abadi" panose="020B0604020104020204" pitchFamily="34" charset="0"/>
              </a:rPr>
              <a:t>variable</a:t>
            </a:r>
            <a:r>
              <a:rPr lang="en-GB" dirty="0" err="1">
                <a:latin typeface="Abadi" panose="020B0604020104020204" pitchFamily="34" charset="0"/>
              </a:rPr>
              <a:t>~</a:t>
            </a:r>
            <a:r>
              <a:rPr lang="en-GB" dirty="0" err="1">
                <a:solidFill>
                  <a:srgbClr val="00B050"/>
                </a:solidFill>
                <a:latin typeface="Abadi" panose="020B0604020104020204" pitchFamily="34" charset="0"/>
              </a:rPr>
              <a:t>predictor</a:t>
            </a:r>
            <a:r>
              <a:rPr lang="en-GB" dirty="0">
                <a:solidFill>
                  <a:srgbClr val="00B050"/>
                </a:solidFill>
                <a:latin typeface="Abadi" panose="020B0604020104020204" pitchFamily="34" charset="0"/>
              </a:rPr>
              <a:t> variable</a:t>
            </a:r>
            <a:r>
              <a:rPr lang="en-GB" dirty="0">
                <a:latin typeface="Abadi" panose="020B060402010402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670DA-F161-E5A4-0510-832120C6F73B}"/>
              </a:ext>
            </a:extLst>
          </p:cNvPr>
          <p:cNvSpPr txBox="1"/>
          <p:nvPr/>
        </p:nvSpPr>
        <p:spPr>
          <a:xfrm>
            <a:off x="3563599" y="2500672"/>
            <a:ext cx="610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effectLst/>
                <a:latin typeface="Abadi" panose="020B0604020104020204" pitchFamily="34" charset="0"/>
              </a:rPr>
              <a:t>t.test</a:t>
            </a:r>
            <a:r>
              <a:rPr lang="en-GB" b="0" i="0" dirty="0">
                <a:effectLst/>
                <a:latin typeface="Abadi" panose="020B0604020104020204" pitchFamily="34" charset="0"/>
              </a:rPr>
              <a:t>(</a:t>
            </a:r>
            <a:r>
              <a:rPr lang="en-GB" b="0" i="0" dirty="0">
                <a:solidFill>
                  <a:srgbClr val="7030A0"/>
                </a:solidFill>
                <a:effectLst/>
                <a:latin typeface="Abadi" panose="020B0604020104020204" pitchFamily="34" charset="0"/>
              </a:rPr>
              <a:t>X</a:t>
            </a:r>
            <a:r>
              <a:rPr lang="en-GB" b="0" i="0" dirty="0">
                <a:effectLst/>
                <a:latin typeface="Abadi" panose="020B0604020104020204" pitchFamily="34" charset="0"/>
              </a:rPr>
              <a:t>, </a:t>
            </a:r>
            <a:r>
              <a:rPr lang="en-GB" dirty="0">
                <a:solidFill>
                  <a:schemeClr val="accent6"/>
                </a:solidFill>
                <a:latin typeface="Abadi" panose="020B0604020104020204" pitchFamily="34" charset="0"/>
              </a:rPr>
              <a:t>Y</a:t>
            </a:r>
            <a:r>
              <a:rPr lang="en-GB" b="0" i="0" dirty="0">
                <a:effectLst/>
                <a:latin typeface="Abadi" panose="020B0604020104020204" pitchFamily="34" charset="0"/>
              </a:rPr>
              <a:t>, paired=TRUE)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D97E60-6FBC-B3DE-D817-7B4D33288999}"/>
              </a:ext>
            </a:extLst>
          </p:cNvPr>
          <p:cNvSpPr txBox="1"/>
          <p:nvPr/>
        </p:nvSpPr>
        <p:spPr>
          <a:xfrm>
            <a:off x="3563599" y="4817590"/>
            <a:ext cx="610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wilcox.test</a:t>
            </a:r>
            <a:r>
              <a:rPr lang="en-GB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(</a:t>
            </a:r>
            <a:r>
              <a:rPr lang="en-GB" dirty="0">
                <a:solidFill>
                  <a:srgbClr val="7030A0"/>
                </a:solidFill>
                <a:latin typeface="Abadi" panose="020B0604020104020204" pitchFamily="34" charset="0"/>
              </a:rPr>
              <a:t>X</a:t>
            </a:r>
            <a:r>
              <a:rPr lang="en-GB" dirty="0">
                <a:latin typeface="Abadi" panose="020B0604020104020204" pitchFamily="34" charset="0"/>
              </a:rPr>
              <a:t>, </a:t>
            </a:r>
            <a:r>
              <a:rPr lang="en-GB" dirty="0">
                <a:solidFill>
                  <a:schemeClr val="accent6"/>
                </a:solidFill>
                <a:latin typeface="Abadi" panose="020B0604020104020204" pitchFamily="34" charset="0"/>
              </a:rPr>
              <a:t>Y</a:t>
            </a:r>
            <a:r>
              <a:rPr lang="en-GB" dirty="0">
                <a:latin typeface="Abadi" panose="020B0604020104020204" pitchFamily="34" charset="0"/>
              </a:rPr>
              <a:t>, paired=TRUE</a:t>
            </a:r>
            <a:r>
              <a:rPr lang="en-GB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)</a:t>
            </a:r>
            <a:endParaRPr lang="en-GB" dirty="0">
              <a:latin typeface="Abadi" panose="020B06040201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ECD4B4-9649-16A4-F98E-BFF0C41F6C09}"/>
              </a:ext>
            </a:extLst>
          </p:cNvPr>
          <p:cNvSpPr txBox="1"/>
          <p:nvPr/>
        </p:nvSpPr>
        <p:spPr>
          <a:xfrm>
            <a:off x="3563599" y="3923148"/>
            <a:ext cx="610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wilcox.test</a:t>
            </a:r>
            <a:r>
              <a:rPr lang="en-GB" dirty="0">
                <a:latin typeface="Abadi" panose="020B0604020104020204" pitchFamily="34" charset="0"/>
              </a:rPr>
              <a:t>(</a:t>
            </a:r>
            <a:r>
              <a:rPr lang="en-GB" dirty="0">
                <a:solidFill>
                  <a:schemeClr val="accent1"/>
                </a:solidFill>
                <a:latin typeface="Abadi" panose="020B0604020104020204" pitchFamily="34" charset="0"/>
              </a:rPr>
              <a:t>outcome </a:t>
            </a:r>
            <a:r>
              <a:rPr lang="en-GB" dirty="0" err="1">
                <a:solidFill>
                  <a:schemeClr val="accent1"/>
                </a:solidFill>
                <a:latin typeface="Abadi" panose="020B0604020104020204" pitchFamily="34" charset="0"/>
              </a:rPr>
              <a:t>variable</a:t>
            </a:r>
            <a:r>
              <a:rPr lang="en-GB" dirty="0" err="1">
                <a:latin typeface="Abadi" panose="020B0604020104020204" pitchFamily="34" charset="0"/>
              </a:rPr>
              <a:t>~</a:t>
            </a:r>
            <a:r>
              <a:rPr lang="en-GB" dirty="0" err="1">
                <a:solidFill>
                  <a:srgbClr val="00B050"/>
                </a:solidFill>
                <a:latin typeface="Abadi" panose="020B0604020104020204" pitchFamily="34" charset="0"/>
              </a:rPr>
              <a:t>predictor</a:t>
            </a:r>
            <a:r>
              <a:rPr lang="en-GB" dirty="0">
                <a:solidFill>
                  <a:srgbClr val="00B050"/>
                </a:solidFill>
                <a:latin typeface="Abadi" panose="020B0604020104020204" pitchFamily="34" charset="0"/>
              </a:rPr>
              <a:t> variable</a:t>
            </a:r>
            <a:r>
              <a:rPr lang="en-GB" dirty="0">
                <a:latin typeface="Abadi" panose="020B0604020104020204" pitchFamily="34" charset="0"/>
              </a:rPr>
              <a:t>)</a:t>
            </a:r>
            <a:endParaRPr lang="en-GB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77C8EDD-352C-4462-5F32-E2BBAF4898C7}"/>
              </a:ext>
            </a:extLst>
          </p:cNvPr>
          <p:cNvSpPr/>
          <p:nvPr/>
        </p:nvSpPr>
        <p:spPr>
          <a:xfrm>
            <a:off x="3322320" y="1778000"/>
            <a:ext cx="241279" cy="1524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D61CB54-8972-80C4-F512-8DFDFDC50750}"/>
              </a:ext>
            </a:extLst>
          </p:cNvPr>
          <p:cNvSpPr/>
          <p:nvPr/>
        </p:nvSpPr>
        <p:spPr>
          <a:xfrm>
            <a:off x="3290724" y="2636356"/>
            <a:ext cx="241279" cy="1524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69774D-BE2C-77AE-3864-35DBE26C9773}"/>
              </a:ext>
            </a:extLst>
          </p:cNvPr>
          <p:cNvSpPr/>
          <p:nvPr/>
        </p:nvSpPr>
        <p:spPr>
          <a:xfrm>
            <a:off x="3332480" y="4031614"/>
            <a:ext cx="241279" cy="1524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C2E3FB4-3ACC-EA07-9F65-876BFAA83040}"/>
              </a:ext>
            </a:extLst>
          </p:cNvPr>
          <p:cNvSpPr/>
          <p:nvPr/>
        </p:nvSpPr>
        <p:spPr>
          <a:xfrm>
            <a:off x="3332480" y="4927601"/>
            <a:ext cx="241279" cy="1524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17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ired t-test">
            <a:extLst>
              <a:ext uri="{FF2B5EF4-FFF2-40B4-BE49-F238E27FC236}">
                <a16:creationId xmlns:a16="http://schemas.microsoft.com/office/drawing/2014/main" id="{8F0B1AEE-BAD7-62F6-3F73-F99CD29DFA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1" t="2219" r="35888" b="77362"/>
          <a:stretch/>
        </p:blipFill>
        <p:spPr bwMode="auto">
          <a:xfrm>
            <a:off x="651108" y="368357"/>
            <a:ext cx="3974634" cy="113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aired t-test">
            <a:extLst>
              <a:ext uri="{FF2B5EF4-FFF2-40B4-BE49-F238E27FC236}">
                <a16:creationId xmlns:a16="http://schemas.microsoft.com/office/drawing/2014/main" id="{95C35E06-35CE-155B-33AB-0AFD0255E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3" t="3646" r="1773" b="28771"/>
          <a:stretch/>
        </p:blipFill>
        <p:spPr bwMode="auto">
          <a:xfrm>
            <a:off x="5895975" y="787457"/>
            <a:ext cx="3657600" cy="369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3051A7-5706-A77D-7B87-7E3158E71B24}"/>
              </a:ext>
            </a:extLst>
          </p:cNvPr>
          <p:cNvSpPr txBox="1"/>
          <p:nvPr/>
        </p:nvSpPr>
        <p:spPr>
          <a:xfrm>
            <a:off x="559339" y="4978245"/>
            <a:ext cx="383857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Compared the average score of one group with the average score of another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8DF96-8380-9B03-822E-68F2F113D97A}"/>
              </a:ext>
            </a:extLst>
          </p:cNvPr>
          <p:cNvSpPr txBox="1"/>
          <p:nvPr/>
        </p:nvSpPr>
        <p:spPr>
          <a:xfrm>
            <a:off x="5545122" y="4734849"/>
            <a:ext cx="419831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Compared each individual’s score in one condition with that same individuals score in the other condition</a:t>
            </a:r>
          </a:p>
        </p:txBody>
      </p:sp>
      <p:pic>
        <p:nvPicPr>
          <p:cNvPr id="2052" name="Picture 4" descr="Example of a t-test for independent samples">
            <a:extLst>
              <a:ext uri="{FF2B5EF4-FFF2-40B4-BE49-F238E27FC236}">
                <a16:creationId xmlns:a16="http://schemas.microsoft.com/office/drawing/2014/main" id="{1029A72A-16F5-D339-2B62-880BC7A91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4" y="1634387"/>
            <a:ext cx="3517783" cy="327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38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ck and brown cats yawning">
            <a:extLst>
              <a:ext uri="{FF2B5EF4-FFF2-40B4-BE49-F238E27FC236}">
                <a16:creationId xmlns:a16="http://schemas.microsoft.com/office/drawing/2014/main" id="{E22FE129-175C-9F6A-242B-B4173AAC0E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33" r="-2" b="-2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214BDB-4CA8-609E-C7C3-7E44EBCD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GB" dirty="0"/>
              <a:t>Example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D003E-F4D3-FB77-628B-38862C60C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2273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45720" indent="0">
              <a:buNone/>
            </a:pPr>
            <a:r>
              <a:rPr lang="en-GB" b="1" dirty="0"/>
              <a:t>Question: </a:t>
            </a:r>
            <a:r>
              <a:rPr lang="en-GB" dirty="0"/>
              <a:t>Do calming tablets reduce anxiety related behaviour in cats?</a:t>
            </a:r>
            <a:r>
              <a:rPr lang="en-GB" b="1" dirty="0"/>
              <a:t> </a:t>
            </a:r>
          </a:p>
          <a:p>
            <a:pPr marL="45720" indent="0">
              <a:buNone/>
            </a:pPr>
            <a:r>
              <a:rPr lang="en-GB" b="1" dirty="0"/>
              <a:t>Null Hypothesis: </a:t>
            </a:r>
            <a:r>
              <a:rPr lang="en-GB" dirty="0"/>
              <a:t>Giving cats a calming tablet will not significantly alter the amount of time they spend performing anxiety behaviour. 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A88185-3261-4664-424F-B7DF65BCB531}"/>
              </a:ext>
            </a:extLst>
          </p:cNvPr>
          <p:cNvSpPr txBox="1"/>
          <p:nvPr/>
        </p:nvSpPr>
        <p:spPr>
          <a:xfrm>
            <a:off x="587161" y="4226512"/>
            <a:ext cx="572872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this study, 15 cats were given a ‘calming tablet’. The amount of time they spent performing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amount of time they spent performing anxiety related behaviour (minutes) was measured before and after the tablet was given. </a:t>
            </a:r>
          </a:p>
        </p:txBody>
      </p:sp>
    </p:spTree>
    <p:extLst>
      <p:ext uri="{BB962C8B-B14F-4D97-AF65-F5344CB8AC3E}">
        <p14:creationId xmlns:p14="http://schemas.microsoft.com/office/powerpoint/2010/main" val="108005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574D3-8158-9E08-9D4F-202A4C58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3398-6D33-90FD-C9DB-2E4F0DAD0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0859"/>
            <a:ext cx="6465146" cy="3880773"/>
          </a:xfrm>
        </p:spPr>
        <p:txBody>
          <a:bodyPr>
            <a:normAutofit/>
          </a:bodyPr>
          <a:lstStyle/>
          <a:p>
            <a:r>
              <a:rPr lang="en-GB" sz="2000" dirty="0"/>
              <a:t>Download and save (as csv. file) ‘</a:t>
            </a:r>
            <a:r>
              <a:rPr lang="en-GB" sz="2000" i="1" dirty="0" err="1"/>
              <a:t>catstress</a:t>
            </a:r>
            <a:r>
              <a:rPr lang="en-GB" sz="2000" dirty="0"/>
              <a:t>’ data</a:t>
            </a:r>
          </a:p>
          <a:p>
            <a:r>
              <a:rPr lang="en-GB" sz="2000" dirty="0"/>
              <a:t>Choose and run an appropriate test to determine whether or not the null hypothesis should be accepted or rejected 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1474F96F-9F28-FD8B-3DB1-2F1740695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595953"/>
              </p:ext>
            </p:extLst>
          </p:nvPr>
        </p:nvGraphicFramePr>
        <p:xfrm>
          <a:off x="7560625" y="950865"/>
          <a:ext cx="3674910" cy="4956270"/>
        </p:xfrm>
        <a:graphic>
          <a:graphicData uri="http://schemas.openxmlformats.org/drawingml/2006/table">
            <a:tbl>
              <a:tblPr/>
              <a:tblGrid>
                <a:gridCol w="820445">
                  <a:extLst>
                    <a:ext uri="{9D8B030D-6E8A-4147-A177-3AD203B41FA5}">
                      <a16:colId xmlns:a16="http://schemas.microsoft.com/office/drawing/2014/main" val="2162461470"/>
                    </a:ext>
                  </a:extLst>
                </a:gridCol>
                <a:gridCol w="1487057">
                  <a:extLst>
                    <a:ext uri="{9D8B030D-6E8A-4147-A177-3AD203B41FA5}">
                      <a16:colId xmlns:a16="http://schemas.microsoft.com/office/drawing/2014/main" val="1889578409"/>
                    </a:ext>
                  </a:extLst>
                </a:gridCol>
                <a:gridCol w="1367408">
                  <a:extLst>
                    <a:ext uri="{9D8B030D-6E8A-4147-A177-3AD203B41FA5}">
                      <a16:colId xmlns:a16="http://schemas.microsoft.com/office/drawing/2014/main" val="1850094837"/>
                    </a:ext>
                  </a:extLst>
                </a:gridCol>
              </a:tblGrid>
              <a:tr h="57207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 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Before treatment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After treatment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854406"/>
                  </a:ext>
                </a:extLst>
              </a:tr>
              <a:tr h="2922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041315"/>
                  </a:ext>
                </a:extLst>
              </a:tr>
              <a:tr h="2922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867224"/>
                  </a:ext>
                </a:extLst>
              </a:tr>
              <a:tr h="2922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355115"/>
                  </a:ext>
                </a:extLst>
              </a:tr>
              <a:tr h="2922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61188"/>
                  </a:ext>
                </a:extLst>
              </a:tr>
              <a:tr h="2922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042617"/>
                  </a:ext>
                </a:extLst>
              </a:tr>
              <a:tr h="2922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50576"/>
                  </a:ext>
                </a:extLst>
              </a:tr>
              <a:tr h="2922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589466"/>
                  </a:ext>
                </a:extLst>
              </a:tr>
              <a:tr h="2922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547120"/>
                  </a:ext>
                </a:extLst>
              </a:tr>
              <a:tr h="2922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51161"/>
                  </a:ext>
                </a:extLst>
              </a:tr>
              <a:tr h="2922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80680"/>
                  </a:ext>
                </a:extLst>
              </a:tr>
              <a:tr h="2922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601293"/>
                  </a:ext>
                </a:extLst>
              </a:tr>
              <a:tr h="2922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09125"/>
                  </a:ext>
                </a:extLst>
              </a:tr>
              <a:tr h="2922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10974"/>
                  </a:ext>
                </a:extLst>
              </a:tr>
              <a:tr h="2922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752868"/>
                  </a:ext>
                </a:extLst>
              </a:tr>
              <a:tr h="29228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69397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EB2972-E939-AC0F-29FD-4DD35FEC40C6}"/>
              </a:ext>
            </a:extLst>
          </p:cNvPr>
          <p:cNvSpPr txBox="1">
            <a:spLocks/>
          </p:cNvSpPr>
          <p:nvPr/>
        </p:nvSpPr>
        <p:spPr>
          <a:xfrm>
            <a:off x="956464" y="3769360"/>
            <a:ext cx="5860895" cy="1782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3" charset="2"/>
              <a:buNone/>
            </a:pPr>
            <a:r>
              <a:rPr lang="en-GB" sz="2000" b="1" dirty="0"/>
              <a:t>Null Hypothesis: </a:t>
            </a:r>
            <a:r>
              <a:rPr lang="en-GB" sz="2000" dirty="0"/>
              <a:t>Giving cats a calming tablet will not significantly alter the amount of time they spend performing anxiety behaviour. </a:t>
            </a:r>
          </a:p>
        </p:txBody>
      </p:sp>
    </p:spTree>
    <p:extLst>
      <p:ext uri="{BB962C8B-B14F-4D97-AF65-F5344CB8AC3E}">
        <p14:creationId xmlns:p14="http://schemas.microsoft.com/office/powerpoint/2010/main" val="2627168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6" name="Picture 5" descr="Multi-coloured fibre cables">
            <a:extLst>
              <a:ext uri="{FF2B5EF4-FFF2-40B4-BE49-F238E27FC236}">
                <a16:creationId xmlns:a16="http://schemas.microsoft.com/office/drawing/2014/main" id="{2205DF13-BEE1-D1E0-D0C7-EDC4F25E9A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5520" b="17583"/>
          <a:stretch>
            <a:fillRect/>
          </a:stretch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6" name="Parallelogram 75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0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FDF0E-B642-B5AE-A92A-2918D9C7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450" y="1678665"/>
            <a:ext cx="448255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Testing for correlation</a:t>
            </a:r>
          </a:p>
        </p:txBody>
      </p:sp>
      <p:sp>
        <p:nvSpPr>
          <p:cNvPr id="82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4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8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4318-662F-FCC2-3DB6-6620C0DF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6AA1-0B87-8455-0030-6829370FD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242457"/>
            <a:ext cx="6583437" cy="3798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statistical measure that describes the extent to which two or more variables are related to one another.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It indicates how changes in one variable are associated with changes in another variable</a:t>
            </a:r>
          </a:p>
        </p:txBody>
      </p:sp>
      <p:pic>
        <p:nvPicPr>
          <p:cNvPr id="1026" name="Picture 2" descr="Correlation vs. Regression Made Easy: Which to Use + Why">
            <a:extLst>
              <a:ext uri="{FF2B5EF4-FFF2-40B4-BE49-F238E27FC236}">
                <a16:creationId xmlns:a16="http://schemas.microsoft.com/office/drawing/2014/main" id="{DD4795DA-F9A4-3B01-72A4-11DA05312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9" t="28148" r="26778" b="10635"/>
          <a:stretch>
            <a:fillRect/>
          </a:stretch>
        </p:blipFill>
        <p:spPr bwMode="auto">
          <a:xfrm>
            <a:off x="7815942" y="1479427"/>
            <a:ext cx="3973287" cy="38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60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3E0A-2564-E782-3BB0-03C59517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77" y="494438"/>
            <a:ext cx="8596668" cy="812800"/>
          </a:xfrm>
        </p:spPr>
        <p:txBody>
          <a:bodyPr>
            <a:normAutofit/>
          </a:bodyPr>
          <a:lstStyle/>
          <a:p>
            <a:r>
              <a:rPr lang="en-GB" sz="4000" b="1"/>
              <a:t>Interpreting a correlation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BC5C5-A254-B4F7-770D-2378752B94B6}"/>
              </a:ext>
            </a:extLst>
          </p:cNvPr>
          <p:cNvSpPr txBox="1"/>
          <p:nvPr/>
        </p:nvSpPr>
        <p:spPr>
          <a:xfrm>
            <a:off x="634077" y="1516146"/>
            <a:ext cx="8098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When you run a correlation test in </a:t>
            </a:r>
            <a:r>
              <a:rPr lang="en-GB" sz="3200" err="1"/>
              <a:t>JASP</a:t>
            </a:r>
            <a:r>
              <a:rPr lang="en-GB" sz="3200"/>
              <a:t>, you will get a </a:t>
            </a:r>
            <a:r>
              <a:rPr lang="en-GB" sz="3200" b="1">
                <a:solidFill>
                  <a:schemeClr val="accent4"/>
                </a:solidFill>
              </a:rPr>
              <a:t>P-value</a:t>
            </a:r>
            <a:r>
              <a:rPr lang="en-GB" sz="3200" b="1">
                <a:solidFill>
                  <a:srgbClr val="FF0000"/>
                </a:solidFill>
              </a:rPr>
              <a:t> </a:t>
            </a:r>
            <a:r>
              <a:rPr lang="en-GB" sz="3200"/>
              <a:t>and an </a:t>
            </a:r>
            <a:r>
              <a:rPr lang="en-GB" sz="3200" b="1" err="1">
                <a:solidFill>
                  <a:srgbClr val="7030A0"/>
                </a:solidFill>
              </a:rPr>
              <a:t>r-value</a:t>
            </a:r>
            <a:endParaRPr lang="en-GB" sz="3200" b="1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A83EDA-DD48-B6C5-5554-8B4770E58B38}"/>
              </a:ext>
            </a:extLst>
          </p:cNvPr>
          <p:cNvSpPr txBox="1"/>
          <p:nvPr/>
        </p:nvSpPr>
        <p:spPr>
          <a:xfrm>
            <a:off x="634077" y="3039217"/>
            <a:ext cx="8098982" cy="156966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/>
              <a:t>P-value </a:t>
            </a:r>
            <a:r>
              <a:rPr lang="en-GB" sz="3200"/>
              <a:t>: tells you if your result is significant (how much we trust that a correlation between two variables exists) </a:t>
            </a:r>
            <a:endParaRPr lang="en-GB" sz="32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BA6D31-A40B-4F76-A91B-2B7ED928576B}"/>
              </a:ext>
            </a:extLst>
          </p:cNvPr>
          <p:cNvSpPr txBox="1"/>
          <p:nvPr/>
        </p:nvSpPr>
        <p:spPr>
          <a:xfrm>
            <a:off x="634077" y="4956709"/>
            <a:ext cx="8098982" cy="107721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err="1"/>
              <a:t>r-value</a:t>
            </a:r>
            <a:r>
              <a:rPr lang="en-GB" sz="3200" b="1"/>
              <a:t> </a:t>
            </a:r>
            <a:r>
              <a:rPr lang="en-GB" sz="3200"/>
              <a:t>: tells you how strong the correlation between two variables is. </a:t>
            </a:r>
            <a:endParaRPr lang="en-GB" sz="3200" b="1"/>
          </a:p>
        </p:txBody>
      </p:sp>
    </p:spTree>
    <p:extLst>
      <p:ext uri="{BB962C8B-B14F-4D97-AF65-F5344CB8AC3E}">
        <p14:creationId xmlns:p14="http://schemas.microsoft.com/office/powerpoint/2010/main" val="391909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017E-3311-B547-DF29-D3E7776A1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61" y="2007175"/>
            <a:ext cx="8596668" cy="1268411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err="1"/>
              <a:t>r-values</a:t>
            </a:r>
            <a:r>
              <a:rPr lang="en-GB" sz="2800" dirty="0"/>
              <a:t> run on a scale from -1 to 1</a:t>
            </a:r>
          </a:p>
          <a:p>
            <a:r>
              <a:rPr lang="en-GB" sz="2800" dirty="0"/>
              <a:t>If the number is greater than zero = positive correlation</a:t>
            </a:r>
          </a:p>
          <a:p>
            <a:r>
              <a:rPr lang="en-GB" sz="2800" dirty="0"/>
              <a:t>If the number is less than zero = negative correlation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2CD84-648A-EC45-F8F2-1FF472075CAB}"/>
              </a:ext>
            </a:extLst>
          </p:cNvPr>
          <p:cNvGrpSpPr/>
          <p:nvPr/>
        </p:nvGrpSpPr>
        <p:grpSpPr>
          <a:xfrm>
            <a:off x="238395" y="4340185"/>
            <a:ext cx="9692832" cy="1908215"/>
            <a:chOff x="-99348" y="3885624"/>
            <a:chExt cx="9692832" cy="19082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3AE1162-6B72-403D-25B8-AE0BE18E9738}"/>
                </a:ext>
              </a:extLst>
            </p:cNvPr>
            <p:cNvGrpSpPr/>
            <p:nvPr/>
          </p:nvGrpSpPr>
          <p:grpSpPr>
            <a:xfrm>
              <a:off x="371918" y="3885624"/>
              <a:ext cx="8673484" cy="584776"/>
              <a:chOff x="600518" y="2755324"/>
              <a:chExt cx="8673484" cy="584776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595845E-8FEA-7235-F34B-4A10C4AAFF00}"/>
                  </a:ext>
                </a:extLst>
              </p:cNvPr>
              <p:cNvCxnSpPr/>
              <p:nvPr/>
            </p:nvCxnSpPr>
            <p:spPr>
              <a:xfrm>
                <a:off x="1032318" y="3340100"/>
                <a:ext cx="7886700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59CB7B-F7D2-6966-FC04-30955B5537C8}"/>
                  </a:ext>
                </a:extLst>
              </p:cNvPr>
              <p:cNvSpPr txBox="1"/>
              <p:nvPr/>
            </p:nvSpPr>
            <p:spPr>
              <a:xfrm>
                <a:off x="4543868" y="2755325"/>
                <a:ext cx="863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/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9A1ECC-1980-418A-CBED-C8634784C1A3}"/>
                  </a:ext>
                </a:extLst>
              </p:cNvPr>
              <p:cNvSpPr txBox="1"/>
              <p:nvPr/>
            </p:nvSpPr>
            <p:spPr>
              <a:xfrm>
                <a:off x="600518" y="2755325"/>
                <a:ext cx="863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/>
                  <a:t>-1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3C2FFD9-4F7B-2431-BE67-DB53BD42C267}"/>
                  </a:ext>
                </a:extLst>
              </p:cNvPr>
              <p:cNvSpPr txBox="1"/>
              <p:nvPr/>
            </p:nvSpPr>
            <p:spPr>
              <a:xfrm>
                <a:off x="8410402" y="2755324"/>
                <a:ext cx="863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/>
                  <a:t>1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90379C-5633-EA02-B2D3-B9968D856D60}"/>
                </a:ext>
              </a:extLst>
            </p:cNvPr>
            <p:cNvSpPr txBox="1"/>
            <p:nvPr/>
          </p:nvSpPr>
          <p:spPr>
            <a:xfrm>
              <a:off x="3610418" y="4593510"/>
              <a:ext cx="2273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/>
                <a:t>No correlation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C080E9-2870-87F4-473D-9BE3CCA7E4A1}"/>
                </a:ext>
              </a:extLst>
            </p:cNvPr>
            <p:cNvSpPr txBox="1"/>
            <p:nvPr/>
          </p:nvSpPr>
          <p:spPr>
            <a:xfrm>
              <a:off x="-99348" y="4586305"/>
              <a:ext cx="18061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/>
                <a:t>Strong </a:t>
              </a:r>
              <a:r>
                <a:rPr lang="en-GB" sz="2400" b="1"/>
                <a:t>negative</a:t>
              </a:r>
              <a:r>
                <a:rPr lang="en-GB" sz="2400"/>
                <a:t> correlation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4B3727-806F-5657-C630-9C292EDC11BA}"/>
                </a:ext>
              </a:extLst>
            </p:cNvPr>
            <p:cNvSpPr txBox="1"/>
            <p:nvPr/>
          </p:nvSpPr>
          <p:spPr>
            <a:xfrm>
              <a:off x="7787352" y="4593510"/>
              <a:ext cx="18061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/>
                <a:t>Strong </a:t>
              </a:r>
              <a:r>
                <a:rPr lang="en-GB" sz="2400" b="1"/>
                <a:t>positive</a:t>
              </a:r>
              <a:r>
                <a:rPr lang="en-GB" sz="2400"/>
                <a:t> correlation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BB0E3EAF-1A9E-E33C-BDA3-CEFC49C45AD7}"/>
              </a:ext>
            </a:extLst>
          </p:cNvPr>
          <p:cNvSpPr txBox="1">
            <a:spLocks/>
          </p:cNvSpPr>
          <p:nvPr/>
        </p:nvSpPr>
        <p:spPr>
          <a:xfrm>
            <a:off x="709661" y="831562"/>
            <a:ext cx="8705811" cy="584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b="1" dirty="0"/>
              <a:t>Interpreting a correlation </a:t>
            </a:r>
          </a:p>
        </p:txBody>
      </p:sp>
    </p:spTree>
    <p:extLst>
      <p:ext uri="{BB962C8B-B14F-4D97-AF65-F5344CB8AC3E}">
        <p14:creationId xmlns:p14="http://schemas.microsoft.com/office/powerpoint/2010/main" val="21815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3E0A-2564-E782-3BB0-03C59517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2800"/>
          </a:xfrm>
        </p:spPr>
        <p:txBody>
          <a:bodyPr>
            <a:normAutofit/>
          </a:bodyPr>
          <a:lstStyle/>
          <a:p>
            <a:r>
              <a:rPr lang="en-GB" sz="4000" b="1"/>
              <a:t>Interpreting a correlation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608BF8A-DC05-053B-4248-F913632AC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94" y="1540823"/>
            <a:ext cx="7830666" cy="315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222C86-C930-DEF9-E6B2-0BD3EDDC86C0}"/>
              </a:ext>
            </a:extLst>
          </p:cNvPr>
          <p:cNvSpPr txBox="1"/>
          <p:nvPr/>
        </p:nvSpPr>
        <p:spPr>
          <a:xfrm>
            <a:off x="234948" y="5048071"/>
            <a:ext cx="367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Positive correlation means when </a:t>
            </a:r>
            <a:r>
              <a:rPr lang="en-GB" sz="2400" b="1"/>
              <a:t>‘variable 1’ </a:t>
            </a:r>
            <a:r>
              <a:rPr lang="en-GB" sz="2400"/>
              <a:t>increases, so does </a:t>
            </a:r>
            <a:r>
              <a:rPr lang="en-GB" sz="2400" b="1"/>
              <a:t>‘variable 2’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67722D-9F38-5666-6496-68A496BA60B4}"/>
              </a:ext>
            </a:extLst>
          </p:cNvPr>
          <p:cNvSpPr txBox="1"/>
          <p:nvPr/>
        </p:nvSpPr>
        <p:spPr>
          <a:xfrm>
            <a:off x="6743702" y="5048408"/>
            <a:ext cx="367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Negative correlation means when </a:t>
            </a:r>
            <a:r>
              <a:rPr lang="en-GB" sz="2400" b="1"/>
              <a:t>‘variable 1’ </a:t>
            </a:r>
            <a:r>
              <a:rPr lang="en-GB" sz="2400"/>
              <a:t>increases, </a:t>
            </a:r>
            <a:r>
              <a:rPr lang="en-GB" sz="2400" b="1"/>
              <a:t>‘variable 2’ </a:t>
            </a:r>
            <a:r>
              <a:rPr lang="en-GB" sz="2400"/>
              <a:t>decreases</a:t>
            </a:r>
          </a:p>
        </p:txBody>
      </p:sp>
    </p:spTree>
    <p:extLst>
      <p:ext uri="{BB962C8B-B14F-4D97-AF65-F5344CB8AC3E}">
        <p14:creationId xmlns:p14="http://schemas.microsoft.com/office/powerpoint/2010/main" val="89604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6578-5FD7-4493-4001-A6693E29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15D84-4CB6-C5D2-B536-04FE54EFA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8886"/>
            <a:ext cx="8596668" cy="3880773"/>
          </a:xfrm>
        </p:spPr>
        <p:txBody>
          <a:bodyPr/>
          <a:lstStyle/>
          <a:p>
            <a:r>
              <a:rPr lang="en-GB" dirty="0"/>
              <a:t>Recap. Steps to choose a test</a:t>
            </a:r>
          </a:p>
          <a:p>
            <a:r>
              <a:rPr lang="en-GB" dirty="0"/>
              <a:t>Discuss two-way comparison tests</a:t>
            </a:r>
          </a:p>
          <a:p>
            <a:r>
              <a:rPr lang="en-GB" dirty="0"/>
              <a:t>Practice uploading data to r Studio, testing parametric assumptions and running two-way tests</a:t>
            </a:r>
          </a:p>
          <a:p>
            <a:pPr marL="0" indent="0">
              <a:buNone/>
            </a:pPr>
            <a:r>
              <a:rPr lang="en-GB" dirty="0"/>
              <a:t>Coffee Break</a:t>
            </a:r>
          </a:p>
          <a:p>
            <a:r>
              <a:rPr lang="en-GB" dirty="0"/>
              <a:t>Correlations</a:t>
            </a:r>
          </a:p>
          <a:p>
            <a:r>
              <a:rPr lang="en-GB" dirty="0"/>
              <a:t>Running correlations in r studio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637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rrelation Is Not Causation Cat - Imgflip">
            <a:extLst>
              <a:ext uri="{FF2B5EF4-FFF2-40B4-BE49-F238E27FC236}">
                <a16:creationId xmlns:a16="http://schemas.microsoft.com/office/drawing/2014/main" id="{4DB1FD3E-2C91-0CDC-6E1A-92A3BA652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4" y="122238"/>
            <a:ext cx="6048586" cy="65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rrelation does not imply causation - biostatsquid.com">
            <a:extLst>
              <a:ext uri="{FF2B5EF4-FFF2-40B4-BE49-F238E27FC236}">
                <a16:creationId xmlns:a16="http://schemas.microsoft.com/office/drawing/2014/main" id="{44562212-3DE2-A715-8187-B994D73A2E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t="3710" r="22417" b="24296"/>
          <a:stretch>
            <a:fillRect/>
          </a:stretch>
        </p:blipFill>
        <p:spPr bwMode="auto">
          <a:xfrm>
            <a:off x="6776720" y="1854200"/>
            <a:ext cx="5022426" cy="357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4BDB-4CA8-609E-C7C3-7E44EBCD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D003E-F4D3-FB77-628B-38862C60C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62697"/>
            <a:ext cx="8709513" cy="253736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Question: </a:t>
            </a:r>
            <a:r>
              <a:rPr lang="en-GB" sz="2400" dirty="0">
                <a:solidFill>
                  <a:schemeClr val="tx1"/>
                </a:solidFill>
              </a:rPr>
              <a:t>Does missing lectures affect your final grade? </a:t>
            </a:r>
            <a:endParaRPr lang="en-GB" sz="2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Null Hypothesis: </a:t>
            </a:r>
            <a:r>
              <a:rPr lang="en-GB" sz="2400" dirty="0">
                <a:solidFill>
                  <a:schemeClr val="tx1"/>
                </a:solidFill>
              </a:rPr>
              <a:t>There will be no significant relationship between ‘number of lectures missed’ and a students ‘Final BSc grade’. </a:t>
            </a:r>
            <a:endParaRPr lang="en-GB" sz="24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89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D9113E-3CA0-E312-83E9-3249EEABA910}"/>
              </a:ext>
            </a:extLst>
          </p:cNvPr>
          <p:cNvSpPr txBox="1"/>
          <p:nvPr/>
        </p:nvSpPr>
        <p:spPr>
          <a:xfrm>
            <a:off x="5350777" y="3312643"/>
            <a:ext cx="572872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is how you need to set out your data in excel for a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want our statistical test to determine whether there is a significant correlation between ‘number of lectures missed’ and ‘Final BSc grade’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i.e. we want to see if one affects the 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99D51-26A7-8827-B72E-F5D51A8745A9}"/>
              </a:ext>
            </a:extLst>
          </p:cNvPr>
          <p:cNvSpPr txBox="1"/>
          <p:nvPr/>
        </p:nvSpPr>
        <p:spPr>
          <a:xfrm>
            <a:off x="5420351" y="993630"/>
            <a:ext cx="57287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20 students in the sample.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number of lectures that they missed during their 3</a:t>
            </a:r>
            <a:r>
              <a:rPr lang="en-GB" baseline="30000" dirty="0"/>
              <a:t>rd</a:t>
            </a:r>
            <a:r>
              <a:rPr lang="en-GB" dirty="0"/>
              <a:t> year was recorded.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Their finals grade for the year was also noted.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A8A8D1-DF48-E955-D06A-CDCD53108C6E}"/>
              </a:ext>
            </a:extLst>
          </p:cNvPr>
          <p:cNvGraphicFramePr>
            <a:graphicFrameLocks noGrp="1"/>
          </p:cNvGraphicFramePr>
          <p:nvPr/>
        </p:nvGraphicFramePr>
        <p:xfrm>
          <a:off x="467139" y="483953"/>
          <a:ext cx="4313583" cy="5497830"/>
        </p:xfrm>
        <a:graphic>
          <a:graphicData uri="http://schemas.openxmlformats.org/drawingml/2006/table">
            <a:tbl>
              <a:tblPr/>
              <a:tblGrid>
                <a:gridCol w="811968">
                  <a:extLst>
                    <a:ext uri="{9D8B030D-6E8A-4147-A177-3AD203B41FA5}">
                      <a16:colId xmlns:a16="http://schemas.microsoft.com/office/drawing/2014/main" val="2712559014"/>
                    </a:ext>
                  </a:extLst>
                </a:gridCol>
                <a:gridCol w="2182166">
                  <a:extLst>
                    <a:ext uri="{9D8B030D-6E8A-4147-A177-3AD203B41FA5}">
                      <a16:colId xmlns:a16="http://schemas.microsoft.com/office/drawing/2014/main" val="340784329"/>
                    </a:ext>
                  </a:extLst>
                </a:gridCol>
                <a:gridCol w="1319449">
                  <a:extLst>
                    <a:ext uri="{9D8B030D-6E8A-4147-A177-3AD203B41FA5}">
                      <a16:colId xmlns:a16="http://schemas.microsoft.com/office/drawing/2014/main" val="102143473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lectures missed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BSc grade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6095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810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555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95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7708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4270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612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5700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2955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5203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585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836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8558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1075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7736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8139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2308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8504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7346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0195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254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827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9282FE-286C-2058-E2BB-6DE4AFDE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35" r="23843" b="45533"/>
          <a:stretch>
            <a:fillRect/>
          </a:stretch>
        </p:blipFill>
        <p:spPr>
          <a:xfrm>
            <a:off x="622906" y="1023467"/>
            <a:ext cx="8180096" cy="162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B665FF-ABB9-C780-D932-8C5E74BBAE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767"/>
          <a:stretch>
            <a:fillRect/>
          </a:stretch>
        </p:blipFill>
        <p:spPr>
          <a:xfrm>
            <a:off x="622906" y="3145973"/>
            <a:ext cx="4859048" cy="31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57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6E8577-CAAA-2222-BD2A-8146C8A2D21F}"/>
              </a:ext>
            </a:extLst>
          </p:cNvPr>
          <p:cNvSpPr txBox="1"/>
          <p:nvPr/>
        </p:nvSpPr>
        <p:spPr>
          <a:xfrm>
            <a:off x="1356633" y="4436739"/>
            <a:ext cx="7649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err="1">
                <a:latin typeface="+mj-lt"/>
              </a:rPr>
              <a:t>c</a:t>
            </a:r>
            <a:r>
              <a:rPr lang="en-GB" sz="2800" b="0" i="0" dirty="0" err="1">
                <a:effectLst/>
                <a:latin typeface="+mj-lt"/>
              </a:rPr>
              <a:t>or.test</a:t>
            </a:r>
            <a:r>
              <a:rPr lang="en-GB" sz="2800" b="0" i="0" dirty="0">
                <a:effectLst/>
                <a:latin typeface="+mj-lt"/>
              </a:rPr>
              <a:t>(x, y, method </a:t>
            </a:r>
            <a:r>
              <a:rPr lang="en-GB" sz="2800" b="0" i="0" dirty="0">
                <a:solidFill>
                  <a:srgbClr val="005CC5"/>
                </a:solidFill>
                <a:effectLst/>
                <a:latin typeface="+mj-lt"/>
              </a:rPr>
              <a:t>=</a:t>
            </a:r>
            <a:r>
              <a:rPr lang="en-GB" sz="2800" b="0" i="0" dirty="0">
                <a:effectLst/>
                <a:latin typeface="+mj-lt"/>
              </a:rPr>
              <a:t> </a:t>
            </a:r>
            <a:r>
              <a:rPr lang="en-GB" sz="2800" b="0" i="0" dirty="0">
                <a:solidFill>
                  <a:srgbClr val="032F62"/>
                </a:solidFill>
                <a:effectLst/>
                <a:latin typeface="+mj-lt"/>
              </a:rPr>
              <a:t>"spearman"</a:t>
            </a:r>
            <a:r>
              <a:rPr lang="en-GB" sz="2800" b="0" i="0" dirty="0">
                <a:effectLst/>
                <a:latin typeface="+mj-lt"/>
              </a:rPr>
              <a:t>)</a:t>
            </a:r>
            <a:endParaRPr lang="en-GB" sz="28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FD644-19D6-A0DB-268F-8C2EF97E443C}"/>
              </a:ext>
            </a:extLst>
          </p:cNvPr>
          <p:cNvSpPr txBox="1"/>
          <p:nvPr/>
        </p:nvSpPr>
        <p:spPr>
          <a:xfrm>
            <a:off x="1419225" y="3544029"/>
            <a:ext cx="807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err="1">
                <a:latin typeface="+mj-lt"/>
              </a:rPr>
              <a:t>c</a:t>
            </a:r>
            <a:r>
              <a:rPr lang="en-GB" sz="2800" b="0" i="0" dirty="0" err="1">
                <a:effectLst/>
                <a:latin typeface="+mj-lt"/>
              </a:rPr>
              <a:t>or.test</a:t>
            </a:r>
            <a:r>
              <a:rPr lang="en-GB" sz="2800" b="0" i="0" dirty="0">
                <a:effectLst/>
                <a:latin typeface="+mj-lt"/>
              </a:rPr>
              <a:t>(x, y, method </a:t>
            </a:r>
            <a:r>
              <a:rPr lang="en-GB" sz="2800" b="0" i="0" dirty="0">
                <a:solidFill>
                  <a:srgbClr val="005CC5"/>
                </a:solidFill>
                <a:effectLst/>
                <a:latin typeface="+mj-lt"/>
              </a:rPr>
              <a:t>=</a:t>
            </a:r>
            <a:r>
              <a:rPr lang="en-GB" sz="2800" b="0" i="0" dirty="0">
                <a:effectLst/>
                <a:latin typeface="+mj-lt"/>
              </a:rPr>
              <a:t> </a:t>
            </a:r>
            <a:r>
              <a:rPr lang="en-GB" sz="2800" b="0" i="0" dirty="0">
                <a:solidFill>
                  <a:srgbClr val="032F62"/>
                </a:solidFill>
                <a:effectLst/>
                <a:latin typeface="+mj-lt"/>
              </a:rPr>
              <a:t>"</a:t>
            </a:r>
            <a:r>
              <a:rPr lang="en-GB" sz="2800" b="0" i="0" dirty="0" err="1">
                <a:solidFill>
                  <a:srgbClr val="032F62"/>
                </a:solidFill>
                <a:effectLst/>
                <a:latin typeface="+mj-lt"/>
              </a:rPr>
              <a:t>pearson</a:t>
            </a:r>
            <a:r>
              <a:rPr lang="en-GB" sz="2800" b="0" i="0" dirty="0">
                <a:solidFill>
                  <a:srgbClr val="032F62"/>
                </a:solidFill>
                <a:effectLst/>
                <a:latin typeface="+mj-lt"/>
              </a:rPr>
              <a:t>"</a:t>
            </a:r>
            <a:r>
              <a:rPr lang="en-GB" sz="2800" b="0" i="0" dirty="0">
                <a:effectLst/>
                <a:latin typeface="+mj-lt"/>
              </a:rPr>
              <a:t>)</a:t>
            </a:r>
            <a:endParaRPr lang="en-GB" sz="2800" dirty="0">
              <a:latin typeface="+mj-lt"/>
            </a:endParaRPr>
          </a:p>
        </p:txBody>
      </p:sp>
      <p:pic>
        <p:nvPicPr>
          <p:cNvPr id="2050" name="Picture 2" descr="&quot;R Studio Logo&quot; Art Print by ArtTechTips | Redbubble">
            <a:extLst>
              <a:ext uri="{FF2B5EF4-FFF2-40B4-BE49-F238E27FC236}">
                <a16:creationId xmlns:a16="http://schemas.microsoft.com/office/drawing/2014/main" id="{2AE15F41-C864-76A3-5288-BDE6A0418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6" t="34762" r="15904" b="32476"/>
          <a:stretch>
            <a:fillRect/>
          </a:stretch>
        </p:blipFill>
        <p:spPr bwMode="auto">
          <a:xfrm>
            <a:off x="587829" y="581276"/>
            <a:ext cx="3886200" cy="187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59E656-A585-B742-19DF-900D84C58368}"/>
              </a:ext>
            </a:extLst>
          </p:cNvPr>
          <p:cNvSpPr txBox="1"/>
          <p:nvPr/>
        </p:nvSpPr>
        <p:spPr>
          <a:xfrm>
            <a:off x="6592661" y="2303001"/>
            <a:ext cx="19458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Parametric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65DE4-23C7-9E71-8177-3DC69748CEDC}"/>
              </a:ext>
            </a:extLst>
          </p:cNvPr>
          <p:cNvSpPr txBox="1"/>
          <p:nvPr/>
        </p:nvSpPr>
        <p:spPr>
          <a:xfrm>
            <a:off x="6422572" y="5868900"/>
            <a:ext cx="257991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Non-parametric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0E81EE-5819-2396-0EC5-1F86D612F492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6858000" y="2764666"/>
            <a:ext cx="707571" cy="7793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A7B6BB-7970-8C1D-5218-25B868974975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6422572" y="4959959"/>
            <a:ext cx="1289957" cy="908941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B210A2B-C182-54F7-D1B1-29305BD0BA76}"/>
              </a:ext>
            </a:extLst>
          </p:cNvPr>
          <p:cNvSpPr txBox="1"/>
          <p:nvPr/>
        </p:nvSpPr>
        <p:spPr>
          <a:xfrm>
            <a:off x="1345747" y="2331603"/>
            <a:ext cx="1945820" cy="461665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Variable 1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F33AD5-D3C0-B27E-9B4B-A8F02EE0350C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2318657" y="2793268"/>
            <a:ext cx="576943" cy="75076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BED17F5-D1E4-5AD0-0DCB-0E8628829094}"/>
              </a:ext>
            </a:extLst>
          </p:cNvPr>
          <p:cNvSpPr txBox="1"/>
          <p:nvPr/>
        </p:nvSpPr>
        <p:spPr>
          <a:xfrm>
            <a:off x="3501119" y="2313578"/>
            <a:ext cx="1945820" cy="46166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Variable 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EAAF457-0624-70E5-608E-5ACD95378ABC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3501119" y="2775243"/>
            <a:ext cx="972910" cy="81014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117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E48B97-A4A7-7A7D-C5C3-71FD312FF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10533162" cy="108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E7C53F-C7D8-79BB-33C8-FAB01A28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40" y="3345917"/>
            <a:ext cx="8061217" cy="26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2DD02D2-E9A1-90E3-93F4-85A0747D3D2F}"/>
              </a:ext>
            </a:extLst>
          </p:cNvPr>
          <p:cNvGrpSpPr/>
          <p:nvPr/>
        </p:nvGrpSpPr>
        <p:grpSpPr>
          <a:xfrm>
            <a:off x="2198914" y="2786281"/>
            <a:ext cx="6818539" cy="1938119"/>
            <a:chOff x="2198914" y="2786281"/>
            <a:chExt cx="6818539" cy="19381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7B8418-6756-ED96-9672-BB70F6A1DA89}"/>
                </a:ext>
              </a:extLst>
            </p:cNvPr>
            <p:cNvSpPr txBox="1"/>
            <p:nvPr/>
          </p:nvSpPr>
          <p:spPr>
            <a:xfrm>
              <a:off x="7071633" y="2786281"/>
              <a:ext cx="1945820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P-value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FB986FA-A03E-B326-3EFB-BB188B9278CA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>
              <a:off x="5442857" y="3247946"/>
              <a:ext cx="2601686" cy="113899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24ECAA1-BAF3-2530-3DAB-EB7D25228168}"/>
                </a:ext>
              </a:extLst>
            </p:cNvPr>
            <p:cNvSpPr/>
            <p:nvPr/>
          </p:nvSpPr>
          <p:spPr>
            <a:xfrm>
              <a:off x="2198914" y="4299857"/>
              <a:ext cx="3243943" cy="42454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986DDE-ECC7-07A3-3F4D-617EB3254E03}"/>
              </a:ext>
            </a:extLst>
          </p:cNvPr>
          <p:cNvGrpSpPr/>
          <p:nvPr/>
        </p:nvGrpSpPr>
        <p:grpSpPr>
          <a:xfrm>
            <a:off x="405495" y="5278363"/>
            <a:ext cx="6666138" cy="1378483"/>
            <a:chOff x="405495" y="5278363"/>
            <a:chExt cx="6666138" cy="137848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4AF5E2-88B7-A04D-F17B-BDDD12AB3700}"/>
                </a:ext>
              </a:extLst>
            </p:cNvPr>
            <p:cNvSpPr txBox="1"/>
            <p:nvPr/>
          </p:nvSpPr>
          <p:spPr>
            <a:xfrm>
              <a:off x="5125813" y="6195181"/>
              <a:ext cx="1945820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/>
                <a:t>r-value</a:t>
              </a:r>
              <a:endParaRPr lang="en-GB" sz="2400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B6D1DE2-83B3-4F4A-E20A-4EE40C2086C4}"/>
                </a:ext>
              </a:extLst>
            </p:cNvPr>
            <p:cNvCxnSpPr>
              <a:cxnSpLocks/>
              <a:stCxn id="15" idx="1"/>
              <a:endCxn id="17" idx="3"/>
            </p:cNvCxnSpPr>
            <p:nvPr/>
          </p:nvCxnSpPr>
          <p:spPr>
            <a:xfrm flipH="1" flipV="1">
              <a:off x="2198915" y="5589210"/>
              <a:ext cx="2926898" cy="836804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F57DA4-0C4F-7B43-085A-E0D35BD550B5}"/>
                </a:ext>
              </a:extLst>
            </p:cNvPr>
            <p:cNvSpPr/>
            <p:nvPr/>
          </p:nvSpPr>
          <p:spPr>
            <a:xfrm>
              <a:off x="405495" y="5278363"/>
              <a:ext cx="1793420" cy="621694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224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F945D-BCF9-9FD5-6E06-B540B72CC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12FF34-0170-49D8-DA69-B2F88F85C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97" y="689802"/>
            <a:ext cx="8061217" cy="26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A72D88-CF39-7F89-343F-80A360265E9E}"/>
              </a:ext>
            </a:extLst>
          </p:cNvPr>
          <p:cNvSpPr/>
          <p:nvPr/>
        </p:nvSpPr>
        <p:spPr>
          <a:xfrm>
            <a:off x="2231571" y="1643742"/>
            <a:ext cx="3243943" cy="42454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5B5A8F-437C-2E52-266F-EA07E2BDB372}"/>
              </a:ext>
            </a:extLst>
          </p:cNvPr>
          <p:cNvSpPr txBox="1"/>
          <p:nvPr/>
        </p:nvSpPr>
        <p:spPr>
          <a:xfrm>
            <a:off x="8680993" y="1486988"/>
            <a:ext cx="2850607" cy="15696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P-value has been written using scientific notation (as it’s very small)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7064C1F-9854-8563-EB79-916FC3273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730689"/>
            <a:ext cx="5892800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0.000000000007664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99C53-82BB-FECA-9FD4-37D162279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4613119"/>
            <a:ext cx="6984274" cy="20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5728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28C23F-D77D-38A4-917D-CA3C2B5B695D}"/>
              </a:ext>
            </a:extLst>
          </p:cNvPr>
          <p:cNvSpPr txBox="1">
            <a:spLocks/>
          </p:cNvSpPr>
          <p:nvPr/>
        </p:nvSpPr>
        <p:spPr>
          <a:xfrm>
            <a:off x="277803" y="3332480"/>
            <a:ext cx="6514416" cy="23653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Corbel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‘The results show that there is a significant negative correlation between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‘number of lectures missed’ and a students ‘final BSc grade’ (r=-0.964, P&lt;0.001)’</a:t>
            </a:r>
          </a:p>
          <a:p>
            <a:pPr marL="45720" indent="0" algn="just">
              <a:buFont typeface="Corbel" pitchFamily="34" charset="0"/>
              <a:buNone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Font typeface="Corbel" pitchFamily="34" charset="0"/>
              <a:buNone/>
            </a:pPr>
            <a:r>
              <a:rPr lang="en-GB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means that when the number of lectures missed increases, student final grade decreases!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5C101-4026-E7AE-9B6F-48D6F582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32" y="595729"/>
            <a:ext cx="6252782" cy="2076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DBEF3-A12E-158C-1887-2E44FB104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5" t="27694" r="53667" b="6222"/>
          <a:stretch>
            <a:fillRect/>
          </a:stretch>
        </p:blipFill>
        <p:spPr>
          <a:xfrm>
            <a:off x="7071360" y="2398332"/>
            <a:ext cx="4842837" cy="42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8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D4491-110A-1FB8-E17E-2D632482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ute Pony Photos, Download The BEST Free Cute Pony Stock Photos &amp; HD Images">
            <a:extLst>
              <a:ext uri="{FF2B5EF4-FFF2-40B4-BE49-F238E27FC236}">
                <a16:creationId xmlns:a16="http://schemas.microsoft.com/office/drawing/2014/main" id="{310D977A-81DB-044C-C933-7A417476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2" r="610" b="-2"/>
          <a:stretch>
            <a:fillRect/>
          </a:stretch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F903B9-653C-7B37-C0A7-85013B16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43000"/>
            <a:ext cx="3851123" cy="1320800"/>
          </a:xfrm>
        </p:spPr>
        <p:txBody>
          <a:bodyPr>
            <a:normAutofit/>
          </a:bodyPr>
          <a:lstStyle/>
          <a:p>
            <a:r>
              <a:rPr lang="en-GB" dirty="0"/>
              <a:t>Final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41A50-DCEC-9870-1402-BD69BD99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12" y="3125789"/>
            <a:ext cx="5659727" cy="3880773"/>
          </a:xfrm>
        </p:spPr>
        <p:txBody>
          <a:bodyPr>
            <a:normAutofit/>
          </a:bodyPr>
          <a:lstStyle/>
          <a:p>
            <a:r>
              <a:rPr lang="en-GB" sz="2000" dirty="0"/>
              <a:t>Back to ‘horse weight’ data</a:t>
            </a:r>
          </a:p>
          <a:p>
            <a:r>
              <a:rPr lang="en-GB" sz="2000" dirty="0"/>
              <a:t>Run an appropriate test in r Studio to determine whether an association (correlation) exists between horse </a:t>
            </a:r>
            <a:r>
              <a:rPr lang="en-GB" sz="2000" dirty="0">
                <a:highlight>
                  <a:srgbClr val="FFFF00"/>
                </a:highlight>
              </a:rPr>
              <a:t>‘age’ </a:t>
            </a:r>
            <a:r>
              <a:rPr lang="en-GB" sz="2000" dirty="0"/>
              <a:t>and </a:t>
            </a:r>
            <a:r>
              <a:rPr lang="en-GB" sz="2000" dirty="0">
                <a:highlight>
                  <a:srgbClr val="00FFFF"/>
                </a:highlight>
              </a:rPr>
              <a:t>‘starting weight’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4315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B3BB63-736E-E39A-5798-DB0B5986B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466532"/>
              </p:ext>
            </p:extLst>
          </p:nvPr>
        </p:nvGraphicFramePr>
        <p:xfrm>
          <a:off x="180109" y="787007"/>
          <a:ext cx="11831782" cy="5044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94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60B4E-A225-4C97-B0F0-93B96F60E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84E9E5-D2D2-4DEA-A12D-6D164A102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3C3D06-E18E-4F66-AABF-05B8D901F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023616-CDDB-4871-8623-3F69D967C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73C576-18EE-436B-9D01-EA6C8C79C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D30293-4905-433D-AABE-94B6C09B8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0F02A-56A9-40D7-91F4-299B788FA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0812EA-BE8F-4D23-BFF0-179B4B6B9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C97585-A74C-4DAB-B0A9-AA21068E2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F78F-C693-9381-37A2-58F4499C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Let’s work through an example together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CFF27-7EEB-8B3C-4A7A-6A0969FDC7C7}"/>
              </a:ext>
            </a:extLst>
          </p:cNvPr>
          <p:cNvSpPr txBox="1"/>
          <p:nvPr/>
        </p:nvSpPr>
        <p:spPr>
          <a:xfrm>
            <a:off x="521965" y="6003718"/>
            <a:ext cx="611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for you to open up r studio and have a play </a:t>
            </a:r>
            <a:r>
              <a:rPr lang="en-GB" dirty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87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97890-4154-1312-E0CA-3FB2723D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1999343"/>
            <a:ext cx="3785809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Does feeding a magnesium supplement promote weight loss in horses?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3BD22-3459-368B-3C39-1B9F7901BEA8}"/>
              </a:ext>
            </a:extLst>
          </p:cNvPr>
          <p:cNvSpPr txBox="1"/>
          <p:nvPr/>
        </p:nvSpPr>
        <p:spPr>
          <a:xfrm>
            <a:off x="5594502" y="975534"/>
            <a:ext cx="1621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 horses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C1199-2AC8-3758-242A-F4DEE9192427}"/>
              </a:ext>
            </a:extLst>
          </p:cNvPr>
          <p:cNvSpPr txBox="1"/>
          <p:nvPr/>
        </p:nvSpPr>
        <p:spPr>
          <a:xfrm>
            <a:off x="6153576" y="2735222"/>
            <a:ext cx="3124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highlight>
                  <a:srgbClr val="00FF00"/>
                </a:highlight>
              </a:rPr>
              <a:t>Limestone flour</a:t>
            </a:r>
          </a:p>
          <a:p>
            <a:pPr algn="ctr"/>
            <a:r>
              <a:rPr lang="en-GB" sz="2000" b="1" dirty="0">
                <a:highlight>
                  <a:srgbClr val="00FF00"/>
                </a:highlight>
              </a:rPr>
              <a:t>(n=4)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3F20A-56C8-0FF4-28E2-AD9709BE5E33}"/>
              </a:ext>
            </a:extLst>
          </p:cNvPr>
          <p:cNvSpPr txBox="1"/>
          <p:nvPr/>
        </p:nvSpPr>
        <p:spPr>
          <a:xfrm>
            <a:off x="4386943" y="2631399"/>
            <a:ext cx="2001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highlight>
                  <a:srgbClr val="00FFFF"/>
                </a:highlight>
              </a:rPr>
              <a:t>Magnesium supplement (n=4)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1E4B26A-45D5-7D92-0B20-25957862A6E5}"/>
              </a:ext>
            </a:extLst>
          </p:cNvPr>
          <p:cNvSpPr/>
          <p:nvPr/>
        </p:nvSpPr>
        <p:spPr>
          <a:xfrm rot="2479013">
            <a:off x="7025648" y="2414524"/>
            <a:ext cx="237435" cy="10001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510019F-6154-8633-B7D6-DE9B21B98407}"/>
              </a:ext>
            </a:extLst>
          </p:cNvPr>
          <p:cNvSpPr/>
          <p:nvPr/>
        </p:nvSpPr>
        <p:spPr>
          <a:xfrm rot="7879013">
            <a:off x="5690916" y="2401072"/>
            <a:ext cx="245781" cy="966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E496B70-0AA6-1867-1F43-AA4A22E2E5F8}"/>
              </a:ext>
            </a:extLst>
          </p:cNvPr>
          <p:cNvSpPr/>
          <p:nvPr/>
        </p:nvSpPr>
        <p:spPr>
          <a:xfrm rot="6604905">
            <a:off x="7592784" y="3834745"/>
            <a:ext cx="245781" cy="966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A2B78AD-A2D0-86E8-DDB6-54BC3D1D8787}"/>
              </a:ext>
            </a:extLst>
          </p:cNvPr>
          <p:cNvSpPr/>
          <p:nvPr/>
        </p:nvSpPr>
        <p:spPr>
          <a:xfrm rot="4139755">
            <a:off x="5264729" y="3900107"/>
            <a:ext cx="245781" cy="966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D7408-EDC6-E531-BEFE-F1A81CE85FA5}"/>
              </a:ext>
            </a:extLst>
          </p:cNvPr>
          <p:cNvSpPr txBox="1"/>
          <p:nvPr/>
        </p:nvSpPr>
        <p:spPr>
          <a:xfrm>
            <a:off x="5015224" y="1794673"/>
            <a:ext cx="2688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All weighed at start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993035A-522F-6E66-C684-1AF94D8ECAD2}"/>
              </a:ext>
            </a:extLst>
          </p:cNvPr>
          <p:cNvSpPr/>
          <p:nvPr/>
        </p:nvSpPr>
        <p:spPr>
          <a:xfrm rot="5400000">
            <a:off x="6199576" y="1560355"/>
            <a:ext cx="245781" cy="966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AA0A13-937F-0888-1BEB-A99928121F9E}"/>
              </a:ext>
            </a:extLst>
          </p:cNvPr>
          <p:cNvSpPr txBox="1"/>
          <p:nvPr/>
        </p:nvSpPr>
        <p:spPr>
          <a:xfrm>
            <a:off x="5111094" y="5682411"/>
            <a:ext cx="2688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All weighed at end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E3D4D2-8E0F-1014-D3B3-189414A949A3}"/>
              </a:ext>
            </a:extLst>
          </p:cNvPr>
          <p:cNvSpPr txBox="1"/>
          <p:nvPr/>
        </p:nvSpPr>
        <p:spPr>
          <a:xfrm>
            <a:off x="4860777" y="4005944"/>
            <a:ext cx="312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Horses receive treatments daily for six months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783EBD3-C358-FC86-E627-B869446C6A4A}"/>
              </a:ext>
            </a:extLst>
          </p:cNvPr>
          <p:cNvSpPr/>
          <p:nvPr/>
        </p:nvSpPr>
        <p:spPr>
          <a:xfrm rot="5400000">
            <a:off x="6265406" y="5351813"/>
            <a:ext cx="245781" cy="966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97689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anaging weight">
            <a:extLst>
              <a:ext uri="{FF2B5EF4-FFF2-40B4-BE49-F238E27FC236}">
                <a16:creationId xmlns:a16="http://schemas.microsoft.com/office/drawing/2014/main" id="{0CD7C776-EB05-69DA-BD9D-BF602347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0" r="5622" b="-2"/>
          <a:stretch>
            <a:fillRect/>
          </a:stretch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1144E69E-8160-CF7E-D1D3-EF7DC65ED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04" y="2760738"/>
            <a:ext cx="4763557" cy="23664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Null hypothesis: </a:t>
            </a:r>
            <a:r>
              <a:rPr lang="en-US" sz="2800" dirty="0"/>
              <a:t>supplementing horses' diets with magnesium will not significantly increase weight loss over a six-month period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C6BF24-93C0-6DF1-BE1E-884E04F3FA39}"/>
              </a:ext>
            </a:extLst>
          </p:cNvPr>
          <p:cNvSpPr txBox="1"/>
          <p:nvPr/>
        </p:nvSpPr>
        <p:spPr>
          <a:xfrm>
            <a:off x="7037302" y="6172199"/>
            <a:ext cx="44413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Download and open ‘horse weight’ data </a:t>
            </a:r>
          </a:p>
        </p:txBody>
      </p:sp>
    </p:spTree>
    <p:extLst>
      <p:ext uri="{BB962C8B-B14F-4D97-AF65-F5344CB8AC3E}">
        <p14:creationId xmlns:p14="http://schemas.microsoft.com/office/powerpoint/2010/main" val="231586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ute Pony Photos, Download The BEST Free Cute Pony Stock Photos &amp; HD Images">
            <a:extLst>
              <a:ext uri="{FF2B5EF4-FFF2-40B4-BE49-F238E27FC236}">
                <a16:creationId xmlns:a16="http://schemas.microsoft.com/office/drawing/2014/main" id="{35AE4DC9-853E-37E6-D8A0-C9C377627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2" r="610" b="-2"/>
          <a:stretch>
            <a:fillRect/>
          </a:stretch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2F9F8C-347A-26D7-EBFB-6D74E437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43000"/>
            <a:ext cx="3851123" cy="1320800"/>
          </a:xfrm>
        </p:spPr>
        <p:txBody>
          <a:bodyPr>
            <a:normAutofit/>
          </a:bodyPr>
          <a:lstStyle/>
          <a:p>
            <a:r>
              <a:rPr lang="en-GB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14B00-1CDC-1405-0C40-1DD608A63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GB"/>
              <a:t>Identify predictor and outcome variables</a:t>
            </a:r>
          </a:p>
          <a:p>
            <a:r>
              <a:rPr lang="en-GB"/>
              <a:t>Format data in excel</a:t>
            </a:r>
          </a:p>
          <a:p>
            <a:r>
              <a:rPr lang="en-GB"/>
              <a:t>Choose an appropriate stats. test to test the study hypothesis</a:t>
            </a:r>
          </a:p>
          <a:p>
            <a:r>
              <a:rPr lang="en-GB"/>
              <a:t>Run test in r Studio</a:t>
            </a:r>
          </a:p>
          <a:p>
            <a:r>
              <a:rPr lang="en-GB"/>
              <a:t>Determine whether the null hypothesis should be accepted or rejected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25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4" name="Picture 3" descr="Blue arrows background">
            <a:extLst>
              <a:ext uri="{FF2B5EF4-FFF2-40B4-BE49-F238E27FC236}">
                <a16:creationId xmlns:a16="http://schemas.microsoft.com/office/drawing/2014/main" id="{FDF4896F-C2A9-05D5-5EAF-F5B6710E2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r="-1" b="-1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6EC7B3-2A1D-1164-D11A-92D04728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Two-way comparison tests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9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2406-1A39-E611-9D39-04F54EB3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Two-way comparison 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1BA3E-16B9-ADC6-92D3-01D34D146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90" y="1270000"/>
            <a:ext cx="11628820" cy="53887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55AD02-95F0-16B6-60AD-3B52F9F88456}"/>
              </a:ext>
            </a:extLst>
          </p:cNvPr>
          <p:cNvSpPr/>
          <p:nvPr/>
        </p:nvSpPr>
        <p:spPr>
          <a:xfrm>
            <a:off x="9176657" y="1578429"/>
            <a:ext cx="2733753" cy="468085"/>
          </a:xfrm>
          <a:prstGeom prst="rect">
            <a:avLst/>
          </a:prstGeom>
          <a:noFill/>
          <a:ln w="38100">
            <a:solidFill>
              <a:srgbClr val="E06B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BDE45D-2331-2A1D-D9AC-B6B82914A838}"/>
              </a:ext>
            </a:extLst>
          </p:cNvPr>
          <p:cNvSpPr/>
          <p:nvPr/>
        </p:nvSpPr>
        <p:spPr>
          <a:xfrm>
            <a:off x="9176656" y="2431217"/>
            <a:ext cx="2733753" cy="468085"/>
          </a:xfrm>
          <a:prstGeom prst="rect">
            <a:avLst/>
          </a:prstGeom>
          <a:noFill/>
          <a:ln w="38100">
            <a:solidFill>
              <a:srgbClr val="E06B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F44BC1-C5C2-9B23-CBCA-F9D5BFE68D5B}"/>
              </a:ext>
            </a:extLst>
          </p:cNvPr>
          <p:cNvSpPr/>
          <p:nvPr/>
        </p:nvSpPr>
        <p:spPr>
          <a:xfrm>
            <a:off x="9176656" y="3826475"/>
            <a:ext cx="2733753" cy="468085"/>
          </a:xfrm>
          <a:prstGeom prst="rect">
            <a:avLst/>
          </a:prstGeom>
          <a:noFill/>
          <a:ln w="38100">
            <a:solidFill>
              <a:srgbClr val="E06B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552390-A0DC-CE41-F7A7-382DBBD89A8B}"/>
              </a:ext>
            </a:extLst>
          </p:cNvPr>
          <p:cNvSpPr/>
          <p:nvPr/>
        </p:nvSpPr>
        <p:spPr>
          <a:xfrm>
            <a:off x="9176656" y="4720917"/>
            <a:ext cx="2733753" cy="468085"/>
          </a:xfrm>
          <a:prstGeom prst="rect">
            <a:avLst/>
          </a:prstGeom>
          <a:noFill/>
          <a:ln w="38100">
            <a:solidFill>
              <a:srgbClr val="E06B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565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1133</Words>
  <Application>Microsoft Office PowerPoint</Application>
  <PresentationFormat>Widescreen</PresentationFormat>
  <Paragraphs>239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Abadi</vt:lpstr>
      <vt:lpstr>Aptos</vt:lpstr>
      <vt:lpstr>Arial</vt:lpstr>
      <vt:lpstr>Calibri</vt:lpstr>
      <vt:lpstr>Corbel</vt:lpstr>
      <vt:lpstr>Lucida Console</vt:lpstr>
      <vt:lpstr>Trebuchet MS</vt:lpstr>
      <vt:lpstr>Wingdings</vt:lpstr>
      <vt:lpstr>Wingdings 3</vt:lpstr>
      <vt:lpstr>Facet</vt:lpstr>
      <vt:lpstr>Two-way comparisons &amp; correlations</vt:lpstr>
      <vt:lpstr>Today</vt:lpstr>
      <vt:lpstr>PowerPoint Presentation</vt:lpstr>
      <vt:lpstr>Let’s work through an example together</vt:lpstr>
      <vt:lpstr>Does feeding a magnesium supplement promote weight loss in horses? </vt:lpstr>
      <vt:lpstr>PowerPoint Presentation</vt:lpstr>
      <vt:lpstr>Task</vt:lpstr>
      <vt:lpstr>Two-way comparison tests</vt:lpstr>
      <vt:lpstr>Two-way comparison tests</vt:lpstr>
      <vt:lpstr>Two-way comparison tests</vt:lpstr>
      <vt:lpstr>Two-way comparison tests</vt:lpstr>
      <vt:lpstr>PowerPoint Presentation</vt:lpstr>
      <vt:lpstr>Example question</vt:lpstr>
      <vt:lpstr>Task</vt:lpstr>
      <vt:lpstr>Testing for correlation</vt:lpstr>
      <vt:lpstr>Correlation</vt:lpstr>
      <vt:lpstr>Interpreting a correlation</vt:lpstr>
      <vt:lpstr>PowerPoint Presentation</vt:lpstr>
      <vt:lpstr>Interpreting a correlation</vt:lpstr>
      <vt:lpstr>PowerPoint Presentation</vt:lpstr>
      <vt:lpstr>Example 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Ella Bartlett</dc:creator>
  <cp:lastModifiedBy>Ella Bartlett</cp:lastModifiedBy>
  <cp:revision>1</cp:revision>
  <dcterms:created xsi:type="dcterms:W3CDTF">2025-10-07T21:29:35Z</dcterms:created>
  <dcterms:modified xsi:type="dcterms:W3CDTF">2025-10-07T23:43:09Z</dcterms:modified>
</cp:coreProperties>
</file>