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34"/>
  </p:notesMasterIdLst>
  <p:sldIdLst>
    <p:sldId id="440" r:id="rId2"/>
    <p:sldId id="257" r:id="rId3"/>
    <p:sldId id="258" r:id="rId4"/>
    <p:sldId id="337" r:id="rId5"/>
    <p:sldId id="409" r:id="rId6"/>
    <p:sldId id="410" r:id="rId7"/>
    <p:sldId id="412" r:id="rId8"/>
    <p:sldId id="413" r:id="rId9"/>
    <p:sldId id="417" r:id="rId10"/>
    <p:sldId id="419" r:id="rId11"/>
    <p:sldId id="441" r:id="rId12"/>
    <p:sldId id="378" r:id="rId13"/>
    <p:sldId id="442" r:id="rId14"/>
    <p:sldId id="377" r:id="rId15"/>
    <p:sldId id="443" r:id="rId16"/>
    <p:sldId id="380" r:id="rId17"/>
    <p:sldId id="445" r:id="rId18"/>
    <p:sldId id="446" r:id="rId19"/>
    <p:sldId id="447" r:id="rId20"/>
    <p:sldId id="450" r:id="rId21"/>
    <p:sldId id="448" r:id="rId22"/>
    <p:sldId id="449" r:id="rId23"/>
    <p:sldId id="444" r:id="rId24"/>
    <p:sldId id="451" r:id="rId25"/>
    <p:sldId id="452" r:id="rId26"/>
    <p:sldId id="455" r:id="rId27"/>
    <p:sldId id="456" r:id="rId28"/>
    <p:sldId id="457" r:id="rId29"/>
    <p:sldId id="458" r:id="rId30"/>
    <p:sldId id="459" r:id="rId31"/>
    <p:sldId id="460" r:id="rId32"/>
    <p:sldId id="461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62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8C3CA6-1556-4672-A6A1-17B04786F555}" v="710" dt="2025-10-01T00:40:29.0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8824" autoAdjust="0"/>
  </p:normalViewPr>
  <p:slideViewPr>
    <p:cSldViewPr snapToGrid="0">
      <p:cViewPr varScale="1">
        <p:scale>
          <a:sx n="57" d="100"/>
          <a:sy n="57" d="100"/>
        </p:scale>
        <p:origin x="1680" y="2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la Bartlett" userId="239dcd2cff2091b1" providerId="LiveId" clId="{158C3CA6-1556-4672-A6A1-17B04786F555}"/>
    <pc:docChg chg="undo custSel addSld delSld modSld sldOrd">
      <pc:chgData name="Ella Bartlett" userId="239dcd2cff2091b1" providerId="LiveId" clId="{158C3CA6-1556-4672-A6A1-17B04786F555}" dt="2025-10-01T00:42:41.382" v="4856" actId="20577"/>
      <pc:docMkLst>
        <pc:docMk/>
      </pc:docMkLst>
      <pc:sldChg chg="addSp delSp modSp mod setBg addAnim">
        <pc:chgData name="Ella Bartlett" userId="239dcd2cff2091b1" providerId="LiveId" clId="{158C3CA6-1556-4672-A6A1-17B04786F555}" dt="2025-09-30T20:54:50.222" v="106" actId="1076"/>
        <pc:sldMkLst>
          <pc:docMk/>
          <pc:sldMk cId="152365952" sldId="258"/>
        </pc:sldMkLst>
        <pc:spChg chg="mod">
          <ac:chgData name="Ella Bartlett" userId="239dcd2cff2091b1" providerId="LiveId" clId="{158C3CA6-1556-4672-A6A1-17B04786F555}" dt="2025-09-30T20:54:50.222" v="106" actId="1076"/>
          <ac:spMkLst>
            <pc:docMk/>
            <pc:sldMk cId="152365952" sldId="258"/>
            <ac:spMk id="2" creationId="{3D20BBA2-EA06-808D-A25B-5DC77769A76D}"/>
          </ac:spMkLst>
        </pc:spChg>
        <pc:spChg chg="del">
          <ac:chgData name="Ella Bartlett" userId="239dcd2cff2091b1" providerId="LiveId" clId="{158C3CA6-1556-4672-A6A1-17B04786F555}" dt="2025-09-30T20:54:07.185" v="87" actId="478"/>
          <ac:spMkLst>
            <pc:docMk/>
            <pc:sldMk cId="152365952" sldId="258"/>
            <ac:spMk id="3" creationId="{B780116D-1D80-6946-82EE-ABF96DE62A46}"/>
          </ac:spMkLst>
        </pc:spChg>
        <pc:spChg chg="add">
          <ac:chgData name="Ella Bartlett" userId="239dcd2cff2091b1" providerId="LiveId" clId="{158C3CA6-1556-4672-A6A1-17B04786F555}" dt="2025-09-30T20:54:39.461" v="94" actId="26606"/>
          <ac:spMkLst>
            <pc:docMk/>
            <pc:sldMk cId="152365952" sldId="258"/>
            <ac:spMk id="24" creationId="{66D61E08-70C3-48D8-BEA0-787111DC30DA}"/>
          </ac:spMkLst>
        </pc:spChg>
        <pc:spChg chg="add">
          <ac:chgData name="Ella Bartlett" userId="239dcd2cff2091b1" providerId="LiveId" clId="{158C3CA6-1556-4672-A6A1-17B04786F555}" dt="2025-09-30T20:54:39.461" v="94" actId="26606"/>
          <ac:spMkLst>
            <pc:docMk/>
            <pc:sldMk cId="152365952" sldId="258"/>
            <ac:spMk id="26" creationId="{FC55298F-0AE5-478E-AD2B-03C2614C5833}"/>
          </ac:spMkLst>
        </pc:spChg>
        <pc:spChg chg="add">
          <ac:chgData name="Ella Bartlett" userId="239dcd2cff2091b1" providerId="LiveId" clId="{158C3CA6-1556-4672-A6A1-17B04786F555}" dt="2025-09-30T20:54:39.461" v="94" actId="26606"/>
          <ac:spMkLst>
            <pc:docMk/>
            <pc:sldMk cId="152365952" sldId="258"/>
            <ac:spMk id="28" creationId="{C180E4EA-0B63-4779-A895-7E90E71088F3}"/>
          </ac:spMkLst>
        </pc:spChg>
        <pc:spChg chg="add">
          <ac:chgData name="Ella Bartlett" userId="239dcd2cff2091b1" providerId="LiveId" clId="{158C3CA6-1556-4672-A6A1-17B04786F555}" dt="2025-09-30T20:54:39.461" v="94" actId="26606"/>
          <ac:spMkLst>
            <pc:docMk/>
            <pc:sldMk cId="152365952" sldId="258"/>
            <ac:spMk id="30" creationId="{CEE01D9D-3DE8-4EED-B0D3-8F3C79CC7673}"/>
          </ac:spMkLst>
        </pc:spChg>
        <pc:spChg chg="add">
          <ac:chgData name="Ella Bartlett" userId="239dcd2cff2091b1" providerId="LiveId" clId="{158C3CA6-1556-4672-A6A1-17B04786F555}" dt="2025-09-30T20:54:39.461" v="94" actId="26606"/>
          <ac:spMkLst>
            <pc:docMk/>
            <pc:sldMk cId="152365952" sldId="258"/>
            <ac:spMk id="32" creationId="{89AF5CE9-607F-43F4-8983-DCD6DA4051FD}"/>
          </ac:spMkLst>
        </pc:spChg>
        <pc:spChg chg="add">
          <ac:chgData name="Ella Bartlett" userId="239dcd2cff2091b1" providerId="LiveId" clId="{158C3CA6-1556-4672-A6A1-17B04786F555}" dt="2025-09-30T20:54:39.461" v="94" actId="26606"/>
          <ac:spMkLst>
            <pc:docMk/>
            <pc:sldMk cId="152365952" sldId="258"/>
            <ac:spMk id="34" creationId="{6EEA2DBD-9E1E-4521-8C01-F32AD18A89E3}"/>
          </ac:spMkLst>
        </pc:spChg>
        <pc:spChg chg="add">
          <ac:chgData name="Ella Bartlett" userId="239dcd2cff2091b1" providerId="LiveId" clId="{158C3CA6-1556-4672-A6A1-17B04786F555}" dt="2025-09-30T20:54:39.461" v="94" actId="26606"/>
          <ac:spMkLst>
            <pc:docMk/>
            <pc:sldMk cId="152365952" sldId="258"/>
            <ac:spMk id="36" creationId="{15BBD2C1-BA9B-46A9-A27A-33498B169272}"/>
          </ac:spMkLst>
        </pc:spChg>
        <pc:grpChg chg="add">
          <ac:chgData name="Ella Bartlett" userId="239dcd2cff2091b1" providerId="LiveId" clId="{158C3CA6-1556-4672-A6A1-17B04786F555}" dt="2025-09-30T20:54:39.461" v="94" actId="26606"/>
          <ac:grpSpMkLst>
            <pc:docMk/>
            <pc:sldMk cId="152365952" sldId="258"/>
            <ac:grpSpMk id="8" creationId="{A5AFB369-4673-4727-A7CD-D86AFE0AE069}"/>
          </ac:grpSpMkLst>
        </pc:grpChg>
        <pc:picChg chg="add">
          <ac:chgData name="Ella Bartlett" userId="239dcd2cff2091b1" providerId="LiveId" clId="{158C3CA6-1556-4672-A6A1-17B04786F555}" dt="2025-09-30T20:54:39.461" v="94" actId="26606"/>
          <ac:picMkLst>
            <pc:docMk/>
            <pc:sldMk cId="152365952" sldId="258"/>
            <ac:picMk id="4" creationId="{8E046FA5-B379-8EFD-CA2B-684383AEAA02}"/>
          </ac:picMkLst>
        </pc:picChg>
      </pc:sldChg>
      <pc:sldChg chg="add del">
        <pc:chgData name="Ella Bartlett" userId="239dcd2cff2091b1" providerId="LiveId" clId="{158C3CA6-1556-4672-A6A1-17B04786F555}" dt="2025-09-30T23:38:16.362" v="3139" actId="47"/>
        <pc:sldMkLst>
          <pc:docMk/>
          <pc:sldMk cId="3651782063" sldId="264"/>
        </pc:sldMkLst>
      </pc:sldChg>
      <pc:sldChg chg="add modAnim">
        <pc:chgData name="Ella Bartlett" userId="239dcd2cff2091b1" providerId="LiveId" clId="{158C3CA6-1556-4672-A6A1-17B04786F555}" dt="2025-09-30T20:51:17.237" v="21"/>
        <pc:sldMkLst>
          <pc:docMk/>
          <pc:sldMk cId="2106287312" sldId="337"/>
        </pc:sldMkLst>
      </pc:sldChg>
      <pc:sldChg chg="addSp delSp modSp add mod setBg delAnim modAnim delDesignElem">
        <pc:chgData name="Ella Bartlett" userId="239dcd2cff2091b1" providerId="LiveId" clId="{158C3CA6-1556-4672-A6A1-17B04786F555}" dt="2025-10-01T00:42:41.382" v="4856" actId="20577"/>
        <pc:sldMkLst>
          <pc:docMk/>
          <pc:sldMk cId="2941585831" sldId="377"/>
        </pc:sldMkLst>
        <pc:spChg chg="add mod">
          <ac:chgData name="Ella Bartlett" userId="239dcd2cff2091b1" providerId="LiveId" clId="{158C3CA6-1556-4672-A6A1-17B04786F555}" dt="2025-10-01T00:42:23.706" v="4854" actId="1076"/>
          <ac:spMkLst>
            <pc:docMk/>
            <pc:sldMk cId="2941585831" sldId="377"/>
            <ac:spMk id="3" creationId="{79C2448E-6F09-13C5-F256-FCD8DC4E8481}"/>
          </ac:spMkLst>
        </pc:spChg>
        <pc:spChg chg="mod">
          <ac:chgData name="Ella Bartlett" userId="239dcd2cff2091b1" providerId="LiveId" clId="{158C3CA6-1556-4672-A6A1-17B04786F555}" dt="2025-10-01T00:42:41.382" v="4856" actId="20577"/>
          <ac:spMkLst>
            <pc:docMk/>
            <pc:sldMk cId="2941585831" sldId="377"/>
            <ac:spMk id="11" creationId="{F775C496-DCAF-D338-4B80-20F54098DE32}"/>
          </ac:spMkLst>
        </pc:spChg>
        <pc:spChg chg="del">
          <ac:chgData name="Ella Bartlett" userId="239dcd2cff2091b1" providerId="LiveId" clId="{158C3CA6-1556-4672-A6A1-17B04786F555}" dt="2025-09-30T21:06:02.265" v="878" actId="478"/>
          <ac:spMkLst>
            <pc:docMk/>
            <pc:sldMk cId="2941585831" sldId="377"/>
            <ac:spMk id="12" creationId="{47789655-AC8D-6F87-7607-0BBB65347927}"/>
          </ac:spMkLst>
        </pc:spChg>
        <pc:spChg chg="del">
          <ac:chgData name="Ella Bartlett" userId="239dcd2cff2091b1" providerId="LiveId" clId="{158C3CA6-1556-4672-A6A1-17B04786F555}" dt="2025-09-30T20:53:49.768" v="51"/>
          <ac:spMkLst>
            <pc:docMk/>
            <pc:sldMk cId="2941585831" sldId="377"/>
            <ac:spMk id="16" creationId="{3BCB5F6A-9EB0-40B0-9D13-3023E9A20508}"/>
          </ac:spMkLst>
        </pc:spChg>
      </pc:sldChg>
      <pc:sldChg chg="addSp delSp modSp add mod setBg delDesignElem">
        <pc:chgData name="Ella Bartlett" userId="239dcd2cff2091b1" providerId="LiveId" clId="{158C3CA6-1556-4672-A6A1-17B04786F555}" dt="2025-09-30T21:00:10.455" v="612" actId="1076"/>
        <pc:sldMkLst>
          <pc:docMk/>
          <pc:sldMk cId="1662806219" sldId="378"/>
        </pc:sldMkLst>
        <pc:spChg chg="mod">
          <ac:chgData name="Ella Bartlett" userId="239dcd2cff2091b1" providerId="LiveId" clId="{158C3CA6-1556-4672-A6A1-17B04786F555}" dt="2025-09-30T21:00:10.455" v="612" actId="1076"/>
          <ac:spMkLst>
            <pc:docMk/>
            <pc:sldMk cId="1662806219" sldId="378"/>
            <ac:spMk id="3" creationId="{C78596D6-F518-46FA-7152-D621AC131C28}"/>
          </ac:spMkLst>
        </pc:spChg>
        <pc:spChg chg="add mod">
          <ac:chgData name="Ella Bartlett" userId="239dcd2cff2091b1" providerId="LiveId" clId="{158C3CA6-1556-4672-A6A1-17B04786F555}" dt="2025-09-30T20:58:12.715" v="454" actId="1076"/>
          <ac:spMkLst>
            <pc:docMk/>
            <pc:sldMk cId="1662806219" sldId="378"/>
            <ac:spMk id="4" creationId="{006B6875-8DEA-3E12-C4B4-4452519D5A5C}"/>
          </ac:spMkLst>
        </pc:spChg>
        <pc:spChg chg="mod">
          <ac:chgData name="Ella Bartlett" userId="239dcd2cff2091b1" providerId="LiveId" clId="{158C3CA6-1556-4672-A6A1-17B04786F555}" dt="2025-09-30T20:57:52.250" v="451" actId="20577"/>
          <ac:spMkLst>
            <pc:docMk/>
            <pc:sldMk cId="1662806219" sldId="378"/>
            <ac:spMk id="8" creationId="{F227CDAE-FF1A-8C22-6C4A-9E722AD4E4EA}"/>
          </ac:spMkLst>
        </pc:spChg>
        <pc:spChg chg="del">
          <ac:chgData name="Ella Bartlett" userId="239dcd2cff2091b1" providerId="LiveId" clId="{158C3CA6-1556-4672-A6A1-17B04786F555}" dt="2025-09-30T20:53:49.768" v="51"/>
          <ac:spMkLst>
            <pc:docMk/>
            <pc:sldMk cId="1662806219" sldId="378"/>
            <ac:spMk id="15" creationId="{3F088236-D655-4F88-B238-E16762358025}"/>
          </ac:spMkLst>
        </pc:spChg>
        <pc:spChg chg="del">
          <ac:chgData name="Ella Bartlett" userId="239dcd2cff2091b1" providerId="LiveId" clId="{158C3CA6-1556-4672-A6A1-17B04786F555}" dt="2025-09-30T20:53:49.768" v="51"/>
          <ac:spMkLst>
            <pc:docMk/>
            <pc:sldMk cId="1662806219" sldId="378"/>
            <ac:spMk id="17" creationId="{3DAC0C92-199E-475C-9390-119A9B027276}"/>
          </ac:spMkLst>
        </pc:spChg>
        <pc:spChg chg="del">
          <ac:chgData name="Ella Bartlett" userId="239dcd2cff2091b1" providerId="LiveId" clId="{158C3CA6-1556-4672-A6A1-17B04786F555}" dt="2025-09-30T20:53:49.768" v="51"/>
          <ac:spMkLst>
            <pc:docMk/>
            <pc:sldMk cId="1662806219" sldId="378"/>
            <ac:spMk id="19" creationId="{C4CFB339-0ED8-4FE2-9EF1-6D1375B8499B}"/>
          </ac:spMkLst>
        </pc:spChg>
        <pc:spChg chg="del">
          <ac:chgData name="Ella Bartlett" userId="239dcd2cff2091b1" providerId="LiveId" clId="{158C3CA6-1556-4672-A6A1-17B04786F555}" dt="2025-09-30T20:53:49.768" v="51"/>
          <ac:spMkLst>
            <pc:docMk/>
            <pc:sldMk cId="1662806219" sldId="378"/>
            <ac:spMk id="21" creationId="{31896C80-2069-4431-9C19-83B913734490}"/>
          </ac:spMkLst>
        </pc:spChg>
        <pc:spChg chg="del">
          <ac:chgData name="Ella Bartlett" userId="239dcd2cff2091b1" providerId="LiveId" clId="{158C3CA6-1556-4672-A6A1-17B04786F555}" dt="2025-09-30T20:53:49.768" v="51"/>
          <ac:spMkLst>
            <pc:docMk/>
            <pc:sldMk cId="1662806219" sldId="378"/>
            <ac:spMk id="23" creationId="{BF120A21-0841-4823-B0C4-28AEBCEF9B78}"/>
          </ac:spMkLst>
        </pc:spChg>
        <pc:spChg chg="del">
          <ac:chgData name="Ella Bartlett" userId="239dcd2cff2091b1" providerId="LiveId" clId="{158C3CA6-1556-4672-A6A1-17B04786F555}" dt="2025-09-30T20:53:49.768" v="51"/>
          <ac:spMkLst>
            <pc:docMk/>
            <pc:sldMk cId="1662806219" sldId="378"/>
            <ac:spMk id="25" creationId="{DBB05BAE-BBD3-4289-899F-A6851503C6B0}"/>
          </ac:spMkLst>
        </pc:spChg>
        <pc:spChg chg="del">
          <ac:chgData name="Ella Bartlett" userId="239dcd2cff2091b1" providerId="LiveId" clId="{158C3CA6-1556-4672-A6A1-17B04786F555}" dt="2025-09-30T20:53:49.768" v="51"/>
          <ac:spMkLst>
            <pc:docMk/>
            <pc:sldMk cId="1662806219" sldId="378"/>
            <ac:spMk id="27" creationId="{9874D11C-36F5-4BBE-A490-019A54E953B0}"/>
          </ac:spMkLst>
        </pc:spChg>
        <pc:cxnChg chg="del">
          <ac:chgData name="Ella Bartlett" userId="239dcd2cff2091b1" providerId="LiveId" clId="{158C3CA6-1556-4672-A6A1-17B04786F555}" dt="2025-09-30T20:53:49.768" v="51"/>
          <ac:cxnSpMkLst>
            <pc:docMk/>
            <pc:sldMk cId="1662806219" sldId="378"/>
            <ac:cxnSpMk id="11" creationId="{64FA5DFF-7FE6-4855-84E6-DFA78EE978BD}"/>
          </ac:cxnSpMkLst>
        </pc:cxnChg>
        <pc:cxnChg chg="del">
          <ac:chgData name="Ella Bartlett" userId="239dcd2cff2091b1" providerId="LiveId" clId="{158C3CA6-1556-4672-A6A1-17B04786F555}" dt="2025-09-30T20:53:49.768" v="51"/>
          <ac:cxnSpMkLst>
            <pc:docMk/>
            <pc:sldMk cId="1662806219" sldId="378"/>
            <ac:cxnSpMk id="13" creationId="{2AFD8CBA-54A3-4363-991B-B9C631BBFA74}"/>
          </ac:cxnSpMkLst>
        </pc:cxnChg>
      </pc:sldChg>
      <pc:sldChg chg="addSp delSp modSp add mod ord setBg delAnim modAnim delDesignElem">
        <pc:chgData name="Ella Bartlett" userId="239dcd2cff2091b1" providerId="LiveId" clId="{158C3CA6-1556-4672-A6A1-17B04786F555}" dt="2025-09-30T21:51:47.974" v="1519" actId="1076"/>
        <pc:sldMkLst>
          <pc:docMk/>
          <pc:sldMk cId="697234437" sldId="380"/>
        </pc:sldMkLst>
        <pc:spChg chg="mod">
          <ac:chgData name="Ella Bartlett" userId="239dcd2cff2091b1" providerId="LiveId" clId="{158C3CA6-1556-4672-A6A1-17B04786F555}" dt="2025-09-30T21:10:47.143" v="1021" actId="20577"/>
          <ac:spMkLst>
            <pc:docMk/>
            <pc:sldMk cId="697234437" sldId="380"/>
            <ac:spMk id="2" creationId="{7AD80C8A-9FE6-6816-7966-88FFC9E6979F}"/>
          </ac:spMkLst>
        </pc:spChg>
        <pc:spChg chg="mod">
          <ac:chgData name="Ella Bartlett" userId="239dcd2cff2091b1" providerId="LiveId" clId="{158C3CA6-1556-4672-A6A1-17B04786F555}" dt="2025-09-30T21:50:42.358" v="1504" actId="403"/>
          <ac:spMkLst>
            <pc:docMk/>
            <pc:sldMk cId="697234437" sldId="380"/>
            <ac:spMk id="5" creationId="{922AFBBD-8906-E62D-B944-C598FC689992}"/>
          </ac:spMkLst>
        </pc:spChg>
        <pc:spChg chg="add del mod">
          <ac:chgData name="Ella Bartlett" userId="239dcd2cff2091b1" providerId="LiveId" clId="{158C3CA6-1556-4672-A6A1-17B04786F555}" dt="2025-09-30T21:33:26.652" v="1032" actId="478"/>
          <ac:spMkLst>
            <pc:docMk/>
            <pc:sldMk cId="697234437" sldId="380"/>
            <ac:spMk id="6" creationId="{E2348A17-174C-D7CA-1FC7-4B355844DA95}"/>
          </ac:spMkLst>
        </pc:spChg>
        <pc:spChg chg="del mod">
          <ac:chgData name="Ella Bartlett" userId="239dcd2cff2091b1" providerId="LiveId" clId="{158C3CA6-1556-4672-A6A1-17B04786F555}" dt="2025-09-30T21:03:26.805" v="681" actId="478"/>
          <ac:spMkLst>
            <pc:docMk/>
            <pc:sldMk cId="697234437" sldId="380"/>
            <ac:spMk id="8" creationId="{39ED18EF-51CD-9B12-9400-6D1CBEBA6031}"/>
          </ac:spMkLst>
        </pc:spChg>
        <pc:spChg chg="add del">
          <ac:chgData name="Ella Bartlett" userId="239dcd2cff2091b1" providerId="LiveId" clId="{158C3CA6-1556-4672-A6A1-17B04786F555}" dt="2025-09-30T21:33:28.588" v="1033" actId="26606"/>
          <ac:spMkLst>
            <pc:docMk/>
            <pc:sldMk cId="697234437" sldId="380"/>
            <ac:spMk id="11" creationId="{3F088236-D655-4F88-B238-E16762358025}"/>
          </ac:spMkLst>
        </pc:spChg>
        <pc:spChg chg="add">
          <ac:chgData name="Ella Bartlett" userId="239dcd2cff2091b1" providerId="LiveId" clId="{158C3CA6-1556-4672-A6A1-17B04786F555}" dt="2025-09-30T21:03:33.561" v="682" actId="26606"/>
          <ac:spMkLst>
            <pc:docMk/>
            <pc:sldMk cId="697234437" sldId="380"/>
            <ac:spMk id="13" creationId="{3DAC0C92-199E-475C-9390-119A9B027276}"/>
          </ac:spMkLst>
        </pc:spChg>
        <pc:spChg chg="add del">
          <ac:chgData name="Ella Bartlett" userId="239dcd2cff2091b1" providerId="LiveId" clId="{158C3CA6-1556-4672-A6A1-17B04786F555}" dt="2025-09-30T21:33:28.588" v="1033" actId="26606"/>
          <ac:spMkLst>
            <pc:docMk/>
            <pc:sldMk cId="697234437" sldId="380"/>
            <ac:spMk id="15" creationId="{C4CFB339-0ED8-4FE2-9EF1-6D1375B8499B}"/>
          </ac:spMkLst>
        </pc:spChg>
        <pc:spChg chg="del">
          <ac:chgData name="Ella Bartlett" userId="239dcd2cff2091b1" providerId="LiveId" clId="{158C3CA6-1556-4672-A6A1-17B04786F555}" dt="2025-09-30T20:53:49.768" v="51"/>
          <ac:spMkLst>
            <pc:docMk/>
            <pc:sldMk cId="697234437" sldId="380"/>
            <ac:spMk id="16" creationId="{3F088236-D655-4F88-B238-E16762358025}"/>
          </ac:spMkLst>
        </pc:spChg>
        <pc:spChg chg="add del">
          <ac:chgData name="Ella Bartlett" userId="239dcd2cff2091b1" providerId="LiveId" clId="{158C3CA6-1556-4672-A6A1-17B04786F555}" dt="2025-09-30T21:33:28.588" v="1033" actId="26606"/>
          <ac:spMkLst>
            <pc:docMk/>
            <pc:sldMk cId="697234437" sldId="380"/>
            <ac:spMk id="17" creationId="{31896C80-2069-4431-9C19-83B913734490}"/>
          </ac:spMkLst>
        </pc:spChg>
        <pc:spChg chg="del">
          <ac:chgData name="Ella Bartlett" userId="239dcd2cff2091b1" providerId="LiveId" clId="{158C3CA6-1556-4672-A6A1-17B04786F555}" dt="2025-09-30T20:53:49.768" v="51"/>
          <ac:spMkLst>
            <pc:docMk/>
            <pc:sldMk cId="697234437" sldId="380"/>
            <ac:spMk id="18" creationId="{3DAC0C92-199E-475C-9390-119A9B027276}"/>
          </ac:spMkLst>
        </pc:spChg>
        <pc:spChg chg="add">
          <ac:chgData name="Ella Bartlett" userId="239dcd2cff2091b1" providerId="LiveId" clId="{158C3CA6-1556-4672-A6A1-17B04786F555}" dt="2025-09-30T21:03:33.561" v="682" actId="26606"/>
          <ac:spMkLst>
            <pc:docMk/>
            <pc:sldMk cId="697234437" sldId="380"/>
            <ac:spMk id="19" creationId="{BF120A21-0841-4823-B0C4-28AEBCEF9B78}"/>
          </ac:spMkLst>
        </pc:spChg>
        <pc:spChg chg="del">
          <ac:chgData name="Ella Bartlett" userId="239dcd2cff2091b1" providerId="LiveId" clId="{158C3CA6-1556-4672-A6A1-17B04786F555}" dt="2025-09-30T20:53:49.768" v="51"/>
          <ac:spMkLst>
            <pc:docMk/>
            <pc:sldMk cId="697234437" sldId="380"/>
            <ac:spMk id="20" creationId="{C4CFB339-0ED8-4FE2-9EF1-6D1375B8499B}"/>
          </ac:spMkLst>
        </pc:spChg>
        <pc:spChg chg="add del">
          <ac:chgData name="Ella Bartlett" userId="239dcd2cff2091b1" providerId="LiveId" clId="{158C3CA6-1556-4672-A6A1-17B04786F555}" dt="2025-09-30T21:33:28.588" v="1033" actId="26606"/>
          <ac:spMkLst>
            <pc:docMk/>
            <pc:sldMk cId="697234437" sldId="380"/>
            <ac:spMk id="21" creationId="{DBB05BAE-BBD3-4289-899F-A6851503C6B0}"/>
          </ac:spMkLst>
        </pc:spChg>
        <pc:spChg chg="del">
          <ac:chgData name="Ella Bartlett" userId="239dcd2cff2091b1" providerId="LiveId" clId="{158C3CA6-1556-4672-A6A1-17B04786F555}" dt="2025-09-30T20:53:49.768" v="51"/>
          <ac:spMkLst>
            <pc:docMk/>
            <pc:sldMk cId="697234437" sldId="380"/>
            <ac:spMk id="22" creationId="{31896C80-2069-4431-9C19-83B913734490}"/>
          </ac:spMkLst>
        </pc:spChg>
        <pc:spChg chg="add">
          <ac:chgData name="Ella Bartlett" userId="239dcd2cff2091b1" providerId="LiveId" clId="{158C3CA6-1556-4672-A6A1-17B04786F555}" dt="2025-09-30T21:03:33.561" v="682" actId="26606"/>
          <ac:spMkLst>
            <pc:docMk/>
            <pc:sldMk cId="697234437" sldId="380"/>
            <ac:spMk id="23" creationId="{9874D11C-36F5-4BBE-A490-019A54E953B0}"/>
          </ac:spMkLst>
        </pc:spChg>
        <pc:spChg chg="del">
          <ac:chgData name="Ella Bartlett" userId="239dcd2cff2091b1" providerId="LiveId" clId="{158C3CA6-1556-4672-A6A1-17B04786F555}" dt="2025-09-30T20:53:49.768" v="51"/>
          <ac:spMkLst>
            <pc:docMk/>
            <pc:sldMk cId="697234437" sldId="380"/>
            <ac:spMk id="24" creationId="{BF120A21-0841-4823-B0C4-28AEBCEF9B78}"/>
          </ac:spMkLst>
        </pc:spChg>
        <pc:spChg chg="add del mod">
          <ac:chgData name="Ella Bartlett" userId="239dcd2cff2091b1" providerId="LiveId" clId="{158C3CA6-1556-4672-A6A1-17B04786F555}" dt="2025-09-30T21:05:45.734" v="874" actId="478"/>
          <ac:spMkLst>
            <pc:docMk/>
            <pc:sldMk cId="697234437" sldId="380"/>
            <ac:spMk id="25" creationId="{BB8A8575-9913-6490-326E-D5D7B7F2B635}"/>
          </ac:spMkLst>
        </pc:spChg>
        <pc:spChg chg="del">
          <ac:chgData name="Ella Bartlett" userId="239dcd2cff2091b1" providerId="LiveId" clId="{158C3CA6-1556-4672-A6A1-17B04786F555}" dt="2025-09-30T20:53:49.768" v="51"/>
          <ac:spMkLst>
            <pc:docMk/>
            <pc:sldMk cId="697234437" sldId="380"/>
            <ac:spMk id="26" creationId="{DBB05BAE-BBD3-4289-899F-A6851503C6B0}"/>
          </ac:spMkLst>
        </pc:spChg>
        <pc:spChg chg="add del mod">
          <ac:chgData name="Ella Bartlett" userId="239dcd2cff2091b1" providerId="LiveId" clId="{158C3CA6-1556-4672-A6A1-17B04786F555}" dt="2025-09-30T21:33:26.652" v="1032" actId="478"/>
          <ac:spMkLst>
            <pc:docMk/>
            <pc:sldMk cId="697234437" sldId="380"/>
            <ac:spMk id="27" creationId="{9056EF37-68C6-A311-B84A-AD6225E1F03E}"/>
          </ac:spMkLst>
        </pc:spChg>
        <pc:spChg chg="del">
          <ac:chgData name="Ella Bartlett" userId="239dcd2cff2091b1" providerId="LiveId" clId="{158C3CA6-1556-4672-A6A1-17B04786F555}" dt="2025-09-30T20:53:49.768" v="51"/>
          <ac:spMkLst>
            <pc:docMk/>
            <pc:sldMk cId="697234437" sldId="380"/>
            <ac:spMk id="28" creationId="{9874D11C-36F5-4BBE-A490-019A54E953B0}"/>
          </ac:spMkLst>
        </pc:spChg>
        <pc:spChg chg="add del mod">
          <ac:chgData name="Ella Bartlett" userId="239dcd2cff2091b1" providerId="LiveId" clId="{158C3CA6-1556-4672-A6A1-17B04786F555}" dt="2025-09-30T21:08:33.685" v="933" actId="478"/>
          <ac:spMkLst>
            <pc:docMk/>
            <pc:sldMk cId="697234437" sldId="380"/>
            <ac:spMk id="29" creationId="{F6B2D84A-58BB-D7F8-4BD3-BB6BBD0AA0FF}"/>
          </ac:spMkLst>
        </pc:spChg>
        <pc:spChg chg="add del mod">
          <ac:chgData name="Ella Bartlett" userId="239dcd2cff2091b1" providerId="LiveId" clId="{158C3CA6-1556-4672-A6A1-17B04786F555}" dt="2025-09-30T21:33:26.652" v="1032" actId="478"/>
          <ac:spMkLst>
            <pc:docMk/>
            <pc:sldMk cId="697234437" sldId="380"/>
            <ac:spMk id="30" creationId="{048D7237-E69C-72DA-8ACB-21BA9D364AFA}"/>
          </ac:spMkLst>
        </pc:spChg>
        <pc:spChg chg="add del mod">
          <ac:chgData name="Ella Bartlett" userId="239dcd2cff2091b1" providerId="LiveId" clId="{158C3CA6-1556-4672-A6A1-17B04786F555}" dt="2025-09-30T21:33:26.652" v="1032" actId="478"/>
          <ac:spMkLst>
            <pc:docMk/>
            <pc:sldMk cId="697234437" sldId="380"/>
            <ac:spMk id="31" creationId="{FD084778-1F20-B864-974F-48E543BD34E8}"/>
          </ac:spMkLst>
        </pc:spChg>
        <pc:spChg chg="add del mod">
          <ac:chgData name="Ella Bartlett" userId="239dcd2cff2091b1" providerId="LiveId" clId="{158C3CA6-1556-4672-A6A1-17B04786F555}" dt="2025-09-30T21:33:26.652" v="1032" actId="478"/>
          <ac:spMkLst>
            <pc:docMk/>
            <pc:sldMk cId="697234437" sldId="380"/>
            <ac:spMk id="32" creationId="{78EE6EE2-9A07-3A94-5653-1A0A5D40E09D}"/>
          </ac:spMkLst>
        </pc:spChg>
        <pc:spChg chg="add del mod">
          <ac:chgData name="Ella Bartlett" userId="239dcd2cff2091b1" providerId="LiveId" clId="{158C3CA6-1556-4672-A6A1-17B04786F555}" dt="2025-09-30T21:33:26.652" v="1032" actId="478"/>
          <ac:spMkLst>
            <pc:docMk/>
            <pc:sldMk cId="697234437" sldId="380"/>
            <ac:spMk id="33" creationId="{1BCC7078-916D-55CA-9BB5-E53FC51B2866}"/>
          </ac:spMkLst>
        </pc:spChg>
        <pc:spChg chg="add del mod">
          <ac:chgData name="Ella Bartlett" userId="239dcd2cff2091b1" providerId="LiveId" clId="{158C3CA6-1556-4672-A6A1-17B04786F555}" dt="2025-09-30T21:33:26.652" v="1032" actId="478"/>
          <ac:spMkLst>
            <pc:docMk/>
            <pc:sldMk cId="697234437" sldId="380"/>
            <ac:spMk id="34" creationId="{6B2DB5E9-8290-1F1D-4AC0-E06C6184674D}"/>
          </ac:spMkLst>
        </pc:spChg>
        <pc:spChg chg="add del mod">
          <ac:chgData name="Ella Bartlett" userId="239dcd2cff2091b1" providerId="LiveId" clId="{158C3CA6-1556-4672-A6A1-17B04786F555}" dt="2025-09-30T21:33:26.652" v="1032" actId="478"/>
          <ac:spMkLst>
            <pc:docMk/>
            <pc:sldMk cId="697234437" sldId="380"/>
            <ac:spMk id="35" creationId="{8B7B20F3-2D7C-AC32-C91D-3F1E117E3D20}"/>
          </ac:spMkLst>
        </pc:spChg>
        <pc:spChg chg="add del mod">
          <ac:chgData name="Ella Bartlett" userId="239dcd2cff2091b1" providerId="LiveId" clId="{158C3CA6-1556-4672-A6A1-17B04786F555}" dt="2025-09-30T21:33:26.652" v="1032" actId="478"/>
          <ac:spMkLst>
            <pc:docMk/>
            <pc:sldMk cId="697234437" sldId="380"/>
            <ac:spMk id="36" creationId="{F48C39BA-756B-DA97-F35D-982D488D58B7}"/>
          </ac:spMkLst>
        </pc:spChg>
        <pc:spChg chg="add del mod">
          <ac:chgData name="Ella Bartlett" userId="239dcd2cff2091b1" providerId="LiveId" clId="{158C3CA6-1556-4672-A6A1-17B04786F555}" dt="2025-09-30T21:10:01.530" v="1013" actId="478"/>
          <ac:spMkLst>
            <pc:docMk/>
            <pc:sldMk cId="697234437" sldId="380"/>
            <ac:spMk id="37" creationId="{B7B9B161-992C-FA48-362C-CEFB25ACCC70}"/>
          </ac:spMkLst>
        </pc:spChg>
        <pc:spChg chg="add del mod">
          <ac:chgData name="Ella Bartlett" userId="239dcd2cff2091b1" providerId="LiveId" clId="{158C3CA6-1556-4672-A6A1-17B04786F555}" dt="2025-09-30T21:33:26.652" v="1032" actId="478"/>
          <ac:spMkLst>
            <pc:docMk/>
            <pc:sldMk cId="697234437" sldId="380"/>
            <ac:spMk id="38" creationId="{AA775734-5961-C097-CC47-B729537E8AC1}"/>
          </ac:spMkLst>
        </pc:spChg>
        <pc:spChg chg="add mod">
          <ac:chgData name="Ella Bartlett" userId="239dcd2cff2091b1" providerId="LiveId" clId="{158C3CA6-1556-4672-A6A1-17B04786F555}" dt="2025-09-30T21:51:47.974" v="1519" actId="1076"/>
          <ac:spMkLst>
            <pc:docMk/>
            <pc:sldMk cId="697234437" sldId="380"/>
            <ac:spMk id="41" creationId="{22027FAB-167A-8339-132E-3BF919DBABF5}"/>
          </ac:spMkLst>
        </pc:spChg>
        <pc:spChg chg="add del mod">
          <ac:chgData name="Ella Bartlett" userId="239dcd2cff2091b1" providerId="LiveId" clId="{158C3CA6-1556-4672-A6A1-17B04786F555}" dt="2025-09-30T21:41:59.224" v="1300" actId="478"/>
          <ac:spMkLst>
            <pc:docMk/>
            <pc:sldMk cId="697234437" sldId="380"/>
            <ac:spMk id="42" creationId="{FB264B44-406D-89D8-56F4-96BFF83253EA}"/>
          </ac:spMkLst>
        </pc:spChg>
        <pc:spChg chg="add del mod">
          <ac:chgData name="Ella Bartlett" userId="239dcd2cff2091b1" providerId="LiveId" clId="{158C3CA6-1556-4672-A6A1-17B04786F555}" dt="2025-09-30T21:41:59.224" v="1300" actId="478"/>
          <ac:spMkLst>
            <pc:docMk/>
            <pc:sldMk cId="697234437" sldId="380"/>
            <ac:spMk id="43" creationId="{A05515FD-D8F0-587E-029E-ABFD881BA67A}"/>
          </ac:spMkLst>
        </pc:spChg>
        <pc:spChg chg="add del mod">
          <ac:chgData name="Ella Bartlett" userId="239dcd2cff2091b1" providerId="LiveId" clId="{158C3CA6-1556-4672-A6A1-17B04786F555}" dt="2025-09-30T21:41:59.224" v="1300" actId="478"/>
          <ac:spMkLst>
            <pc:docMk/>
            <pc:sldMk cId="697234437" sldId="380"/>
            <ac:spMk id="44" creationId="{41459A8C-4DFE-17BC-8BD6-43582AB62DD1}"/>
          </ac:spMkLst>
        </pc:spChg>
        <pc:spChg chg="add del mod">
          <ac:chgData name="Ella Bartlett" userId="239dcd2cff2091b1" providerId="LiveId" clId="{158C3CA6-1556-4672-A6A1-17B04786F555}" dt="2025-09-30T21:41:59.224" v="1300" actId="478"/>
          <ac:spMkLst>
            <pc:docMk/>
            <pc:sldMk cId="697234437" sldId="380"/>
            <ac:spMk id="46" creationId="{72EA1B89-54E4-C305-A451-38215CB1BF2A}"/>
          </ac:spMkLst>
        </pc:spChg>
        <pc:spChg chg="add del mod">
          <ac:chgData name="Ella Bartlett" userId="239dcd2cff2091b1" providerId="LiveId" clId="{158C3CA6-1556-4672-A6A1-17B04786F555}" dt="2025-09-30T21:41:59.224" v="1300" actId="478"/>
          <ac:spMkLst>
            <pc:docMk/>
            <pc:sldMk cId="697234437" sldId="380"/>
            <ac:spMk id="48" creationId="{E183AD26-0746-9405-9262-F1B75A3180CA}"/>
          </ac:spMkLst>
        </pc:spChg>
        <pc:spChg chg="add del mod">
          <ac:chgData name="Ella Bartlett" userId="239dcd2cff2091b1" providerId="LiveId" clId="{158C3CA6-1556-4672-A6A1-17B04786F555}" dt="2025-09-30T21:41:59.224" v="1300" actId="478"/>
          <ac:spMkLst>
            <pc:docMk/>
            <pc:sldMk cId="697234437" sldId="380"/>
            <ac:spMk id="50" creationId="{275A3AC3-5B6C-9235-7371-982353A60F1E}"/>
          </ac:spMkLst>
        </pc:spChg>
        <pc:spChg chg="add">
          <ac:chgData name="Ella Bartlett" userId="239dcd2cff2091b1" providerId="LiveId" clId="{158C3CA6-1556-4672-A6A1-17B04786F555}" dt="2025-09-30T21:33:28.588" v="1033" actId="26606"/>
          <ac:spMkLst>
            <pc:docMk/>
            <pc:sldMk cId="697234437" sldId="380"/>
            <ac:spMk id="51" creationId="{3DAC0C92-199E-475C-9390-119A9B027276}"/>
          </ac:spMkLst>
        </pc:spChg>
        <pc:spChg chg="add del mod">
          <ac:chgData name="Ella Bartlett" userId="239dcd2cff2091b1" providerId="LiveId" clId="{158C3CA6-1556-4672-A6A1-17B04786F555}" dt="2025-09-30T21:41:59.224" v="1300" actId="478"/>
          <ac:spMkLst>
            <pc:docMk/>
            <pc:sldMk cId="697234437" sldId="380"/>
            <ac:spMk id="52" creationId="{2ED92F9C-0A66-2465-9D4C-5B10073430CC}"/>
          </ac:spMkLst>
        </pc:spChg>
        <pc:spChg chg="add del mod">
          <ac:chgData name="Ella Bartlett" userId="239dcd2cff2091b1" providerId="LiveId" clId="{158C3CA6-1556-4672-A6A1-17B04786F555}" dt="2025-09-30T21:41:59.224" v="1300" actId="478"/>
          <ac:spMkLst>
            <pc:docMk/>
            <pc:sldMk cId="697234437" sldId="380"/>
            <ac:spMk id="54" creationId="{37BF26FD-1FBB-2E45-FDA8-FC5960863DAE}"/>
          </ac:spMkLst>
        </pc:spChg>
        <pc:spChg chg="add">
          <ac:chgData name="Ella Bartlett" userId="239dcd2cff2091b1" providerId="LiveId" clId="{158C3CA6-1556-4672-A6A1-17B04786F555}" dt="2025-09-30T21:33:28.588" v="1033" actId="26606"/>
          <ac:spMkLst>
            <pc:docMk/>
            <pc:sldMk cId="697234437" sldId="380"/>
            <ac:spMk id="55" creationId="{31896C80-2069-4431-9C19-83B913734490}"/>
          </ac:spMkLst>
        </pc:spChg>
        <pc:spChg chg="add del mod">
          <ac:chgData name="Ella Bartlett" userId="239dcd2cff2091b1" providerId="LiveId" clId="{158C3CA6-1556-4672-A6A1-17B04786F555}" dt="2025-09-30T21:41:59.224" v="1300" actId="478"/>
          <ac:spMkLst>
            <pc:docMk/>
            <pc:sldMk cId="697234437" sldId="380"/>
            <ac:spMk id="56" creationId="{A947C52C-F00E-3CAA-8000-9002086BB489}"/>
          </ac:spMkLst>
        </pc:spChg>
        <pc:spChg chg="add">
          <ac:chgData name="Ella Bartlett" userId="239dcd2cff2091b1" providerId="LiveId" clId="{158C3CA6-1556-4672-A6A1-17B04786F555}" dt="2025-09-30T21:33:28.588" v="1033" actId="26606"/>
          <ac:spMkLst>
            <pc:docMk/>
            <pc:sldMk cId="697234437" sldId="380"/>
            <ac:spMk id="57" creationId="{BF120A21-0841-4823-B0C4-28AEBCEF9B78}"/>
          </ac:spMkLst>
        </pc:spChg>
        <pc:spChg chg="add mod">
          <ac:chgData name="Ella Bartlett" userId="239dcd2cff2091b1" providerId="LiveId" clId="{158C3CA6-1556-4672-A6A1-17B04786F555}" dt="2025-09-30T21:50:46.220" v="1506" actId="20577"/>
          <ac:spMkLst>
            <pc:docMk/>
            <pc:sldMk cId="697234437" sldId="380"/>
            <ac:spMk id="58" creationId="{F9585D81-E6EA-8184-3087-3141E7E160C0}"/>
          </ac:spMkLst>
        </pc:spChg>
        <pc:spChg chg="add">
          <ac:chgData name="Ella Bartlett" userId="239dcd2cff2091b1" providerId="LiveId" clId="{158C3CA6-1556-4672-A6A1-17B04786F555}" dt="2025-09-30T21:33:28.588" v="1033" actId="26606"/>
          <ac:spMkLst>
            <pc:docMk/>
            <pc:sldMk cId="697234437" sldId="380"/>
            <ac:spMk id="59" creationId="{DBB05BAE-BBD3-4289-899F-A6851503C6B0}"/>
          </ac:spMkLst>
        </pc:spChg>
        <pc:spChg chg="add">
          <ac:chgData name="Ella Bartlett" userId="239dcd2cff2091b1" providerId="LiveId" clId="{158C3CA6-1556-4672-A6A1-17B04786F555}" dt="2025-09-30T21:33:28.588" v="1033" actId="26606"/>
          <ac:spMkLst>
            <pc:docMk/>
            <pc:sldMk cId="697234437" sldId="380"/>
            <ac:spMk id="61" creationId="{9874D11C-36F5-4BBE-A490-019A54E953B0}"/>
          </ac:spMkLst>
        </pc:spChg>
        <pc:picChg chg="add mod">
          <ac:chgData name="Ella Bartlett" userId="239dcd2cff2091b1" providerId="LiveId" clId="{158C3CA6-1556-4672-A6A1-17B04786F555}" dt="2025-09-30T21:51:15.308" v="1510" actId="1076"/>
          <ac:picMkLst>
            <pc:docMk/>
            <pc:sldMk cId="697234437" sldId="380"/>
            <ac:picMk id="4" creationId="{7F9A87A6-A240-A258-4808-14A5C6837970}"/>
          </ac:picMkLst>
        </pc:picChg>
        <pc:picChg chg="add del mod ord modCrop">
          <ac:chgData name="Ella Bartlett" userId="239dcd2cff2091b1" providerId="LiveId" clId="{158C3CA6-1556-4672-A6A1-17B04786F555}" dt="2025-09-30T21:10:49.050" v="1022" actId="478"/>
          <ac:picMkLst>
            <pc:docMk/>
            <pc:sldMk cId="697234437" sldId="380"/>
            <ac:picMk id="4" creationId="{96198D64-A625-EF0B-E18F-6D29A93052BF}"/>
          </ac:picMkLst>
        </pc:picChg>
        <pc:picChg chg="del">
          <ac:chgData name="Ella Bartlett" userId="239dcd2cff2091b1" providerId="LiveId" clId="{158C3CA6-1556-4672-A6A1-17B04786F555}" dt="2025-09-30T21:03:01.957" v="678" actId="478"/>
          <ac:picMkLst>
            <pc:docMk/>
            <pc:sldMk cId="697234437" sldId="380"/>
            <ac:picMk id="7" creationId="{FD9EA5E5-12D9-1755-E1CA-890371CA5B5F}"/>
          </ac:picMkLst>
        </pc:picChg>
        <pc:picChg chg="add mod">
          <ac:chgData name="Ella Bartlett" userId="239dcd2cff2091b1" providerId="LiveId" clId="{158C3CA6-1556-4672-A6A1-17B04786F555}" dt="2025-09-30T21:33:22.386" v="1031" actId="14100"/>
          <ac:picMkLst>
            <pc:docMk/>
            <pc:sldMk cId="697234437" sldId="380"/>
            <ac:picMk id="40" creationId="{82F9A2E0-AD98-4D9B-FA86-6978B5E27C38}"/>
          </ac:picMkLst>
        </pc:picChg>
        <pc:cxnChg chg="del">
          <ac:chgData name="Ella Bartlett" userId="239dcd2cff2091b1" providerId="LiveId" clId="{158C3CA6-1556-4672-A6A1-17B04786F555}" dt="2025-09-30T20:53:49.768" v="51"/>
          <ac:cxnSpMkLst>
            <pc:docMk/>
            <pc:sldMk cId="697234437" sldId="380"/>
            <ac:cxnSpMk id="9" creationId="{64FA5DFF-7FE6-4855-84E6-DFA78EE978BD}"/>
          </ac:cxnSpMkLst>
        </pc:cxnChg>
        <pc:cxnChg chg="del">
          <ac:chgData name="Ella Bartlett" userId="239dcd2cff2091b1" providerId="LiveId" clId="{158C3CA6-1556-4672-A6A1-17B04786F555}" dt="2025-09-30T20:53:49.768" v="51"/>
          <ac:cxnSpMkLst>
            <pc:docMk/>
            <pc:sldMk cId="697234437" sldId="380"/>
            <ac:cxnSpMk id="14" creationId="{2AFD8CBA-54A3-4363-991B-B9C631BBFA74}"/>
          </ac:cxnSpMkLst>
        </pc:cxnChg>
      </pc:sldChg>
      <pc:sldChg chg="add">
        <pc:chgData name="Ella Bartlett" userId="239dcd2cff2091b1" providerId="LiveId" clId="{158C3CA6-1556-4672-A6A1-17B04786F555}" dt="2025-09-30T20:51:09.037" v="0"/>
        <pc:sldMkLst>
          <pc:docMk/>
          <pc:sldMk cId="2991038774" sldId="409"/>
        </pc:sldMkLst>
      </pc:sldChg>
      <pc:sldChg chg="delSp add mod modAnim">
        <pc:chgData name="Ella Bartlett" userId="239dcd2cff2091b1" providerId="LiveId" clId="{158C3CA6-1556-4672-A6A1-17B04786F555}" dt="2025-09-30T20:51:25.148" v="24"/>
        <pc:sldMkLst>
          <pc:docMk/>
          <pc:sldMk cId="1849802393" sldId="410"/>
        </pc:sldMkLst>
        <pc:spChg chg="del">
          <ac:chgData name="Ella Bartlett" userId="239dcd2cff2091b1" providerId="LiveId" clId="{158C3CA6-1556-4672-A6A1-17B04786F555}" dt="2025-09-30T20:51:24.058" v="23" actId="478"/>
          <ac:spMkLst>
            <pc:docMk/>
            <pc:sldMk cId="1849802393" sldId="410"/>
            <ac:spMk id="6" creationId="{1DBEFB59-8570-EFFB-DBE7-EC170679FD15}"/>
          </ac:spMkLst>
        </pc:spChg>
      </pc:sldChg>
      <pc:sldChg chg="add modAnim">
        <pc:chgData name="Ella Bartlett" userId="239dcd2cff2091b1" providerId="LiveId" clId="{158C3CA6-1556-4672-A6A1-17B04786F555}" dt="2025-09-30T20:51:29.299" v="35"/>
        <pc:sldMkLst>
          <pc:docMk/>
          <pc:sldMk cId="1804533355" sldId="412"/>
        </pc:sldMkLst>
      </pc:sldChg>
      <pc:sldChg chg="add modAnim">
        <pc:chgData name="Ella Bartlett" userId="239dcd2cff2091b1" providerId="LiveId" clId="{158C3CA6-1556-4672-A6A1-17B04786F555}" dt="2025-09-30T20:51:35.309" v="45"/>
        <pc:sldMkLst>
          <pc:docMk/>
          <pc:sldMk cId="42042749" sldId="413"/>
        </pc:sldMkLst>
      </pc:sldChg>
      <pc:sldChg chg="add">
        <pc:chgData name="Ella Bartlett" userId="239dcd2cff2091b1" providerId="LiveId" clId="{158C3CA6-1556-4672-A6A1-17B04786F555}" dt="2025-09-30T20:51:09.037" v="0"/>
        <pc:sldMkLst>
          <pc:docMk/>
          <pc:sldMk cId="2374548132" sldId="417"/>
        </pc:sldMkLst>
      </pc:sldChg>
      <pc:sldChg chg="addSp modSp add mod">
        <pc:chgData name="Ella Bartlett" userId="239dcd2cff2091b1" providerId="LiveId" clId="{158C3CA6-1556-4672-A6A1-17B04786F555}" dt="2025-10-01T00:42:02.489" v="4849" actId="1076"/>
        <pc:sldMkLst>
          <pc:docMk/>
          <pc:sldMk cId="969700843" sldId="419"/>
        </pc:sldMkLst>
        <pc:spChg chg="add mod">
          <ac:chgData name="Ella Bartlett" userId="239dcd2cff2091b1" providerId="LiveId" clId="{158C3CA6-1556-4672-A6A1-17B04786F555}" dt="2025-10-01T00:42:02.489" v="4849" actId="1076"/>
          <ac:spMkLst>
            <pc:docMk/>
            <pc:sldMk cId="969700843" sldId="419"/>
            <ac:spMk id="5" creationId="{0F4D81D3-1006-936D-B44D-98EDB2809C9F}"/>
          </ac:spMkLst>
        </pc:spChg>
        <pc:spChg chg="add mod">
          <ac:chgData name="Ella Bartlett" userId="239dcd2cff2091b1" providerId="LiveId" clId="{158C3CA6-1556-4672-A6A1-17B04786F555}" dt="2025-10-01T00:41:57.086" v="4848" actId="1076"/>
          <ac:spMkLst>
            <pc:docMk/>
            <pc:sldMk cId="969700843" sldId="419"/>
            <ac:spMk id="6" creationId="{E29F2548-A341-4CF5-3745-1D8F4F43F245}"/>
          </ac:spMkLst>
        </pc:spChg>
        <pc:spChg chg="add mod">
          <ac:chgData name="Ella Bartlett" userId="239dcd2cff2091b1" providerId="LiveId" clId="{158C3CA6-1556-4672-A6A1-17B04786F555}" dt="2025-10-01T00:41:55.052" v="4847" actId="1076"/>
          <ac:spMkLst>
            <pc:docMk/>
            <pc:sldMk cId="969700843" sldId="419"/>
            <ac:spMk id="7" creationId="{F97DDFDD-E762-8422-7230-C1DD82939A5D}"/>
          </ac:spMkLst>
        </pc:spChg>
        <pc:graphicFrameChg chg="add mod">
          <ac:chgData name="Ella Bartlett" userId="239dcd2cff2091b1" providerId="LiveId" clId="{158C3CA6-1556-4672-A6A1-17B04786F555}" dt="2025-09-30T21:54:44.960" v="1535" actId="478"/>
          <ac:graphicFrameMkLst>
            <pc:docMk/>
            <pc:sldMk cId="969700843" sldId="419"/>
            <ac:graphicFrameMk id="3" creationId="{8BC94E19-A205-7CC0-06B9-3A6CD2394B37}"/>
          </ac:graphicFrameMkLst>
        </pc:graphicFrameChg>
      </pc:sldChg>
      <pc:sldChg chg="addSp delSp modSp new mod setBg addAnim delAnim">
        <pc:chgData name="Ella Bartlett" userId="239dcd2cff2091b1" providerId="LiveId" clId="{158C3CA6-1556-4672-A6A1-17B04786F555}" dt="2025-09-30T20:55:25.955" v="163" actId="20577"/>
        <pc:sldMkLst>
          <pc:docMk/>
          <pc:sldMk cId="306077200" sldId="441"/>
        </pc:sldMkLst>
        <pc:spChg chg="mod">
          <ac:chgData name="Ella Bartlett" userId="239dcd2cff2091b1" providerId="LiveId" clId="{158C3CA6-1556-4672-A6A1-17B04786F555}" dt="2025-09-30T20:55:25.955" v="163" actId="20577"/>
          <ac:spMkLst>
            <pc:docMk/>
            <pc:sldMk cId="306077200" sldId="441"/>
            <ac:spMk id="2" creationId="{F07F290F-5738-03CD-791D-9D8C6D389035}"/>
          </ac:spMkLst>
        </pc:spChg>
        <pc:spChg chg="del">
          <ac:chgData name="Ella Bartlett" userId="239dcd2cff2091b1" providerId="LiveId" clId="{158C3CA6-1556-4672-A6A1-17B04786F555}" dt="2025-09-30T20:54:55.408" v="107" actId="478"/>
          <ac:spMkLst>
            <pc:docMk/>
            <pc:sldMk cId="306077200" sldId="441"/>
            <ac:spMk id="3" creationId="{9A1FF3F2-9336-BB98-73BD-41F8E67394D5}"/>
          </ac:spMkLst>
        </pc:spChg>
        <pc:spChg chg="add">
          <ac:chgData name="Ella Bartlett" userId="239dcd2cff2091b1" providerId="LiveId" clId="{158C3CA6-1556-4672-A6A1-17B04786F555}" dt="2025-09-30T20:55:09.075" v="152" actId="26606"/>
          <ac:spMkLst>
            <pc:docMk/>
            <pc:sldMk cId="306077200" sldId="441"/>
            <ac:spMk id="24" creationId="{66D61E08-70C3-48D8-BEA0-787111DC30DA}"/>
          </ac:spMkLst>
        </pc:spChg>
        <pc:spChg chg="add del">
          <ac:chgData name="Ella Bartlett" userId="239dcd2cff2091b1" providerId="LiveId" clId="{158C3CA6-1556-4672-A6A1-17B04786F555}" dt="2025-09-30T20:55:21.123" v="158" actId="26606"/>
          <ac:spMkLst>
            <pc:docMk/>
            <pc:sldMk cId="306077200" sldId="441"/>
            <ac:spMk id="26" creationId="{FC55298F-0AE5-478E-AD2B-03C2614C5833}"/>
          </ac:spMkLst>
        </pc:spChg>
        <pc:spChg chg="add del">
          <ac:chgData name="Ella Bartlett" userId="239dcd2cff2091b1" providerId="LiveId" clId="{158C3CA6-1556-4672-A6A1-17B04786F555}" dt="2025-09-30T20:55:21.123" v="158" actId="26606"/>
          <ac:spMkLst>
            <pc:docMk/>
            <pc:sldMk cId="306077200" sldId="441"/>
            <ac:spMk id="28" creationId="{C180E4EA-0B63-4779-A895-7E90E71088F3}"/>
          </ac:spMkLst>
        </pc:spChg>
        <pc:spChg chg="add">
          <ac:chgData name="Ella Bartlett" userId="239dcd2cff2091b1" providerId="LiveId" clId="{158C3CA6-1556-4672-A6A1-17B04786F555}" dt="2025-09-30T20:55:09.075" v="152" actId="26606"/>
          <ac:spMkLst>
            <pc:docMk/>
            <pc:sldMk cId="306077200" sldId="441"/>
            <ac:spMk id="30" creationId="{CEE01D9D-3DE8-4EED-B0D3-8F3C79CC7673}"/>
          </ac:spMkLst>
        </pc:spChg>
        <pc:spChg chg="add del">
          <ac:chgData name="Ella Bartlett" userId="239dcd2cff2091b1" providerId="LiveId" clId="{158C3CA6-1556-4672-A6A1-17B04786F555}" dt="2025-09-30T20:55:21.123" v="158" actId="26606"/>
          <ac:spMkLst>
            <pc:docMk/>
            <pc:sldMk cId="306077200" sldId="441"/>
            <ac:spMk id="32" creationId="{89AF5CE9-607F-43F4-8983-DCD6DA4051FD}"/>
          </ac:spMkLst>
        </pc:spChg>
        <pc:spChg chg="add del">
          <ac:chgData name="Ella Bartlett" userId="239dcd2cff2091b1" providerId="LiveId" clId="{158C3CA6-1556-4672-A6A1-17B04786F555}" dt="2025-09-30T20:55:21.123" v="158" actId="26606"/>
          <ac:spMkLst>
            <pc:docMk/>
            <pc:sldMk cId="306077200" sldId="441"/>
            <ac:spMk id="34" creationId="{6EEA2DBD-9E1E-4521-8C01-F32AD18A89E3}"/>
          </ac:spMkLst>
        </pc:spChg>
        <pc:spChg chg="add del">
          <ac:chgData name="Ella Bartlett" userId="239dcd2cff2091b1" providerId="LiveId" clId="{158C3CA6-1556-4672-A6A1-17B04786F555}" dt="2025-09-30T20:55:21.123" v="158" actId="26606"/>
          <ac:spMkLst>
            <pc:docMk/>
            <pc:sldMk cId="306077200" sldId="441"/>
            <ac:spMk id="36" creationId="{15BBD2C1-BA9B-46A9-A27A-33498B169272}"/>
          </ac:spMkLst>
        </pc:spChg>
        <pc:spChg chg="add del">
          <ac:chgData name="Ella Bartlett" userId="239dcd2cff2091b1" providerId="LiveId" clId="{158C3CA6-1556-4672-A6A1-17B04786F555}" dt="2025-09-30T20:55:17.914" v="155" actId="26606"/>
          <ac:spMkLst>
            <pc:docMk/>
            <pc:sldMk cId="306077200" sldId="441"/>
            <ac:spMk id="55" creationId="{7B1E8B16-F0E6-422E-A6A6-0422A7733F24}"/>
          </ac:spMkLst>
        </pc:spChg>
        <pc:spChg chg="add del">
          <ac:chgData name="Ella Bartlett" userId="239dcd2cff2091b1" providerId="LiveId" clId="{158C3CA6-1556-4672-A6A1-17B04786F555}" dt="2025-09-30T20:55:17.914" v="155" actId="26606"/>
          <ac:spMkLst>
            <pc:docMk/>
            <pc:sldMk cId="306077200" sldId="441"/>
            <ac:spMk id="69" creationId="{0795E7D3-D974-4307-92D4-E3ECEFDF39D0}"/>
          </ac:spMkLst>
        </pc:spChg>
        <pc:spChg chg="add del">
          <ac:chgData name="Ella Bartlett" userId="239dcd2cff2091b1" providerId="LiveId" clId="{158C3CA6-1556-4672-A6A1-17B04786F555}" dt="2025-09-30T20:55:17.914" v="155" actId="26606"/>
          <ac:spMkLst>
            <pc:docMk/>
            <pc:sldMk cId="306077200" sldId="441"/>
            <ac:spMk id="71" creationId="{90443617-0A78-4C2C-9996-D143BCDB9059}"/>
          </ac:spMkLst>
        </pc:spChg>
        <pc:spChg chg="del">
          <ac:chgData name="Ella Bartlett" userId="239dcd2cff2091b1" providerId="LiveId" clId="{158C3CA6-1556-4672-A6A1-17B04786F555}" dt="2025-09-30T20:55:17.914" v="155" actId="26606"/>
          <ac:spMkLst>
            <pc:docMk/>
            <pc:sldMk cId="306077200" sldId="441"/>
            <ac:spMk id="73" creationId="{ACFC544A-BD13-4C3C-8C9E-C35DEE8A486F}"/>
          </ac:spMkLst>
        </pc:spChg>
        <pc:spChg chg="add del">
          <ac:chgData name="Ella Bartlett" userId="239dcd2cff2091b1" providerId="LiveId" clId="{158C3CA6-1556-4672-A6A1-17B04786F555}" dt="2025-09-30T20:55:17.914" v="155" actId="26606"/>
          <ac:spMkLst>
            <pc:docMk/>
            <pc:sldMk cId="306077200" sldId="441"/>
            <ac:spMk id="75" creationId="{729A9DD4-BE93-4516-8B95-26B91B44B508}"/>
          </ac:spMkLst>
        </pc:spChg>
        <pc:spChg chg="add del">
          <ac:chgData name="Ella Bartlett" userId="239dcd2cff2091b1" providerId="LiveId" clId="{158C3CA6-1556-4672-A6A1-17B04786F555}" dt="2025-09-30T20:55:21.112" v="157" actId="26606"/>
          <ac:spMkLst>
            <pc:docMk/>
            <pc:sldMk cId="306077200" sldId="441"/>
            <ac:spMk id="88" creationId="{8CDA3497-1EDA-4EB3-9C27-4D9835D30AAB}"/>
          </ac:spMkLst>
        </pc:spChg>
        <pc:spChg chg="add del">
          <ac:chgData name="Ella Bartlett" userId="239dcd2cff2091b1" providerId="LiveId" clId="{158C3CA6-1556-4672-A6A1-17B04786F555}" dt="2025-09-30T20:55:21.112" v="157" actId="26606"/>
          <ac:spMkLst>
            <pc:docMk/>
            <pc:sldMk cId="306077200" sldId="441"/>
            <ac:spMk id="89" creationId="{41F9764E-9AA0-49A3-9EA2-885EE9914014}"/>
          </ac:spMkLst>
        </pc:spChg>
        <pc:spChg chg="add del">
          <ac:chgData name="Ella Bartlett" userId="239dcd2cff2091b1" providerId="LiveId" clId="{158C3CA6-1556-4672-A6A1-17B04786F555}" dt="2025-09-30T20:55:21.112" v="157" actId="26606"/>
          <ac:spMkLst>
            <pc:docMk/>
            <pc:sldMk cId="306077200" sldId="441"/>
            <ac:spMk id="92" creationId="{0597FEEE-1E11-4396-BB69-B43FA92F9580}"/>
          </ac:spMkLst>
        </pc:spChg>
        <pc:spChg chg="add del">
          <ac:chgData name="Ella Bartlett" userId="239dcd2cff2091b1" providerId="LiveId" clId="{158C3CA6-1556-4672-A6A1-17B04786F555}" dt="2025-09-30T20:55:21.112" v="157" actId="26606"/>
          <ac:spMkLst>
            <pc:docMk/>
            <pc:sldMk cId="306077200" sldId="441"/>
            <ac:spMk id="94" creationId="{DC2F7294-2397-4C96-AB1E-E66CDEA3B5DF}"/>
          </ac:spMkLst>
        </pc:spChg>
        <pc:spChg chg="add">
          <ac:chgData name="Ella Bartlett" userId="239dcd2cff2091b1" providerId="LiveId" clId="{158C3CA6-1556-4672-A6A1-17B04786F555}" dt="2025-09-30T20:55:21.123" v="158" actId="26606"/>
          <ac:spMkLst>
            <pc:docMk/>
            <pc:sldMk cId="306077200" sldId="441"/>
            <ac:spMk id="99" creationId="{66D61E08-70C3-48D8-BEA0-787111DC30DA}"/>
          </ac:spMkLst>
        </pc:spChg>
        <pc:spChg chg="add">
          <ac:chgData name="Ella Bartlett" userId="239dcd2cff2091b1" providerId="LiveId" clId="{158C3CA6-1556-4672-A6A1-17B04786F555}" dt="2025-09-30T20:55:21.123" v="158" actId="26606"/>
          <ac:spMkLst>
            <pc:docMk/>
            <pc:sldMk cId="306077200" sldId="441"/>
            <ac:spMk id="100" creationId="{FC55298F-0AE5-478E-AD2B-03C2614C5833}"/>
          </ac:spMkLst>
        </pc:spChg>
        <pc:spChg chg="add">
          <ac:chgData name="Ella Bartlett" userId="239dcd2cff2091b1" providerId="LiveId" clId="{158C3CA6-1556-4672-A6A1-17B04786F555}" dt="2025-09-30T20:55:21.123" v="158" actId="26606"/>
          <ac:spMkLst>
            <pc:docMk/>
            <pc:sldMk cId="306077200" sldId="441"/>
            <ac:spMk id="103" creationId="{89AF5CE9-607F-43F4-8983-DCD6DA4051FD}"/>
          </ac:spMkLst>
        </pc:spChg>
        <pc:spChg chg="add">
          <ac:chgData name="Ella Bartlett" userId="239dcd2cff2091b1" providerId="LiveId" clId="{158C3CA6-1556-4672-A6A1-17B04786F555}" dt="2025-09-30T20:55:21.123" v="158" actId="26606"/>
          <ac:spMkLst>
            <pc:docMk/>
            <pc:sldMk cId="306077200" sldId="441"/>
            <ac:spMk id="104" creationId="{6EEA2DBD-9E1E-4521-8C01-F32AD18A89E3}"/>
          </ac:spMkLst>
        </pc:spChg>
        <pc:spChg chg="add">
          <ac:chgData name="Ella Bartlett" userId="239dcd2cff2091b1" providerId="LiveId" clId="{158C3CA6-1556-4672-A6A1-17B04786F555}" dt="2025-09-30T20:55:21.123" v="158" actId="26606"/>
          <ac:spMkLst>
            <pc:docMk/>
            <pc:sldMk cId="306077200" sldId="441"/>
            <ac:spMk id="105" creationId="{15BBD2C1-BA9B-46A9-A27A-33498B169272}"/>
          </ac:spMkLst>
        </pc:spChg>
        <pc:grpChg chg="add del">
          <ac:chgData name="Ella Bartlett" userId="239dcd2cff2091b1" providerId="LiveId" clId="{158C3CA6-1556-4672-A6A1-17B04786F555}" dt="2025-09-30T20:55:09.059" v="151" actId="26606"/>
          <ac:grpSpMkLst>
            <pc:docMk/>
            <pc:sldMk cId="306077200" sldId="441"/>
            <ac:grpSpMk id="8" creationId="{A5AFB369-4673-4727-A7CD-D86AFE0AE069}"/>
          </ac:grpSpMkLst>
        </pc:grpChg>
        <pc:grpChg chg="add">
          <ac:chgData name="Ella Bartlett" userId="239dcd2cff2091b1" providerId="LiveId" clId="{158C3CA6-1556-4672-A6A1-17B04786F555}" dt="2025-09-30T20:55:09.075" v="152" actId="26606"/>
          <ac:grpSpMkLst>
            <pc:docMk/>
            <pc:sldMk cId="306077200" sldId="441"/>
            <ac:grpSpMk id="21" creationId="{A5AFB369-4673-4727-A7CD-D86AFE0AE069}"/>
          </ac:grpSpMkLst>
        </pc:grpChg>
        <pc:picChg chg="add del">
          <ac:chgData name="Ella Bartlett" userId="239dcd2cff2091b1" providerId="LiveId" clId="{158C3CA6-1556-4672-A6A1-17B04786F555}" dt="2025-09-30T20:55:09.059" v="151" actId="26606"/>
          <ac:picMkLst>
            <pc:docMk/>
            <pc:sldMk cId="306077200" sldId="441"/>
            <ac:picMk id="4" creationId="{2D2618D2-E485-C872-F77E-141F1263FD4D}"/>
          </ac:picMkLst>
        </pc:picChg>
        <pc:picChg chg="add">
          <ac:chgData name="Ella Bartlett" userId="239dcd2cff2091b1" providerId="LiveId" clId="{158C3CA6-1556-4672-A6A1-17B04786F555}" dt="2025-09-30T20:55:09.075" v="152" actId="26606"/>
          <ac:picMkLst>
            <pc:docMk/>
            <pc:sldMk cId="306077200" sldId="441"/>
            <ac:picMk id="38" creationId="{8489BCA2-8347-3F81-7CCF-36614DBC625F}"/>
          </ac:picMkLst>
        </pc:picChg>
      </pc:sldChg>
      <pc:sldChg chg="addSp modSp add mod ord modAnim">
        <pc:chgData name="Ella Bartlett" userId="239dcd2cff2091b1" providerId="LiveId" clId="{158C3CA6-1556-4672-A6A1-17B04786F555}" dt="2025-09-30T21:02:09.759" v="647"/>
        <pc:sldMkLst>
          <pc:docMk/>
          <pc:sldMk cId="1869293046" sldId="442"/>
        </pc:sldMkLst>
        <pc:spChg chg="add mod">
          <ac:chgData name="Ella Bartlett" userId="239dcd2cff2091b1" providerId="LiveId" clId="{158C3CA6-1556-4672-A6A1-17B04786F555}" dt="2025-09-30T21:01:07.868" v="622" actId="14100"/>
          <ac:spMkLst>
            <pc:docMk/>
            <pc:sldMk cId="1869293046" sldId="442"/>
            <ac:spMk id="2" creationId="{29DAC998-1889-EEBD-2D9B-236C272BC33D}"/>
          </ac:spMkLst>
        </pc:spChg>
        <pc:spChg chg="add mod">
          <ac:chgData name="Ella Bartlett" userId="239dcd2cff2091b1" providerId="LiveId" clId="{158C3CA6-1556-4672-A6A1-17B04786F555}" dt="2025-09-30T21:01:23.390" v="630" actId="14100"/>
          <ac:spMkLst>
            <pc:docMk/>
            <pc:sldMk cId="1869293046" sldId="442"/>
            <ac:spMk id="4" creationId="{29B77F2C-2FC3-0B99-6A2E-624CA7CFA4F0}"/>
          </ac:spMkLst>
        </pc:spChg>
        <pc:spChg chg="add mod">
          <ac:chgData name="Ella Bartlett" userId="239dcd2cff2091b1" providerId="LiveId" clId="{158C3CA6-1556-4672-A6A1-17B04786F555}" dt="2025-09-30T21:01:33.931" v="634" actId="14100"/>
          <ac:spMkLst>
            <pc:docMk/>
            <pc:sldMk cId="1869293046" sldId="442"/>
            <ac:spMk id="6" creationId="{07190592-5E35-0A54-4E3E-61DF849010A1}"/>
          </ac:spMkLst>
        </pc:spChg>
        <pc:spChg chg="add mod">
          <ac:chgData name="Ella Bartlett" userId="239dcd2cff2091b1" providerId="LiveId" clId="{158C3CA6-1556-4672-A6A1-17B04786F555}" dt="2025-09-30T21:01:49.893" v="639" actId="1076"/>
          <ac:spMkLst>
            <pc:docMk/>
            <pc:sldMk cId="1869293046" sldId="442"/>
            <ac:spMk id="7" creationId="{3AD5AAE5-5874-19E5-7F1B-1FCC63AA16A7}"/>
          </ac:spMkLst>
        </pc:spChg>
        <pc:spChg chg="add mod">
          <ac:chgData name="Ella Bartlett" userId="239dcd2cff2091b1" providerId="LiveId" clId="{158C3CA6-1556-4672-A6A1-17B04786F555}" dt="2025-09-30T21:01:56.269" v="642" actId="14100"/>
          <ac:spMkLst>
            <pc:docMk/>
            <pc:sldMk cId="1869293046" sldId="442"/>
            <ac:spMk id="8" creationId="{170FCA57-D8E4-3D04-476A-4F1BF31D2194}"/>
          </ac:spMkLst>
        </pc:spChg>
        <pc:picChg chg="mod">
          <ac:chgData name="Ella Bartlett" userId="239dcd2cff2091b1" providerId="LiveId" clId="{158C3CA6-1556-4672-A6A1-17B04786F555}" dt="2025-09-30T21:01:40.286" v="638" actId="1076"/>
          <ac:picMkLst>
            <pc:docMk/>
            <pc:sldMk cId="1869293046" sldId="442"/>
            <ac:picMk id="5" creationId="{9E05D1F4-57C4-E1A7-F2EC-76DAC4B5655A}"/>
          </ac:picMkLst>
        </pc:picChg>
      </pc:sldChg>
      <pc:sldChg chg="new del">
        <pc:chgData name="Ella Bartlett" userId="239dcd2cff2091b1" providerId="LiveId" clId="{158C3CA6-1556-4672-A6A1-17B04786F555}" dt="2025-09-30T20:53:52.071" v="52" actId="47"/>
        <pc:sldMkLst>
          <pc:docMk/>
          <pc:sldMk cId="2808704323" sldId="442"/>
        </pc:sldMkLst>
      </pc:sldChg>
      <pc:sldChg chg="delSp modSp add mod ord delAnim">
        <pc:chgData name="Ella Bartlett" userId="239dcd2cff2091b1" providerId="LiveId" clId="{158C3CA6-1556-4672-A6A1-17B04786F555}" dt="2025-09-30T21:21:25.370" v="1023" actId="1076"/>
        <pc:sldMkLst>
          <pc:docMk/>
          <pc:sldMk cId="1484684413" sldId="443"/>
        </pc:sldMkLst>
        <pc:spChg chg="mod">
          <ac:chgData name="Ella Bartlett" userId="239dcd2cff2091b1" providerId="LiveId" clId="{158C3CA6-1556-4672-A6A1-17B04786F555}" dt="2025-09-30T21:21:25.370" v="1023" actId="1076"/>
          <ac:spMkLst>
            <pc:docMk/>
            <pc:sldMk cId="1484684413" sldId="443"/>
            <ac:spMk id="2" creationId="{E8729F60-089B-77E4-1457-32BFAE6D6C0D}"/>
          </ac:spMkLst>
        </pc:spChg>
        <pc:spChg chg="mod">
          <ac:chgData name="Ella Bartlett" userId="239dcd2cff2091b1" providerId="LiveId" clId="{158C3CA6-1556-4672-A6A1-17B04786F555}" dt="2025-09-30T21:06:48.729" v="891" actId="14100"/>
          <ac:spMkLst>
            <pc:docMk/>
            <pc:sldMk cId="1484684413" sldId="443"/>
            <ac:spMk id="4" creationId="{AF5862D9-47F8-DCFB-ABAA-35404D1F9382}"/>
          </ac:spMkLst>
        </pc:spChg>
        <pc:spChg chg="mod">
          <ac:chgData name="Ella Bartlett" userId="239dcd2cff2091b1" providerId="LiveId" clId="{158C3CA6-1556-4672-A6A1-17B04786F555}" dt="2025-09-30T21:06:56.005" v="893" actId="14100"/>
          <ac:spMkLst>
            <pc:docMk/>
            <pc:sldMk cId="1484684413" sldId="443"/>
            <ac:spMk id="6" creationId="{750F7F29-247B-7DF1-B81E-226A4099CD59}"/>
          </ac:spMkLst>
        </pc:spChg>
        <pc:spChg chg="del">
          <ac:chgData name="Ella Bartlett" userId="239dcd2cff2091b1" providerId="LiveId" clId="{158C3CA6-1556-4672-A6A1-17B04786F555}" dt="2025-09-30T21:06:57.806" v="894" actId="478"/>
          <ac:spMkLst>
            <pc:docMk/>
            <pc:sldMk cId="1484684413" sldId="443"/>
            <ac:spMk id="7" creationId="{9C46EDD2-5E31-33C8-67F2-7A2F390383EE}"/>
          </ac:spMkLst>
        </pc:spChg>
        <pc:spChg chg="mod">
          <ac:chgData name="Ella Bartlett" userId="239dcd2cff2091b1" providerId="LiveId" clId="{158C3CA6-1556-4672-A6A1-17B04786F555}" dt="2025-09-30T21:07:03.429" v="895" actId="1076"/>
          <ac:spMkLst>
            <pc:docMk/>
            <pc:sldMk cId="1484684413" sldId="443"/>
            <ac:spMk id="8" creationId="{0AF46CC4-5921-6D17-138D-CF156290F640}"/>
          </ac:spMkLst>
        </pc:spChg>
      </pc:sldChg>
      <pc:sldChg chg="delSp modSp add mod setBg delDesignElem">
        <pc:chgData name="Ella Bartlett" userId="239dcd2cff2091b1" providerId="LiveId" clId="{158C3CA6-1556-4672-A6A1-17B04786F555}" dt="2025-09-30T22:28:34.168" v="2215" actId="20577"/>
        <pc:sldMkLst>
          <pc:docMk/>
          <pc:sldMk cId="2796830553" sldId="444"/>
        </pc:sldMkLst>
        <pc:spChg chg="del">
          <ac:chgData name="Ella Bartlett" userId="239dcd2cff2091b1" providerId="LiveId" clId="{158C3CA6-1556-4672-A6A1-17B04786F555}" dt="2025-09-30T21:10:42.558" v="1019"/>
          <ac:spMkLst>
            <pc:docMk/>
            <pc:sldMk cId="2796830553" sldId="444"/>
            <ac:spMk id="11" creationId="{4BEA3482-C1A2-B448-23D3-2335E60CA350}"/>
          </ac:spMkLst>
        </pc:spChg>
        <pc:spChg chg="del">
          <ac:chgData name="Ella Bartlett" userId="239dcd2cff2091b1" providerId="LiveId" clId="{158C3CA6-1556-4672-A6A1-17B04786F555}" dt="2025-09-30T21:10:42.558" v="1019"/>
          <ac:spMkLst>
            <pc:docMk/>
            <pc:sldMk cId="2796830553" sldId="444"/>
            <ac:spMk id="13" creationId="{7C838D08-D5A8-1536-4EFC-A4173DD36C18}"/>
          </ac:spMkLst>
        </pc:spChg>
        <pc:spChg chg="del">
          <ac:chgData name="Ella Bartlett" userId="239dcd2cff2091b1" providerId="LiveId" clId="{158C3CA6-1556-4672-A6A1-17B04786F555}" dt="2025-09-30T21:10:42.558" v="1019"/>
          <ac:spMkLst>
            <pc:docMk/>
            <pc:sldMk cId="2796830553" sldId="444"/>
            <ac:spMk id="15" creationId="{1D0DEC55-7D98-444A-D323-22CAEFECB61F}"/>
          </ac:spMkLst>
        </pc:spChg>
        <pc:spChg chg="del">
          <ac:chgData name="Ella Bartlett" userId="239dcd2cff2091b1" providerId="LiveId" clId="{158C3CA6-1556-4672-A6A1-17B04786F555}" dt="2025-09-30T21:10:42.558" v="1019"/>
          <ac:spMkLst>
            <pc:docMk/>
            <pc:sldMk cId="2796830553" sldId="444"/>
            <ac:spMk id="17" creationId="{BBBB99E8-73EF-9530-35A7-5399DE4266C6}"/>
          </ac:spMkLst>
        </pc:spChg>
        <pc:spChg chg="del">
          <ac:chgData name="Ella Bartlett" userId="239dcd2cff2091b1" providerId="LiveId" clId="{158C3CA6-1556-4672-A6A1-17B04786F555}" dt="2025-09-30T21:10:42.558" v="1019"/>
          <ac:spMkLst>
            <pc:docMk/>
            <pc:sldMk cId="2796830553" sldId="444"/>
            <ac:spMk id="19" creationId="{1F459A80-59DA-C40C-037B-BF377D6665B3}"/>
          </ac:spMkLst>
        </pc:spChg>
        <pc:spChg chg="del">
          <ac:chgData name="Ella Bartlett" userId="239dcd2cff2091b1" providerId="LiveId" clId="{158C3CA6-1556-4672-A6A1-17B04786F555}" dt="2025-09-30T21:10:42.558" v="1019"/>
          <ac:spMkLst>
            <pc:docMk/>
            <pc:sldMk cId="2796830553" sldId="444"/>
            <ac:spMk id="21" creationId="{DE7500C3-A04E-C1F8-30C2-C22BA201CB19}"/>
          </ac:spMkLst>
        </pc:spChg>
        <pc:spChg chg="del">
          <ac:chgData name="Ella Bartlett" userId="239dcd2cff2091b1" providerId="LiveId" clId="{158C3CA6-1556-4672-A6A1-17B04786F555}" dt="2025-09-30T21:10:42.558" v="1019"/>
          <ac:spMkLst>
            <pc:docMk/>
            <pc:sldMk cId="2796830553" sldId="444"/>
            <ac:spMk id="23" creationId="{BAC5FD4C-114C-3F9D-43E9-FBB742E15292}"/>
          </ac:spMkLst>
        </pc:spChg>
        <pc:spChg chg="mod">
          <ac:chgData name="Ella Bartlett" userId="239dcd2cff2091b1" providerId="LiveId" clId="{158C3CA6-1556-4672-A6A1-17B04786F555}" dt="2025-09-30T22:28:24.310" v="2204" actId="20577"/>
          <ac:spMkLst>
            <pc:docMk/>
            <pc:sldMk cId="2796830553" sldId="444"/>
            <ac:spMk id="30" creationId="{369CE151-AB0D-2D1E-F78B-D4205FD00523}"/>
          </ac:spMkLst>
        </pc:spChg>
        <pc:spChg chg="mod">
          <ac:chgData name="Ella Bartlett" userId="239dcd2cff2091b1" providerId="LiveId" clId="{158C3CA6-1556-4672-A6A1-17B04786F555}" dt="2025-09-30T22:28:27.666" v="2205" actId="1076"/>
          <ac:spMkLst>
            <pc:docMk/>
            <pc:sldMk cId="2796830553" sldId="444"/>
            <ac:spMk id="34" creationId="{FDA1833C-2184-837D-A288-EC24B1030EE2}"/>
          </ac:spMkLst>
        </pc:spChg>
        <pc:spChg chg="mod">
          <ac:chgData name="Ella Bartlett" userId="239dcd2cff2091b1" providerId="LiveId" clId="{158C3CA6-1556-4672-A6A1-17B04786F555}" dt="2025-09-30T22:28:31.450" v="2210" actId="20577"/>
          <ac:spMkLst>
            <pc:docMk/>
            <pc:sldMk cId="2796830553" sldId="444"/>
            <ac:spMk id="36" creationId="{5C3280F9-406F-A2CB-EAE6-BAD94C3F81D6}"/>
          </ac:spMkLst>
        </pc:spChg>
        <pc:spChg chg="mod">
          <ac:chgData name="Ella Bartlett" userId="239dcd2cff2091b1" providerId="LiveId" clId="{158C3CA6-1556-4672-A6A1-17B04786F555}" dt="2025-09-30T22:28:34.168" v="2215" actId="20577"/>
          <ac:spMkLst>
            <pc:docMk/>
            <pc:sldMk cId="2796830553" sldId="444"/>
            <ac:spMk id="38" creationId="{173AD6E5-6D1A-CD78-B00C-0FDC557FCB18}"/>
          </ac:spMkLst>
        </pc:spChg>
        <pc:cxnChg chg="del">
          <ac:chgData name="Ella Bartlett" userId="239dcd2cff2091b1" providerId="LiveId" clId="{158C3CA6-1556-4672-A6A1-17B04786F555}" dt="2025-09-30T21:10:42.558" v="1019"/>
          <ac:cxnSpMkLst>
            <pc:docMk/>
            <pc:sldMk cId="2796830553" sldId="444"/>
            <ac:cxnSpMk id="10" creationId="{8F239664-89A4-75B8-8ACE-DFB569F3FA8A}"/>
          </ac:cxnSpMkLst>
        </pc:cxnChg>
        <pc:cxnChg chg="del">
          <ac:chgData name="Ella Bartlett" userId="239dcd2cff2091b1" providerId="LiveId" clId="{158C3CA6-1556-4672-A6A1-17B04786F555}" dt="2025-09-30T21:10:42.558" v="1019"/>
          <ac:cxnSpMkLst>
            <pc:docMk/>
            <pc:sldMk cId="2796830553" sldId="444"/>
            <ac:cxnSpMk id="12" creationId="{0B9A9C7B-C416-F95E-0484-8B1D658B2297}"/>
          </ac:cxnSpMkLst>
        </pc:cxnChg>
      </pc:sldChg>
      <pc:sldChg chg="addSp delSp modSp add mod delAnim modAnim">
        <pc:chgData name="Ella Bartlett" userId="239dcd2cff2091b1" providerId="LiveId" clId="{158C3CA6-1556-4672-A6A1-17B04786F555}" dt="2025-09-30T21:52:41.377" v="1530"/>
        <pc:sldMkLst>
          <pc:docMk/>
          <pc:sldMk cId="476493393" sldId="445"/>
        </pc:sldMkLst>
        <pc:spChg chg="del">
          <ac:chgData name="Ella Bartlett" userId="239dcd2cff2091b1" providerId="LiveId" clId="{158C3CA6-1556-4672-A6A1-17B04786F555}" dt="2025-09-30T21:51:56.341" v="1520" actId="478"/>
          <ac:spMkLst>
            <pc:docMk/>
            <pc:sldMk cId="476493393" sldId="445"/>
            <ac:spMk id="2" creationId="{853F257C-42F5-CF83-B6B0-F95F241F4205}"/>
          </ac:spMkLst>
        </pc:spChg>
        <pc:spChg chg="del">
          <ac:chgData name="Ella Bartlett" userId="239dcd2cff2091b1" providerId="LiveId" clId="{158C3CA6-1556-4672-A6A1-17B04786F555}" dt="2025-09-30T21:51:58.523" v="1521" actId="478"/>
          <ac:spMkLst>
            <pc:docMk/>
            <pc:sldMk cId="476493393" sldId="445"/>
            <ac:spMk id="4" creationId="{81D461B3-3567-F2E6-6058-0482FBBF2CC1}"/>
          </ac:spMkLst>
        </pc:spChg>
        <pc:spChg chg="del">
          <ac:chgData name="Ella Bartlett" userId="239dcd2cff2091b1" providerId="LiveId" clId="{158C3CA6-1556-4672-A6A1-17B04786F555}" dt="2025-09-30T21:52:00.701" v="1522" actId="478"/>
          <ac:spMkLst>
            <pc:docMk/>
            <pc:sldMk cId="476493393" sldId="445"/>
            <ac:spMk id="6" creationId="{CCB533AB-7F2F-E745-66F9-5840F8EBC117}"/>
          </ac:spMkLst>
        </pc:spChg>
        <pc:spChg chg="add mod">
          <ac:chgData name="Ella Bartlett" userId="239dcd2cff2091b1" providerId="LiveId" clId="{158C3CA6-1556-4672-A6A1-17B04786F555}" dt="2025-09-30T21:52:27.495" v="1528" actId="14100"/>
          <ac:spMkLst>
            <pc:docMk/>
            <pc:sldMk cId="476493393" sldId="445"/>
            <ac:spMk id="7" creationId="{1768C2AA-0A5C-6ABF-7999-4B99587A6AD2}"/>
          </ac:spMkLst>
        </pc:spChg>
        <pc:spChg chg="mod">
          <ac:chgData name="Ella Bartlett" userId="239dcd2cff2091b1" providerId="LiveId" clId="{158C3CA6-1556-4672-A6A1-17B04786F555}" dt="2025-09-30T21:52:29.762" v="1529" actId="1076"/>
          <ac:spMkLst>
            <pc:docMk/>
            <pc:sldMk cId="476493393" sldId="445"/>
            <ac:spMk id="8" creationId="{CA8FF543-A337-5319-80B6-E1A27ED14957}"/>
          </ac:spMkLst>
        </pc:spChg>
      </pc:sldChg>
      <pc:sldChg chg="addSp delSp modSp new mod modAnim">
        <pc:chgData name="Ella Bartlett" userId="239dcd2cff2091b1" providerId="LiveId" clId="{158C3CA6-1556-4672-A6A1-17B04786F555}" dt="2025-09-30T21:58:16.710" v="1778"/>
        <pc:sldMkLst>
          <pc:docMk/>
          <pc:sldMk cId="3752763299" sldId="446"/>
        </pc:sldMkLst>
        <pc:spChg chg="del">
          <ac:chgData name="Ella Bartlett" userId="239dcd2cff2091b1" providerId="LiveId" clId="{158C3CA6-1556-4672-A6A1-17B04786F555}" dt="2025-09-30T21:55:56.217" v="1638" actId="478"/>
          <ac:spMkLst>
            <pc:docMk/>
            <pc:sldMk cId="3752763299" sldId="446"/>
            <ac:spMk id="2" creationId="{52C07FE5-666B-85C0-38D9-F66E10EEAF9C}"/>
          </ac:spMkLst>
        </pc:spChg>
        <pc:spChg chg="del">
          <ac:chgData name="Ella Bartlett" userId="239dcd2cff2091b1" providerId="LiveId" clId="{158C3CA6-1556-4672-A6A1-17B04786F555}" dt="2025-09-30T21:55:54.830" v="1637" actId="478"/>
          <ac:spMkLst>
            <pc:docMk/>
            <pc:sldMk cId="3752763299" sldId="446"/>
            <ac:spMk id="3" creationId="{655E5A2B-2A46-9416-2504-B7AC4170BD5D}"/>
          </ac:spMkLst>
        </pc:spChg>
        <pc:spChg chg="add mod">
          <ac:chgData name="Ella Bartlett" userId="239dcd2cff2091b1" providerId="LiveId" clId="{158C3CA6-1556-4672-A6A1-17B04786F555}" dt="2025-09-30T21:56:22.649" v="1644" actId="1076"/>
          <ac:spMkLst>
            <pc:docMk/>
            <pc:sldMk cId="3752763299" sldId="446"/>
            <ac:spMk id="5" creationId="{DAE4F12B-0277-13CA-5565-FB18B261276E}"/>
          </ac:spMkLst>
        </pc:spChg>
        <pc:spChg chg="add mod">
          <ac:chgData name="Ella Bartlett" userId="239dcd2cff2091b1" providerId="LiveId" clId="{158C3CA6-1556-4672-A6A1-17B04786F555}" dt="2025-09-30T21:57:21.542" v="1662" actId="20577"/>
          <ac:spMkLst>
            <pc:docMk/>
            <pc:sldMk cId="3752763299" sldId="446"/>
            <ac:spMk id="6" creationId="{E6010264-BA96-3C21-1E7E-89E02E08081F}"/>
          </ac:spMkLst>
        </pc:spChg>
        <pc:spChg chg="add mod">
          <ac:chgData name="Ella Bartlett" userId="239dcd2cff2091b1" providerId="LiveId" clId="{158C3CA6-1556-4672-A6A1-17B04786F555}" dt="2025-09-30T21:56:19.461" v="1643" actId="1076"/>
          <ac:spMkLst>
            <pc:docMk/>
            <pc:sldMk cId="3752763299" sldId="446"/>
            <ac:spMk id="7" creationId="{8F88133E-DAF2-2381-94B8-8E544EDCAB8D}"/>
          </ac:spMkLst>
        </pc:spChg>
        <pc:spChg chg="add mod">
          <ac:chgData name="Ella Bartlett" userId="239dcd2cff2091b1" providerId="LiveId" clId="{158C3CA6-1556-4672-A6A1-17B04786F555}" dt="2025-09-30T21:57:11.672" v="1660" actId="14100"/>
          <ac:spMkLst>
            <pc:docMk/>
            <pc:sldMk cId="3752763299" sldId="446"/>
            <ac:spMk id="10" creationId="{84F629A3-EA8E-F525-FA02-D9D9364263B5}"/>
          </ac:spMkLst>
        </pc:spChg>
        <pc:spChg chg="add mod">
          <ac:chgData name="Ella Bartlett" userId="239dcd2cff2091b1" providerId="LiveId" clId="{158C3CA6-1556-4672-A6A1-17B04786F555}" dt="2025-09-30T21:57:09.272" v="1659" actId="14100"/>
          <ac:spMkLst>
            <pc:docMk/>
            <pc:sldMk cId="3752763299" sldId="446"/>
            <ac:spMk id="11" creationId="{2505BE21-489B-C07F-4666-F39ECBE97D6A}"/>
          </ac:spMkLst>
        </pc:spChg>
        <pc:spChg chg="add mod">
          <ac:chgData name="Ella Bartlett" userId="239dcd2cff2091b1" providerId="LiveId" clId="{158C3CA6-1556-4672-A6A1-17B04786F555}" dt="2025-09-30T21:57:02.212" v="1656" actId="1076"/>
          <ac:spMkLst>
            <pc:docMk/>
            <pc:sldMk cId="3752763299" sldId="446"/>
            <ac:spMk id="12" creationId="{3052BE8B-C540-F3E9-EB9E-1341C04ACBF3}"/>
          </ac:spMkLst>
        </pc:spChg>
        <pc:spChg chg="add del mod">
          <ac:chgData name="Ella Bartlett" userId="239dcd2cff2091b1" providerId="LiveId" clId="{158C3CA6-1556-4672-A6A1-17B04786F555}" dt="2025-09-30T21:58:16.710" v="1778"/>
          <ac:spMkLst>
            <pc:docMk/>
            <pc:sldMk cId="3752763299" sldId="446"/>
            <ac:spMk id="13" creationId="{1374D639-8CC1-0ABC-0B41-938207F6DE39}"/>
          </ac:spMkLst>
        </pc:spChg>
        <pc:spChg chg="add mod">
          <ac:chgData name="Ella Bartlett" userId="239dcd2cff2091b1" providerId="LiveId" clId="{158C3CA6-1556-4672-A6A1-17B04786F555}" dt="2025-09-30T21:58:03.394" v="1774" actId="1076"/>
          <ac:spMkLst>
            <pc:docMk/>
            <pc:sldMk cId="3752763299" sldId="446"/>
            <ac:spMk id="14" creationId="{85A0F90D-32D7-A29E-060D-2407DC826AE6}"/>
          </ac:spMkLst>
        </pc:spChg>
        <pc:graphicFrameChg chg="add mod">
          <ac:chgData name="Ella Bartlett" userId="239dcd2cff2091b1" providerId="LiveId" clId="{158C3CA6-1556-4672-A6A1-17B04786F555}" dt="2025-09-30T21:56:02.232" v="1639" actId="1076"/>
          <ac:graphicFrameMkLst>
            <pc:docMk/>
            <pc:sldMk cId="3752763299" sldId="446"/>
            <ac:graphicFrameMk id="4" creationId="{59194B3F-583B-48B3-F766-771BD73BBA91}"/>
          </ac:graphicFrameMkLst>
        </pc:graphicFrameChg>
        <pc:picChg chg="add mod">
          <ac:chgData name="Ella Bartlett" userId="239dcd2cff2091b1" providerId="LiveId" clId="{158C3CA6-1556-4672-A6A1-17B04786F555}" dt="2025-09-30T21:56:14.657" v="1642" actId="1076"/>
          <ac:picMkLst>
            <pc:docMk/>
            <pc:sldMk cId="3752763299" sldId="446"/>
            <ac:picMk id="8" creationId="{8C791D8C-74D5-2C84-09EE-600ADFE7ACE2}"/>
          </ac:picMkLst>
        </pc:picChg>
        <pc:picChg chg="add mod">
          <ac:chgData name="Ella Bartlett" userId="239dcd2cff2091b1" providerId="LiveId" clId="{158C3CA6-1556-4672-A6A1-17B04786F555}" dt="2025-09-30T21:56:40.193" v="1646" actId="1076"/>
          <ac:picMkLst>
            <pc:docMk/>
            <pc:sldMk cId="3752763299" sldId="446"/>
            <ac:picMk id="9" creationId="{EB912074-3CFD-01A3-5FED-8F8AE9743FB8}"/>
          </ac:picMkLst>
        </pc:picChg>
      </pc:sldChg>
      <pc:sldChg chg="add del">
        <pc:chgData name="Ella Bartlett" userId="239dcd2cff2091b1" providerId="LiveId" clId="{158C3CA6-1556-4672-A6A1-17B04786F555}" dt="2025-09-30T21:53:08.216" v="1532" actId="47"/>
        <pc:sldMkLst>
          <pc:docMk/>
          <pc:sldMk cId="3979240600" sldId="446"/>
        </pc:sldMkLst>
      </pc:sldChg>
      <pc:sldChg chg="addSp delSp modSp new mod">
        <pc:chgData name="Ella Bartlett" userId="239dcd2cff2091b1" providerId="LiveId" clId="{158C3CA6-1556-4672-A6A1-17B04786F555}" dt="2025-09-30T22:56:28.210" v="2255" actId="114"/>
        <pc:sldMkLst>
          <pc:docMk/>
          <pc:sldMk cId="1511589763" sldId="447"/>
        </pc:sldMkLst>
        <pc:spChg chg="mod">
          <ac:chgData name="Ella Bartlett" userId="239dcd2cff2091b1" providerId="LiveId" clId="{158C3CA6-1556-4672-A6A1-17B04786F555}" dt="2025-09-30T22:09:17.410" v="1844" actId="20577"/>
          <ac:spMkLst>
            <pc:docMk/>
            <pc:sldMk cId="1511589763" sldId="447"/>
            <ac:spMk id="2" creationId="{E847FD7F-4AA5-31CF-E5A6-D0386258C232}"/>
          </ac:spMkLst>
        </pc:spChg>
        <pc:spChg chg="del">
          <ac:chgData name="Ella Bartlett" userId="239dcd2cff2091b1" providerId="LiveId" clId="{158C3CA6-1556-4672-A6A1-17B04786F555}" dt="2025-09-30T22:09:19.567" v="1845" actId="478"/>
          <ac:spMkLst>
            <pc:docMk/>
            <pc:sldMk cId="1511589763" sldId="447"/>
            <ac:spMk id="3" creationId="{1FF03098-4FF6-6009-FA2D-B2E7A613E38D}"/>
          </ac:spMkLst>
        </pc:spChg>
        <pc:spChg chg="add del mod">
          <ac:chgData name="Ella Bartlett" userId="239dcd2cff2091b1" providerId="LiveId" clId="{158C3CA6-1556-4672-A6A1-17B04786F555}" dt="2025-09-30T22:11:34.725" v="1895"/>
          <ac:spMkLst>
            <pc:docMk/>
            <pc:sldMk cId="1511589763" sldId="447"/>
            <ac:spMk id="8" creationId="{DC9103F5-C2DF-DB31-E09B-9A336F25ADF7}"/>
          </ac:spMkLst>
        </pc:spChg>
        <pc:spChg chg="add mod">
          <ac:chgData name="Ella Bartlett" userId="239dcd2cff2091b1" providerId="LiveId" clId="{158C3CA6-1556-4672-A6A1-17B04786F555}" dt="2025-09-30T22:12:33.918" v="1986" actId="13822"/>
          <ac:spMkLst>
            <pc:docMk/>
            <pc:sldMk cId="1511589763" sldId="447"/>
            <ac:spMk id="9" creationId="{3EFFBBC9-D025-9428-8C5C-4B91B50D2DA7}"/>
          </ac:spMkLst>
        </pc:spChg>
        <pc:spChg chg="add mod">
          <ac:chgData name="Ella Bartlett" userId="239dcd2cff2091b1" providerId="LiveId" clId="{158C3CA6-1556-4672-A6A1-17B04786F555}" dt="2025-09-30T22:12:40.257" v="1988" actId="1076"/>
          <ac:spMkLst>
            <pc:docMk/>
            <pc:sldMk cId="1511589763" sldId="447"/>
            <ac:spMk id="10" creationId="{F576FD8E-EA94-67EE-F143-DBCA3D6A3615}"/>
          </ac:spMkLst>
        </pc:spChg>
        <pc:spChg chg="add mod">
          <ac:chgData name="Ella Bartlett" userId="239dcd2cff2091b1" providerId="LiveId" clId="{158C3CA6-1556-4672-A6A1-17B04786F555}" dt="2025-09-30T22:56:28.210" v="2255" actId="114"/>
          <ac:spMkLst>
            <pc:docMk/>
            <pc:sldMk cId="1511589763" sldId="447"/>
            <ac:spMk id="11" creationId="{6F492842-73B8-AC5B-6E1C-84ADD228607F}"/>
          </ac:spMkLst>
        </pc:spChg>
        <pc:picChg chg="add mod">
          <ac:chgData name="Ella Bartlett" userId="239dcd2cff2091b1" providerId="LiveId" clId="{158C3CA6-1556-4672-A6A1-17B04786F555}" dt="2025-09-30T22:09:42.353" v="1850" actId="1076"/>
          <ac:picMkLst>
            <pc:docMk/>
            <pc:sldMk cId="1511589763" sldId="447"/>
            <ac:picMk id="5" creationId="{29557268-5E99-68C6-F76E-18DDAC865369}"/>
          </ac:picMkLst>
        </pc:picChg>
        <pc:picChg chg="add mod modCrop">
          <ac:chgData name="Ella Bartlett" userId="239dcd2cff2091b1" providerId="LiveId" clId="{158C3CA6-1556-4672-A6A1-17B04786F555}" dt="2025-09-30T22:11:09.778" v="1858" actId="1076"/>
          <ac:picMkLst>
            <pc:docMk/>
            <pc:sldMk cId="1511589763" sldId="447"/>
            <ac:picMk id="7" creationId="{02075293-157C-2F79-23E1-087B9D150CB2}"/>
          </ac:picMkLst>
        </pc:picChg>
      </pc:sldChg>
      <pc:sldChg chg="addSp delSp modSp add mod ord delAnim">
        <pc:chgData name="Ella Bartlett" userId="239dcd2cff2091b1" providerId="LiveId" clId="{158C3CA6-1556-4672-A6A1-17B04786F555}" dt="2025-09-30T22:53:48.727" v="2222" actId="1076"/>
        <pc:sldMkLst>
          <pc:docMk/>
          <pc:sldMk cId="2408786781" sldId="448"/>
        </pc:sldMkLst>
        <pc:spChg chg="mod">
          <ac:chgData name="Ella Bartlett" userId="239dcd2cff2091b1" providerId="LiveId" clId="{158C3CA6-1556-4672-A6A1-17B04786F555}" dt="2025-09-30T22:53:48.727" v="2222" actId="1076"/>
          <ac:spMkLst>
            <pc:docMk/>
            <pc:sldMk cId="2408786781" sldId="448"/>
            <ac:spMk id="7" creationId="{A9BED3E3-1574-E1BC-3B3B-1F5169B916EB}"/>
          </ac:spMkLst>
        </pc:spChg>
        <pc:spChg chg="del">
          <ac:chgData name="Ella Bartlett" userId="239dcd2cff2091b1" providerId="LiveId" clId="{158C3CA6-1556-4672-A6A1-17B04786F555}" dt="2025-09-30T22:12:50.263" v="1992" actId="478"/>
          <ac:spMkLst>
            <pc:docMk/>
            <pc:sldMk cId="2408786781" sldId="448"/>
            <ac:spMk id="8" creationId="{680264FF-5E9A-7B92-9B33-2665047ECDBC}"/>
          </ac:spMkLst>
        </pc:spChg>
        <pc:picChg chg="add del mod">
          <ac:chgData name="Ella Bartlett" userId="239dcd2cff2091b1" providerId="LiveId" clId="{158C3CA6-1556-4672-A6A1-17B04786F555}" dt="2025-09-30T22:17:30.384" v="2003" actId="478"/>
          <ac:picMkLst>
            <pc:docMk/>
            <pc:sldMk cId="2408786781" sldId="448"/>
            <ac:picMk id="2" creationId="{04230DCC-3D21-E6BA-130A-8026EA2F35BC}"/>
          </ac:picMkLst>
        </pc:picChg>
      </pc:sldChg>
      <pc:sldChg chg="addSp delSp modSp new mod modAnim">
        <pc:chgData name="Ella Bartlett" userId="239dcd2cff2091b1" providerId="LiveId" clId="{158C3CA6-1556-4672-A6A1-17B04786F555}" dt="2025-09-30T23:01:10.360" v="2427" actId="478"/>
        <pc:sldMkLst>
          <pc:docMk/>
          <pc:sldMk cId="186127384" sldId="449"/>
        </pc:sldMkLst>
        <pc:spChg chg="del">
          <ac:chgData name="Ella Bartlett" userId="239dcd2cff2091b1" providerId="LiveId" clId="{158C3CA6-1556-4672-A6A1-17B04786F555}" dt="2025-09-30T22:59:30.650" v="2336" actId="478"/>
          <ac:spMkLst>
            <pc:docMk/>
            <pc:sldMk cId="186127384" sldId="449"/>
            <ac:spMk id="2" creationId="{2008C6F8-C158-F709-AD0F-69E8478A13B8}"/>
          </ac:spMkLst>
        </pc:spChg>
        <pc:spChg chg="del">
          <ac:chgData name="Ella Bartlett" userId="239dcd2cff2091b1" providerId="LiveId" clId="{158C3CA6-1556-4672-A6A1-17B04786F555}" dt="2025-09-30T22:18:34.402" v="2149" actId="478"/>
          <ac:spMkLst>
            <pc:docMk/>
            <pc:sldMk cId="186127384" sldId="449"/>
            <ac:spMk id="3" creationId="{F0934388-FC9A-8615-4848-FFAE87F71C58}"/>
          </ac:spMkLst>
        </pc:spChg>
        <pc:spChg chg="add del mod">
          <ac:chgData name="Ella Bartlett" userId="239dcd2cff2091b1" providerId="LiveId" clId="{158C3CA6-1556-4672-A6A1-17B04786F555}" dt="2025-09-30T22:58:34.183" v="2329" actId="478"/>
          <ac:spMkLst>
            <pc:docMk/>
            <pc:sldMk cId="186127384" sldId="449"/>
            <ac:spMk id="7" creationId="{7357B855-8E0F-EF61-6358-9746699B5B86}"/>
          </ac:spMkLst>
        </pc:spChg>
        <pc:spChg chg="add">
          <ac:chgData name="Ella Bartlett" userId="239dcd2cff2091b1" providerId="LiveId" clId="{158C3CA6-1556-4672-A6A1-17B04786F555}" dt="2025-09-30T22:24:29.303" v="2158"/>
          <ac:spMkLst>
            <pc:docMk/>
            <pc:sldMk cId="186127384" sldId="449"/>
            <ac:spMk id="10" creationId="{C658C826-5C81-3AA1-1144-93CD94D88C82}"/>
          </ac:spMkLst>
        </pc:spChg>
        <pc:spChg chg="add">
          <ac:chgData name="Ella Bartlett" userId="239dcd2cff2091b1" providerId="LiveId" clId="{158C3CA6-1556-4672-A6A1-17B04786F555}" dt="2025-09-30T22:24:35.433" v="2159"/>
          <ac:spMkLst>
            <pc:docMk/>
            <pc:sldMk cId="186127384" sldId="449"/>
            <ac:spMk id="11" creationId="{2CA052BB-06E6-F0AC-087D-EFF445251805}"/>
          </ac:spMkLst>
        </pc:spChg>
        <pc:spChg chg="add mod">
          <ac:chgData name="Ella Bartlett" userId="239dcd2cff2091b1" providerId="LiveId" clId="{158C3CA6-1556-4672-A6A1-17B04786F555}" dt="2025-09-30T23:00:53.532" v="2424" actId="1076"/>
          <ac:spMkLst>
            <pc:docMk/>
            <pc:sldMk cId="186127384" sldId="449"/>
            <ac:spMk id="16" creationId="{DD967AF3-9EF4-C29E-70F5-5205884F1D2D}"/>
          </ac:spMkLst>
        </pc:spChg>
        <pc:spChg chg="add del mod">
          <ac:chgData name="Ella Bartlett" userId="239dcd2cff2091b1" providerId="LiveId" clId="{158C3CA6-1556-4672-A6A1-17B04786F555}" dt="2025-09-30T23:01:10.360" v="2427" actId="478"/>
          <ac:spMkLst>
            <pc:docMk/>
            <pc:sldMk cId="186127384" sldId="449"/>
            <ac:spMk id="18" creationId="{999BCC71-C619-F1BA-91ED-487981B68CDF}"/>
          </ac:spMkLst>
        </pc:spChg>
        <pc:picChg chg="add del mod">
          <ac:chgData name="Ella Bartlett" userId="239dcd2cff2091b1" providerId="LiveId" clId="{158C3CA6-1556-4672-A6A1-17B04786F555}" dt="2025-09-30T22:15:56.666" v="1996" actId="478"/>
          <ac:picMkLst>
            <pc:docMk/>
            <pc:sldMk cId="186127384" sldId="449"/>
            <ac:picMk id="5" creationId="{EEB97076-7693-F99F-06DA-700AD8A6034E}"/>
          </ac:picMkLst>
        </pc:picChg>
        <pc:picChg chg="add del mod">
          <ac:chgData name="Ella Bartlett" userId="239dcd2cff2091b1" providerId="LiveId" clId="{158C3CA6-1556-4672-A6A1-17B04786F555}" dt="2025-09-30T22:58:31.925" v="2328" actId="478"/>
          <ac:picMkLst>
            <pc:docMk/>
            <pc:sldMk cId="186127384" sldId="449"/>
            <ac:picMk id="6" creationId="{128371F0-225B-EF2B-A413-A9479550881B}"/>
          </ac:picMkLst>
        </pc:picChg>
        <pc:picChg chg="add mod ord modCrop">
          <ac:chgData name="Ella Bartlett" userId="239dcd2cff2091b1" providerId="LiveId" clId="{158C3CA6-1556-4672-A6A1-17B04786F555}" dt="2025-09-30T22:25:39.821" v="2185" actId="1076"/>
          <ac:picMkLst>
            <pc:docMk/>
            <pc:sldMk cId="186127384" sldId="449"/>
            <ac:picMk id="9" creationId="{27F5095A-FCCC-A9E4-3F83-060E9CD8F98E}"/>
          </ac:picMkLst>
        </pc:picChg>
        <pc:picChg chg="add mod modCrop">
          <ac:chgData name="Ella Bartlett" userId="239dcd2cff2091b1" providerId="LiveId" clId="{158C3CA6-1556-4672-A6A1-17B04786F555}" dt="2025-09-30T22:25:49.061" v="2189" actId="1076"/>
          <ac:picMkLst>
            <pc:docMk/>
            <pc:sldMk cId="186127384" sldId="449"/>
            <ac:picMk id="13" creationId="{487981A2-064D-27A8-7E3D-C1147F3992AB}"/>
          </ac:picMkLst>
        </pc:picChg>
        <pc:picChg chg="add mod ord">
          <ac:chgData name="Ella Bartlett" userId="239dcd2cff2091b1" providerId="LiveId" clId="{158C3CA6-1556-4672-A6A1-17B04786F555}" dt="2025-09-30T22:59:39.180" v="2340" actId="1076"/>
          <ac:picMkLst>
            <pc:docMk/>
            <pc:sldMk cId="186127384" sldId="449"/>
            <ac:picMk id="15" creationId="{CD939EEB-E12D-C41F-8945-C59B0F245488}"/>
          </ac:picMkLst>
        </pc:picChg>
      </pc:sldChg>
      <pc:sldChg chg="addSp delSp modSp new mod">
        <pc:chgData name="Ella Bartlett" userId="239dcd2cff2091b1" providerId="LiveId" clId="{158C3CA6-1556-4672-A6A1-17B04786F555}" dt="2025-09-30T22:58:22.823" v="2327" actId="122"/>
        <pc:sldMkLst>
          <pc:docMk/>
          <pc:sldMk cId="2518741665" sldId="450"/>
        </pc:sldMkLst>
        <pc:spChg chg="del">
          <ac:chgData name="Ella Bartlett" userId="239dcd2cff2091b1" providerId="LiveId" clId="{158C3CA6-1556-4672-A6A1-17B04786F555}" dt="2025-09-30T22:56:03.428" v="2229" actId="478"/>
          <ac:spMkLst>
            <pc:docMk/>
            <pc:sldMk cId="2518741665" sldId="450"/>
            <ac:spMk id="2" creationId="{419AFCA0-8851-C73B-EF8F-EAFD275B1641}"/>
          </ac:spMkLst>
        </pc:spChg>
        <pc:spChg chg="del">
          <ac:chgData name="Ella Bartlett" userId="239dcd2cff2091b1" providerId="LiveId" clId="{158C3CA6-1556-4672-A6A1-17B04786F555}" dt="2025-09-30T22:53:40.224" v="2219" actId="478"/>
          <ac:spMkLst>
            <pc:docMk/>
            <pc:sldMk cId="2518741665" sldId="450"/>
            <ac:spMk id="3" creationId="{F41BF043-D526-F2BA-A7F2-86BAD5C09064}"/>
          </ac:spMkLst>
        </pc:spChg>
        <pc:spChg chg="add mod">
          <ac:chgData name="Ella Bartlett" userId="239dcd2cff2091b1" providerId="LiveId" clId="{158C3CA6-1556-4672-A6A1-17B04786F555}" dt="2025-09-30T22:57:48.615" v="2262" actId="14100"/>
          <ac:spMkLst>
            <pc:docMk/>
            <pc:sldMk cId="2518741665" sldId="450"/>
            <ac:spMk id="10" creationId="{75E976A9-0042-3952-9D94-32BC6EA410DD}"/>
          </ac:spMkLst>
        </pc:spChg>
        <pc:spChg chg="add mod">
          <ac:chgData name="Ella Bartlett" userId="239dcd2cff2091b1" providerId="LiveId" clId="{158C3CA6-1556-4672-A6A1-17B04786F555}" dt="2025-09-30T22:58:22.823" v="2327" actId="122"/>
          <ac:spMkLst>
            <pc:docMk/>
            <pc:sldMk cId="2518741665" sldId="450"/>
            <ac:spMk id="11" creationId="{F5D019A9-83C3-3F1A-FD81-4F7B89DF7FA0}"/>
          </ac:spMkLst>
        </pc:spChg>
        <pc:spChg chg="add mod">
          <ac:chgData name="Ella Bartlett" userId="239dcd2cff2091b1" providerId="LiveId" clId="{158C3CA6-1556-4672-A6A1-17B04786F555}" dt="2025-09-30T22:57:54.937" v="2263"/>
          <ac:spMkLst>
            <pc:docMk/>
            <pc:sldMk cId="2518741665" sldId="450"/>
            <ac:spMk id="12" creationId="{3BF7CDDB-9C98-B2D1-19FC-3C19C4942664}"/>
          </ac:spMkLst>
        </pc:spChg>
        <pc:picChg chg="add del mod">
          <ac:chgData name="Ella Bartlett" userId="239dcd2cff2091b1" providerId="LiveId" clId="{158C3CA6-1556-4672-A6A1-17B04786F555}" dt="2025-09-30T22:54:16.712" v="2224" actId="478"/>
          <ac:picMkLst>
            <pc:docMk/>
            <pc:sldMk cId="2518741665" sldId="450"/>
            <ac:picMk id="5" creationId="{8571A197-2B56-8039-B5A4-F8B28A597A41}"/>
          </ac:picMkLst>
        </pc:picChg>
        <pc:picChg chg="add mod modCrop">
          <ac:chgData name="Ella Bartlett" userId="239dcd2cff2091b1" providerId="LiveId" clId="{158C3CA6-1556-4672-A6A1-17B04786F555}" dt="2025-09-30T22:56:09.559" v="2232" actId="1440"/>
          <ac:picMkLst>
            <pc:docMk/>
            <pc:sldMk cId="2518741665" sldId="450"/>
            <ac:picMk id="7" creationId="{E180F45E-C395-2238-EF12-BE392302B775}"/>
          </ac:picMkLst>
        </pc:picChg>
        <pc:picChg chg="add mod">
          <ac:chgData name="Ella Bartlett" userId="239dcd2cff2091b1" providerId="LiveId" clId="{158C3CA6-1556-4672-A6A1-17B04786F555}" dt="2025-09-30T22:57:35.913" v="2258" actId="1440"/>
          <ac:picMkLst>
            <pc:docMk/>
            <pc:sldMk cId="2518741665" sldId="450"/>
            <ac:picMk id="9" creationId="{0BC92DF8-5A79-F397-BAD8-14736761F98D}"/>
          </ac:picMkLst>
        </pc:picChg>
      </pc:sldChg>
      <pc:sldChg chg="addSp delSp modSp new mod">
        <pc:chgData name="Ella Bartlett" userId="239dcd2cff2091b1" providerId="LiveId" clId="{158C3CA6-1556-4672-A6A1-17B04786F555}" dt="2025-09-30T23:18:18.263" v="2474" actId="1076"/>
        <pc:sldMkLst>
          <pc:docMk/>
          <pc:sldMk cId="1322080354" sldId="451"/>
        </pc:sldMkLst>
        <pc:spChg chg="mod">
          <ac:chgData name="Ella Bartlett" userId="239dcd2cff2091b1" providerId="LiveId" clId="{158C3CA6-1556-4672-A6A1-17B04786F555}" dt="2025-09-30T23:16:39.089" v="2457" actId="20577"/>
          <ac:spMkLst>
            <pc:docMk/>
            <pc:sldMk cId="1322080354" sldId="451"/>
            <ac:spMk id="2" creationId="{821F439A-8C6D-D2D6-82E5-92FB06BE0E4C}"/>
          </ac:spMkLst>
        </pc:spChg>
        <pc:spChg chg="del">
          <ac:chgData name="Ella Bartlett" userId="239dcd2cff2091b1" providerId="LiveId" clId="{158C3CA6-1556-4672-A6A1-17B04786F555}" dt="2025-09-30T23:16:41.556" v="2458" actId="478"/>
          <ac:spMkLst>
            <pc:docMk/>
            <pc:sldMk cId="1322080354" sldId="451"/>
            <ac:spMk id="3" creationId="{71C9C626-728E-AC45-7886-98EB1E54FF0B}"/>
          </ac:spMkLst>
        </pc:spChg>
        <pc:spChg chg="add">
          <ac:chgData name="Ella Bartlett" userId="239dcd2cff2091b1" providerId="LiveId" clId="{158C3CA6-1556-4672-A6A1-17B04786F555}" dt="2025-09-30T23:17:11.405" v="2459"/>
          <ac:spMkLst>
            <pc:docMk/>
            <pc:sldMk cId="1322080354" sldId="451"/>
            <ac:spMk id="4" creationId="{5FC1E09A-C749-B500-8BAB-0959FCC0E7C4}"/>
          </ac:spMkLst>
        </pc:spChg>
        <pc:picChg chg="add mod">
          <ac:chgData name="Ella Bartlett" userId="239dcd2cff2091b1" providerId="LiveId" clId="{158C3CA6-1556-4672-A6A1-17B04786F555}" dt="2025-09-30T23:18:18.263" v="2474" actId="1076"/>
          <ac:picMkLst>
            <pc:docMk/>
            <pc:sldMk cId="1322080354" sldId="451"/>
            <ac:picMk id="6" creationId="{C7E9904E-239B-8D06-BD39-C3E561023F46}"/>
          </ac:picMkLst>
        </pc:picChg>
        <pc:picChg chg="add mod">
          <ac:chgData name="Ella Bartlett" userId="239dcd2cff2091b1" providerId="LiveId" clId="{158C3CA6-1556-4672-A6A1-17B04786F555}" dt="2025-09-30T23:18:17.157" v="2473" actId="1076"/>
          <ac:picMkLst>
            <pc:docMk/>
            <pc:sldMk cId="1322080354" sldId="451"/>
            <ac:picMk id="8" creationId="{33AEBC2D-56E1-6A80-D590-D127DAF196D6}"/>
          </ac:picMkLst>
        </pc:picChg>
      </pc:sldChg>
      <pc:sldChg chg="addSp delSp modSp new mod">
        <pc:chgData name="Ella Bartlett" userId="239dcd2cff2091b1" providerId="LiveId" clId="{158C3CA6-1556-4672-A6A1-17B04786F555}" dt="2025-09-30T23:20:23.644" v="2643" actId="14100"/>
        <pc:sldMkLst>
          <pc:docMk/>
          <pc:sldMk cId="2563232133" sldId="452"/>
        </pc:sldMkLst>
        <pc:spChg chg="mod">
          <ac:chgData name="Ella Bartlett" userId="239dcd2cff2091b1" providerId="LiveId" clId="{158C3CA6-1556-4672-A6A1-17B04786F555}" dt="2025-09-30T23:18:31.859" v="2508" actId="20577"/>
          <ac:spMkLst>
            <pc:docMk/>
            <pc:sldMk cId="2563232133" sldId="452"/>
            <ac:spMk id="2" creationId="{3B1A00E1-F357-E476-0D0B-80CF48471537}"/>
          </ac:spMkLst>
        </pc:spChg>
        <pc:spChg chg="del">
          <ac:chgData name="Ella Bartlett" userId="239dcd2cff2091b1" providerId="LiveId" clId="{158C3CA6-1556-4672-A6A1-17B04786F555}" dt="2025-09-30T23:18:34.203" v="2509" actId="478"/>
          <ac:spMkLst>
            <pc:docMk/>
            <pc:sldMk cId="2563232133" sldId="452"/>
            <ac:spMk id="3" creationId="{E498BA53-936F-386A-38E4-784E168B3EE6}"/>
          </ac:spMkLst>
        </pc:spChg>
        <pc:spChg chg="add mod">
          <ac:chgData name="Ella Bartlett" userId="239dcd2cff2091b1" providerId="LiveId" clId="{158C3CA6-1556-4672-A6A1-17B04786F555}" dt="2025-09-30T23:20:19.193" v="2640" actId="114"/>
          <ac:spMkLst>
            <pc:docMk/>
            <pc:sldMk cId="2563232133" sldId="452"/>
            <ac:spMk id="6" creationId="{C6D1DDE1-9BE0-66DD-9A99-C64C36898230}"/>
          </ac:spMkLst>
        </pc:spChg>
        <pc:picChg chg="add mod">
          <ac:chgData name="Ella Bartlett" userId="239dcd2cff2091b1" providerId="LiveId" clId="{158C3CA6-1556-4672-A6A1-17B04786F555}" dt="2025-09-30T23:20:23.644" v="2643" actId="14100"/>
          <ac:picMkLst>
            <pc:docMk/>
            <pc:sldMk cId="2563232133" sldId="452"/>
            <ac:picMk id="5" creationId="{0E43BC38-0D03-2958-F412-6097F767B6F3}"/>
          </ac:picMkLst>
        </pc:picChg>
      </pc:sldChg>
      <pc:sldChg chg="new del">
        <pc:chgData name="Ella Bartlett" userId="239dcd2cff2091b1" providerId="LiveId" clId="{158C3CA6-1556-4672-A6A1-17B04786F555}" dt="2025-09-30T23:22:03.608" v="2649" actId="47"/>
        <pc:sldMkLst>
          <pc:docMk/>
          <pc:sldMk cId="2364445398" sldId="453"/>
        </pc:sldMkLst>
      </pc:sldChg>
      <pc:sldChg chg="add del">
        <pc:chgData name="Ella Bartlett" userId="239dcd2cff2091b1" providerId="LiveId" clId="{158C3CA6-1556-4672-A6A1-17B04786F555}" dt="2025-09-30T23:21:59.916" v="2647" actId="47"/>
        <pc:sldMkLst>
          <pc:docMk/>
          <pc:sldMk cId="3456351116" sldId="454"/>
        </pc:sldMkLst>
      </pc:sldChg>
      <pc:sldChg chg="addSp modSp add mod">
        <pc:chgData name="Ella Bartlett" userId="239dcd2cff2091b1" providerId="LiveId" clId="{158C3CA6-1556-4672-A6A1-17B04786F555}" dt="2025-09-30T23:22:13.924" v="2654" actId="14100"/>
        <pc:sldMkLst>
          <pc:docMk/>
          <pc:sldMk cId="2521797689" sldId="455"/>
        </pc:sldMkLst>
        <pc:picChg chg="add mod">
          <ac:chgData name="Ella Bartlett" userId="239dcd2cff2091b1" providerId="LiveId" clId="{158C3CA6-1556-4672-A6A1-17B04786F555}" dt="2025-09-30T23:22:13.924" v="2654" actId="14100"/>
          <ac:picMkLst>
            <pc:docMk/>
            <pc:sldMk cId="2521797689" sldId="455"/>
            <ac:picMk id="4" creationId="{840D588D-D530-06AD-A918-A8EF1A449724}"/>
          </ac:picMkLst>
        </pc:picChg>
      </pc:sldChg>
      <pc:sldChg chg="addSp delSp modSp new mod">
        <pc:chgData name="Ella Bartlett" userId="239dcd2cff2091b1" providerId="LiveId" clId="{158C3CA6-1556-4672-A6A1-17B04786F555}" dt="2025-09-30T23:29:03.482" v="2873" actId="14100"/>
        <pc:sldMkLst>
          <pc:docMk/>
          <pc:sldMk cId="786793692" sldId="456"/>
        </pc:sldMkLst>
        <pc:spChg chg="del">
          <ac:chgData name="Ella Bartlett" userId="239dcd2cff2091b1" providerId="LiveId" clId="{158C3CA6-1556-4672-A6A1-17B04786F555}" dt="2025-09-30T23:27:29.760" v="2852" actId="478"/>
          <ac:spMkLst>
            <pc:docMk/>
            <pc:sldMk cId="786793692" sldId="456"/>
            <ac:spMk id="2" creationId="{716F4E0D-D572-4C78-3EA1-E8EAA5C827AF}"/>
          </ac:spMkLst>
        </pc:spChg>
        <pc:spChg chg="del mod">
          <ac:chgData name="Ella Bartlett" userId="239dcd2cff2091b1" providerId="LiveId" clId="{158C3CA6-1556-4672-A6A1-17B04786F555}" dt="2025-09-30T23:27:28.645" v="2851" actId="478"/>
          <ac:spMkLst>
            <pc:docMk/>
            <pc:sldMk cId="786793692" sldId="456"/>
            <ac:spMk id="3" creationId="{FC18B249-7AE8-7466-6E77-09C6D0E5EA63}"/>
          </ac:spMkLst>
        </pc:spChg>
        <pc:spChg chg="add del mod">
          <ac:chgData name="Ella Bartlett" userId="239dcd2cff2091b1" providerId="LiveId" clId="{158C3CA6-1556-4672-A6A1-17B04786F555}" dt="2025-09-30T23:27:30.438" v="2853" actId="478"/>
          <ac:spMkLst>
            <pc:docMk/>
            <pc:sldMk cId="786793692" sldId="456"/>
            <ac:spMk id="6" creationId="{5F371EAA-62F1-6DE6-4149-9410D9A0EA1B}"/>
          </ac:spMkLst>
        </pc:spChg>
        <pc:graphicFrameChg chg="add mod">
          <ac:chgData name="Ella Bartlett" userId="239dcd2cff2091b1" providerId="LiveId" clId="{158C3CA6-1556-4672-A6A1-17B04786F555}" dt="2025-09-30T23:29:03.482" v="2873" actId="14100"/>
          <ac:graphicFrameMkLst>
            <pc:docMk/>
            <pc:sldMk cId="786793692" sldId="456"/>
            <ac:graphicFrameMk id="4" creationId="{E0CAD77E-42B3-7F29-105C-B0D8A825784A}"/>
          </ac:graphicFrameMkLst>
        </pc:graphicFrameChg>
      </pc:sldChg>
      <pc:sldChg chg="addSp delSp modSp new mod setBg addAnim delAnim">
        <pc:chgData name="Ella Bartlett" userId="239dcd2cff2091b1" providerId="LiveId" clId="{158C3CA6-1556-4672-A6A1-17B04786F555}" dt="2025-10-01T00:37:42.475" v="4835" actId="1076"/>
        <pc:sldMkLst>
          <pc:docMk/>
          <pc:sldMk cId="898879562" sldId="457"/>
        </pc:sldMkLst>
        <pc:spChg chg="mod">
          <ac:chgData name="Ella Bartlett" userId="239dcd2cff2091b1" providerId="LiveId" clId="{158C3CA6-1556-4672-A6A1-17B04786F555}" dt="2025-10-01T00:14:07.439" v="4774" actId="20577"/>
          <ac:spMkLst>
            <pc:docMk/>
            <pc:sldMk cId="898879562" sldId="457"/>
            <ac:spMk id="2" creationId="{8CFBF78F-C693-9381-37A2-58F4499C33AF}"/>
          </ac:spMkLst>
        </pc:spChg>
        <pc:spChg chg="del mod">
          <ac:chgData name="Ella Bartlett" userId="239dcd2cff2091b1" providerId="LiveId" clId="{158C3CA6-1556-4672-A6A1-17B04786F555}" dt="2025-09-30T23:36:19.772" v="3044" actId="478"/>
          <ac:spMkLst>
            <pc:docMk/>
            <pc:sldMk cId="898879562" sldId="457"/>
            <ac:spMk id="3" creationId="{96C44D56-DFD8-DE01-7104-013530871985}"/>
          </ac:spMkLst>
        </pc:spChg>
        <pc:spChg chg="add del mod">
          <ac:chgData name="Ella Bartlett" userId="239dcd2cff2091b1" providerId="LiveId" clId="{158C3CA6-1556-4672-A6A1-17B04786F555}" dt="2025-09-30T23:36:36.264" v="3074"/>
          <ac:spMkLst>
            <pc:docMk/>
            <pc:sldMk cId="898879562" sldId="457"/>
            <ac:spMk id="4" creationId="{B95E3331-62DB-50BB-CC95-7E98E22103FF}"/>
          </ac:spMkLst>
        </pc:spChg>
        <pc:spChg chg="add mod">
          <ac:chgData name="Ella Bartlett" userId="239dcd2cff2091b1" providerId="LiveId" clId="{158C3CA6-1556-4672-A6A1-17B04786F555}" dt="2025-10-01T00:37:42.475" v="4835" actId="1076"/>
          <ac:spMkLst>
            <pc:docMk/>
            <pc:sldMk cId="898879562" sldId="457"/>
            <ac:spMk id="6" creationId="{1F2CFF27-7EEB-8B3C-4A7A-6A0969FDC7C7}"/>
          </ac:spMkLst>
        </pc:spChg>
        <pc:spChg chg="add del">
          <ac:chgData name="Ella Bartlett" userId="239dcd2cff2091b1" providerId="LiveId" clId="{158C3CA6-1556-4672-A6A1-17B04786F555}" dt="2025-10-01T00:13:57.650" v="4767" actId="26606"/>
          <ac:spMkLst>
            <pc:docMk/>
            <pc:sldMk cId="898879562" sldId="457"/>
            <ac:spMk id="19" creationId="{DD6BC9EB-F181-48AB-BCA2-3D1DB20D2D87}"/>
          </ac:spMkLst>
        </pc:spChg>
        <pc:spChg chg="add del">
          <ac:chgData name="Ella Bartlett" userId="239dcd2cff2091b1" providerId="LiveId" clId="{158C3CA6-1556-4672-A6A1-17B04786F555}" dt="2025-10-01T00:13:57.650" v="4767" actId="26606"/>
          <ac:spMkLst>
            <pc:docMk/>
            <pc:sldMk cId="898879562" sldId="457"/>
            <ac:spMk id="21" creationId="{D33AAA80-39DC-4020-9BFF-0718F35C7661}"/>
          </ac:spMkLst>
        </pc:spChg>
        <pc:spChg chg="add del">
          <ac:chgData name="Ella Bartlett" userId="239dcd2cff2091b1" providerId="LiveId" clId="{158C3CA6-1556-4672-A6A1-17B04786F555}" dt="2025-10-01T00:13:57.155" v="4764" actId="26606"/>
          <ac:spMkLst>
            <pc:docMk/>
            <pc:sldMk cId="898879562" sldId="457"/>
            <ac:spMk id="24" creationId="{66D61E08-70C3-48D8-BEA0-787111DC30DA}"/>
          </ac:spMkLst>
        </pc:spChg>
        <pc:spChg chg="add del">
          <ac:chgData name="Ella Bartlett" userId="239dcd2cff2091b1" providerId="LiveId" clId="{158C3CA6-1556-4672-A6A1-17B04786F555}" dt="2025-10-01T00:13:57.650" v="4767" actId="26606"/>
          <ac:spMkLst>
            <pc:docMk/>
            <pc:sldMk cId="898879562" sldId="457"/>
            <ac:spMk id="25" creationId="{1177F295-741F-4EFF-B0CA-BE69295ADA07}"/>
          </ac:spMkLst>
        </pc:spChg>
        <pc:spChg chg="add del">
          <ac:chgData name="Ella Bartlett" userId="239dcd2cff2091b1" providerId="LiveId" clId="{158C3CA6-1556-4672-A6A1-17B04786F555}" dt="2025-10-01T00:13:57.155" v="4764" actId="26606"/>
          <ac:spMkLst>
            <pc:docMk/>
            <pc:sldMk cId="898879562" sldId="457"/>
            <ac:spMk id="26" creationId="{FC55298F-0AE5-478E-AD2B-03C2614C5833}"/>
          </ac:spMkLst>
        </pc:spChg>
        <pc:spChg chg="add del">
          <ac:chgData name="Ella Bartlett" userId="239dcd2cff2091b1" providerId="LiveId" clId="{158C3CA6-1556-4672-A6A1-17B04786F555}" dt="2025-10-01T00:13:57.155" v="4764" actId="26606"/>
          <ac:spMkLst>
            <pc:docMk/>
            <pc:sldMk cId="898879562" sldId="457"/>
            <ac:spMk id="28" creationId="{C180E4EA-0B63-4779-A895-7E90E71088F3}"/>
          </ac:spMkLst>
        </pc:spChg>
        <pc:spChg chg="add">
          <ac:chgData name="Ella Bartlett" userId="239dcd2cff2091b1" providerId="LiveId" clId="{158C3CA6-1556-4672-A6A1-17B04786F555}" dt="2025-10-01T00:13:57.668" v="4768" actId="26606"/>
          <ac:spMkLst>
            <pc:docMk/>
            <pc:sldMk cId="898879562" sldId="457"/>
            <ac:spMk id="29" creationId="{0819F787-32B4-46A8-BC57-C6571BCEE243}"/>
          </ac:spMkLst>
        </pc:spChg>
        <pc:spChg chg="add del">
          <ac:chgData name="Ella Bartlett" userId="239dcd2cff2091b1" providerId="LiveId" clId="{158C3CA6-1556-4672-A6A1-17B04786F555}" dt="2025-10-01T00:13:57.155" v="4764" actId="26606"/>
          <ac:spMkLst>
            <pc:docMk/>
            <pc:sldMk cId="898879562" sldId="457"/>
            <ac:spMk id="30" creationId="{CEE01D9D-3DE8-4EED-B0D3-8F3C79CC7673}"/>
          </ac:spMkLst>
        </pc:spChg>
        <pc:spChg chg="add del">
          <ac:chgData name="Ella Bartlett" userId="239dcd2cff2091b1" providerId="LiveId" clId="{158C3CA6-1556-4672-A6A1-17B04786F555}" dt="2025-10-01T00:13:57.155" v="4764" actId="26606"/>
          <ac:spMkLst>
            <pc:docMk/>
            <pc:sldMk cId="898879562" sldId="457"/>
            <ac:spMk id="32" creationId="{89AF5CE9-607F-43F4-8983-DCD6DA4051FD}"/>
          </ac:spMkLst>
        </pc:spChg>
        <pc:spChg chg="add del">
          <ac:chgData name="Ella Bartlett" userId="239dcd2cff2091b1" providerId="LiveId" clId="{158C3CA6-1556-4672-A6A1-17B04786F555}" dt="2025-10-01T00:13:57.155" v="4764" actId="26606"/>
          <ac:spMkLst>
            <pc:docMk/>
            <pc:sldMk cId="898879562" sldId="457"/>
            <ac:spMk id="34" creationId="{6EEA2DBD-9E1E-4521-8C01-F32AD18A89E3}"/>
          </ac:spMkLst>
        </pc:spChg>
        <pc:spChg chg="add del">
          <ac:chgData name="Ella Bartlett" userId="239dcd2cff2091b1" providerId="LiveId" clId="{158C3CA6-1556-4672-A6A1-17B04786F555}" dt="2025-10-01T00:13:57.155" v="4764" actId="26606"/>
          <ac:spMkLst>
            <pc:docMk/>
            <pc:sldMk cId="898879562" sldId="457"/>
            <ac:spMk id="36" creationId="{15BBD2C1-BA9B-46A9-A27A-33498B169272}"/>
          </ac:spMkLst>
        </pc:spChg>
        <pc:spChg chg="add">
          <ac:chgData name="Ella Bartlett" userId="239dcd2cff2091b1" providerId="LiveId" clId="{158C3CA6-1556-4672-A6A1-17B04786F555}" dt="2025-10-01T00:13:57.668" v="4768" actId="26606"/>
          <ac:spMkLst>
            <pc:docMk/>
            <pc:sldMk cId="898879562" sldId="457"/>
            <ac:spMk id="49" creationId="{2783C067-F8BF-4755-B516-8A0CD74CF60C}"/>
          </ac:spMkLst>
        </pc:spChg>
        <pc:spChg chg="add">
          <ac:chgData name="Ella Bartlett" userId="239dcd2cff2091b1" providerId="LiveId" clId="{158C3CA6-1556-4672-A6A1-17B04786F555}" dt="2025-10-01T00:13:57.668" v="4768" actId="26606"/>
          <ac:spMkLst>
            <pc:docMk/>
            <pc:sldMk cId="898879562" sldId="457"/>
            <ac:spMk id="50" creationId="{2ED796EC-E7FF-46DB-B912-FB08BF12AA6E}"/>
          </ac:spMkLst>
        </pc:spChg>
        <pc:spChg chg="add">
          <ac:chgData name="Ella Bartlett" userId="239dcd2cff2091b1" providerId="LiveId" clId="{158C3CA6-1556-4672-A6A1-17B04786F555}" dt="2025-10-01T00:13:57.668" v="4768" actId="26606"/>
          <ac:spMkLst>
            <pc:docMk/>
            <pc:sldMk cId="898879562" sldId="457"/>
            <ac:spMk id="51" creationId="{549A2DAB-B431-487D-95AD-BB0FECB49E57}"/>
          </ac:spMkLst>
        </pc:spChg>
        <pc:grpChg chg="add del">
          <ac:chgData name="Ella Bartlett" userId="239dcd2cff2091b1" providerId="LiveId" clId="{158C3CA6-1556-4672-A6A1-17B04786F555}" dt="2025-10-01T00:13:57.650" v="4767" actId="26606"/>
          <ac:grpSpMkLst>
            <pc:docMk/>
            <pc:sldMk cId="898879562" sldId="457"/>
            <ac:grpSpMk id="7" creationId="{76582886-877C-4AEC-A77F-8055EB9A0CF9}"/>
          </ac:grpSpMkLst>
        </pc:grpChg>
        <pc:grpChg chg="add del">
          <ac:chgData name="Ella Bartlett" userId="239dcd2cff2091b1" providerId="LiveId" clId="{158C3CA6-1556-4672-A6A1-17B04786F555}" dt="2025-10-01T00:13:57.155" v="4764" actId="26606"/>
          <ac:grpSpMkLst>
            <pc:docMk/>
            <pc:sldMk cId="898879562" sldId="457"/>
            <ac:grpSpMk id="8" creationId="{A5AFB369-4673-4727-A7CD-D86AFE0AE069}"/>
          </ac:grpSpMkLst>
        </pc:grpChg>
        <pc:grpChg chg="add">
          <ac:chgData name="Ella Bartlett" userId="239dcd2cff2091b1" providerId="LiveId" clId="{158C3CA6-1556-4672-A6A1-17B04786F555}" dt="2025-10-01T00:13:57.668" v="4768" actId="26606"/>
          <ac:grpSpMkLst>
            <pc:docMk/>
            <pc:sldMk cId="898879562" sldId="457"/>
            <ac:grpSpMk id="47" creationId="{76582886-877C-4AEC-A77F-8055EB9A0CF9}"/>
          </ac:grpSpMkLst>
        </pc:grpChg>
        <pc:picChg chg="add del">
          <ac:chgData name="Ella Bartlett" userId="239dcd2cff2091b1" providerId="LiveId" clId="{158C3CA6-1556-4672-A6A1-17B04786F555}" dt="2025-10-01T00:13:57.155" v="4764" actId="26606"/>
          <ac:picMkLst>
            <pc:docMk/>
            <pc:sldMk cId="898879562" sldId="457"/>
            <ac:picMk id="5" creationId="{34FD3735-4DB5-6805-4E98-680551C3461A}"/>
          </ac:picMkLst>
        </pc:picChg>
        <pc:cxnChg chg="add del">
          <ac:chgData name="Ella Bartlett" userId="239dcd2cff2091b1" providerId="LiveId" clId="{158C3CA6-1556-4672-A6A1-17B04786F555}" dt="2025-10-01T00:13:57.650" v="4767" actId="26606"/>
          <ac:cxnSpMkLst>
            <pc:docMk/>
            <pc:sldMk cId="898879562" sldId="457"/>
            <ac:cxnSpMk id="23" creationId="{C9C5D90B-7EE3-4D26-AB7D-A5A3A6E11203}"/>
          </ac:cxnSpMkLst>
        </pc:cxnChg>
        <pc:cxnChg chg="add">
          <ac:chgData name="Ella Bartlett" userId="239dcd2cff2091b1" providerId="LiveId" clId="{158C3CA6-1556-4672-A6A1-17B04786F555}" dt="2025-10-01T00:13:57.668" v="4768" actId="26606"/>
          <ac:cxnSpMkLst>
            <pc:docMk/>
            <pc:sldMk cId="898879562" sldId="457"/>
            <ac:cxnSpMk id="27" creationId="{045062AF-EB11-4651-BC4A-4DA21768DE8E}"/>
          </ac:cxnSpMkLst>
        </pc:cxnChg>
        <pc:cxnChg chg="add">
          <ac:chgData name="Ella Bartlett" userId="239dcd2cff2091b1" providerId="LiveId" clId="{158C3CA6-1556-4672-A6A1-17B04786F555}" dt="2025-10-01T00:13:57.668" v="4768" actId="26606"/>
          <ac:cxnSpMkLst>
            <pc:docMk/>
            <pc:sldMk cId="898879562" sldId="457"/>
            <ac:cxnSpMk id="52" creationId="{C5ECDEE1-7093-418F-9CF5-24EEB115C1C1}"/>
          </ac:cxnSpMkLst>
        </pc:cxnChg>
      </pc:sldChg>
      <pc:sldChg chg="addSp delSp modSp new mod">
        <pc:chgData name="Ella Bartlett" userId="239dcd2cff2091b1" providerId="LiveId" clId="{158C3CA6-1556-4672-A6A1-17B04786F555}" dt="2025-09-30T23:46:38.472" v="3564" actId="478"/>
        <pc:sldMkLst>
          <pc:docMk/>
          <pc:sldMk cId="1976898719" sldId="458"/>
        </pc:sldMkLst>
        <pc:spChg chg="mod">
          <ac:chgData name="Ella Bartlett" userId="239dcd2cff2091b1" providerId="LiveId" clId="{158C3CA6-1556-4672-A6A1-17B04786F555}" dt="2025-09-30T23:41:44.344" v="3219" actId="1076"/>
          <ac:spMkLst>
            <pc:docMk/>
            <pc:sldMk cId="1976898719" sldId="458"/>
            <ac:spMk id="2" creationId="{B9A97890-4154-1312-E0CA-3FB2723DA3C2}"/>
          </ac:spMkLst>
        </pc:spChg>
        <pc:spChg chg="del">
          <ac:chgData name="Ella Bartlett" userId="239dcd2cff2091b1" providerId="LiveId" clId="{158C3CA6-1556-4672-A6A1-17B04786F555}" dt="2025-09-30T23:37:26.711" v="3135" actId="478"/>
          <ac:spMkLst>
            <pc:docMk/>
            <pc:sldMk cId="1976898719" sldId="458"/>
            <ac:spMk id="3" creationId="{438DAF13-B836-FA7A-E631-9BA79DA5C463}"/>
          </ac:spMkLst>
        </pc:spChg>
        <pc:spChg chg="add del mod">
          <ac:chgData name="Ella Bartlett" userId="239dcd2cff2091b1" providerId="LiveId" clId="{158C3CA6-1556-4672-A6A1-17B04786F555}" dt="2025-09-30T23:46:36.197" v="3563" actId="478"/>
          <ac:spMkLst>
            <pc:docMk/>
            <pc:sldMk cId="1976898719" sldId="458"/>
            <ac:spMk id="4" creationId="{E18D5389-4E84-72AE-6843-359DF1A3AAEB}"/>
          </ac:spMkLst>
        </pc:spChg>
        <pc:spChg chg="add mod">
          <ac:chgData name="Ella Bartlett" userId="239dcd2cff2091b1" providerId="LiveId" clId="{158C3CA6-1556-4672-A6A1-17B04786F555}" dt="2025-09-30T23:42:09.586" v="3251" actId="403"/>
          <ac:spMkLst>
            <pc:docMk/>
            <pc:sldMk cId="1976898719" sldId="458"/>
            <ac:spMk id="5" creationId="{9D33BD22-3459-368B-3C39-1B9F7901BEA8}"/>
          </ac:spMkLst>
        </pc:spChg>
        <pc:spChg chg="add mod">
          <ac:chgData name="Ella Bartlett" userId="239dcd2cff2091b1" providerId="LiveId" clId="{158C3CA6-1556-4672-A6A1-17B04786F555}" dt="2025-09-30T23:44:18.341" v="3348" actId="1076"/>
          <ac:spMkLst>
            <pc:docMk/>
            <pc:sldMk cId="1976898719" sldId="458"/>
            <ac:spMk id="6" creationId="{073C1199-2AC8-3758-242A-F4DEE9192427}"/>
          </ac:spMkLst>
        </pc:spChg>
        <pc:spChg chg="add mod">
          <ac:chgData name="Ella Bartlett" userId="239dcd2cff2091b1" providerId="LiveId" clId="{158C3CA6-1556-4672-A6A1-17B04786F555}" dt="2025-09-30T23:45:04.085" v="3406" actId="20577"/>
          <ac:spMkLst>
            <pc:docMk/>
            <pc:sldMk cId="1976898719" sldId="458"/>
            <ac:spMk id="7" creationId="{29A3F20A-56C8-0FF4-28E2-AD9709BE5E33}"/>
          </ac:spMkLst>
        </pc:spChg>
        <pc:spChg chg="add mod">
          <ac:chgData name="Ella Bartlett" userId="239dcd2cff2091b1" providerId="LiveId" clId="{158C3CA6-1556-4672-A6A1-17B04786F555}" dt="2025-09-30T23:43:12.201" v="3299" actId="1076"/>
          <ac:spMkLst>
            <pc:docMk/>
            <pc:sldMk cId="1976898719" sldId="458"/>
            <ac:spMk id="8" creationId="{41E4B26A-45D5-7D92-0B20-25957862A6E5}"/>
          </ac:spMkLst>
        </pc:spChg>
        <pc:spChg chg="add mod">
          <ac:chgData name="Ella Bartlett" userId="239dcd2cff2091b1" providerId="LiveId" clId="{158C3CA6-1556-4672-A6A1-17B04786F555}" dt="2025-09-30T23:43:09.830" v="3298" actId="1076"/>
          <ac:spMkLst>
            <pc:docMk/>
            <pc:sldMk cId="1976898719" sldId="458"/>
            <ac:spMk id="9" creationId="{F510019F-6154-8633-B7D6-DE9B21B98407}"/>
          </ac:spMkLst>
        </pc:spChg>
        <pc:spChg chg="add mod">
          <ac:chgData name="Ella Bartlett" userId="239dcd2cff2091b1" providerId="LiveId" clId="{158C3CA6-1556-4672-A6A1-17B04786F555}" dt="2025-09-30T23:46:20.885" v="3560" actId="688"/>
          <ac:spMkLst>
            <pc:docMk/>
            <pc:sldMk cId="1976898719" sldId="458"/>
            <ac:spMk id="10" creationId="{9E496B70-0AA6-1867-1F43-AA4A22E2E5F8}"/>
          </ac:spMkLst>
        </pc:spChg>
        <pc:spChg chg="add mod">
          <ac:chgData name="Ella Bartlett" userId="239dcd2cff2091b1" providerId="LiveId" clId="{158C3CA6-1556-4672-A6A1-17B04786F555}" dt="2025-09-30T23:46:18.397" v="3559" actId="688"/>
          <ac:spMkLst>
            <pc:docMk/>
            <pc:sldMk cId="1976898719" sldId="458"/>
            <ac:spMk id="11" creationId="{3A2B78AD-A2D0-86E8-DDB6-54BC3D1D8787}"/>
          </ac:spMkLst>
        </pc:spChg>
        <pc:spChg chg="add del mod">
          <ac:chgData name="Ella Bartlett" userId="239dcd2cff2091b1" providerId="LiveId" clId="{158C3CA6-1556-4672-A6A1-17B04786F555}" dt="2025-09-30T23:45:13.460" v="3409" actId="478"/>
          <ac:spMkLst>
            <pc:docMk/>
            <pc:sldMk cId="1976898719" sldId="458"/>
            <ac:spMk id="12" creationId="{F3BE4DBD-E13A-2C43-66CB-048308C0BA38}"/>
          </ac:spMkLst>
        </pc:spChg>
        <pc:spChg chg="add del mod">
          <ac:chgData name="Ella Bartlett" userId="239dcd2cff2091b1" providerId="LiveId" clId="{158C3CA6-1556-4672-A6A1-17B04786F555}" dt="2025-09-30T23:45:22.301" v="3412" actId="478"/>
          <ac:spMkLst>
            <pc:docMk/>
            <pc:sldMk cId="1976898719" sldId="458"/>
            <ac:spMk id="13" creationId="{FB23EAF8-0E7B-6001-4271-7406E8620334}"/>
          </ac:spMkLst>
        </pc:spChg>
        <pc:spChg chg="add mod">
          <ac:chgData name="Ella Bartlett" userId="239dcd2cff2091b1" providerId="LiveId" clId="{158C3CA6-1556-4672-A6A1-17B04786F555}" dt="2025-09-30T23:43:06.927" v="3297" actId="1076"/>
          <ac:spMkLst>
            <pc:docMk/>
            <pc:sldMk cId="1976898719" sldId="458"/>
            <ac:spMk id="14" creationId="{5F5D7408-EDC6-E531-BEFE-F1A81CE85FA5}"/>
          </ac:spMkLst>
        </pc:spChg>
        <pc:spChg chg="add mod">
          <ac:chgData name="Ella Bartlett" userId="239dcd2cff2091b1" providerId="LiveId" clId="{158C3CA6-1556-4672-A6A1-17B04786F555}" dt="2025-09-30T23:43:02.437" v="3296" actId="1076"/>
          <ac:spMkLst>
            <pc:docMk/>
            <pc:sldMk cId="1976898719" sldId="458"/>
            <ac:spMk id="15" creationId="{C993035A-522F-6E66-C684-1AF94D8ECAD2}"/>
          </ac:spMkLst>
        </pc:spChg>
        <pc:spChg chg="add mod">
          <ac:chgData name="Ella Bartlett" userId="239dcd2cff2091b1" providerId="LiveId" clId="{158C3CA6-1556-4672-A6A1-17B04786F555}" dt="2025-09-30T23:46:15.418" v="3558" actId="1076"/>
          <ac:spMkLst>
            <pc:docMk/>
            <pc:sldMk cId="1976898719" sldId="458"/>
            <ac:spMk id="16" creationId="{28AA0A13-937F-0888-1BEB-A99928121F9E}"/>
          </ac:spMkLst>
        </pc:spChg>
        <pc:spChg chg="add mod">
          <ac:chgData name="Ella Bartlett" userId="239dcd2cff2091b1" providerId="LiveId" clId="{158C3CA6-1556-4672-A6A1-17B04786F555}" dt="2025-09-30T23:46:13.145" v="3557" actId="1076"/>
          <ac:spMkLst>
            <pc:docMk/>
            <pc:sldMk cId="1976898719" sldId="458"/>
            <ac:spMk id="17" creationId="{75E3D4D2-8E0F-1014-D3B3-189414A949A3}"/>
          </ac:spMkLst>
        </pc:spChg>
        <pc:spChg chg="add mod">
          <ac:chgData name="Ella Bartlett" userId="239dcd2cff2091b1" providerId="LiveId" clId="{158C3CA6-1556-4672-A6A1-17B04786F555}" dt="2025-09-30T23:46:26.743" v="3562" actId="1076"/>
          <ac:spMkLst>
            <pc:docMk/>
            <pc:sldMk cId="1976898719" sldId="458"/>
            <ac:spMk id="18" creationId="{A783EBD3-C358-FC86-E627-B869446C6A4A}"/>
          </ac:spMkLst>
        </pc:spChg>
        <pc:spChg chg="add del mod">
          <ac:chgData name="Ella Bartlett" userId="239dcd2cff2091b1" providerId="LiveId" clId="{158C3CA6-1556-4672-A6A1-17B04786F555}" dt="2025-09-30T23:46:38.472" v="3564" actId="478"/>
          <ac:spMkLst>
            <pc:docMk/>
            <pc:sldMk cId="1976898719" sldId="458"/>
            <ac:spMk id="20" creationId="{66BE73F5-D241-A6E5-8B25-ED7943BA8F22}"/>
          </ac:spMkLst>
        </pc:spChg>
      </pc:sldChg>
      <pc:sldChg chg="addSp delSp modSp new mod setBg">
        <pc:chgData name="Ella Bartlett" userId="239dcd2cff2091b1" providerId="LiveId" clId="{158C3CA6-1556-4672-A6A1-17B04786F555}" dt="2025-09-30T23:50:26.841" v="3826" actId="1076"/>
        <pc:sldMkLst>
          <pc:docMk/>
          <pc:sldMk cId="2315861286" sldId="459"/>
        </pc:sldMkLst>
        <pc:spChg chg="del">
          <ac:chgData name="Ella Bartlett" userId="239dcd2cff2091b1" providerId="LiveId" clId="{158C3CA6-1556-4672-A6A1-17B04786F555}" dt="2025-09-30T23:46:42.677" v="3565" actId="478"/>
          <ac:spMkLst>
            <pc:docMk/>
            <pc:sldMk cId="2315861286" sldId="459"/>
            <ac:spMk id="2" creationId="{10902163-6636-BEDA-3D46-B765EA70151C}"/>
          </ac:spMkLst>
        </pc:spChg>
        <pc:spChg chg="del">
          <ac:chgData name="Ella Bartlett" userId="239dcd2cff2091b1" providerId="LiveId" clId="{158C3CA6-1556-4672-A6A1-17B04786F555}" dt="2025-09-30T23:46:42.677" v="3565" actId="478"/>
          <ac:spMkLst>
            <pc:docMk/>
            <pc:sldMk cId="2315861286" sldId="459"/>
            <ac:spMk id="3" creationId="{8B5FA0B6-7670-EBBD-D6A5-2AB4FECE4571}"/>
          </ac:spMkLst>
        </pc:spChg>
        <pc:spChg chg="add del mod">
          <ac:chgData name="Ella Bartlett" userId="239dcd2cff2091b1" providerId="LiveId" clId="{158C3CA6-1556-4672-A6A1-17B04786F555}" dt="2025-09-30T23:46:42.677" v="3565" actId="478"/>
          <ac:spMkLst>
            <pc:docMk/>
            <pc:sldMk cId="2315861286" sldId="459"/>
            <ac:spMk id="4" creationId="{B0213DF2-082F-3D56-695D-B12C5B7BD472}"/>
          </ac:spMkLst>
        </pc:spChg>
        <pc:spChg chg="add mod">
          <ac:chgData name="Ella Bartlett" userId="239dcd2cff2091b1" providerId="LiveId" clId="{158C3CA6-1556-4672-A6A1-17B04786F555}" dt="2025-09-30T23:41:38.762" v="3216"/>
          <ac:spMkLst>
            <pc:docMk/>
            <pc:sldMk cId="2315861286" sldId="459"/>
            <ac:spMk id="5" creationId="{BE2771EF-AEBF-DC19-B76F-0E99214EB998}"/>
          </ac:spMkLst>
        </pc:spChg>
        <pc:spChg chg="add mod">
          <ac:chgData name="Ella Bartlett" userId="239dcd2cff2091b1" providerId="LiveId" clId="{158C3CA6-1556-4672-A6A1-17B04786F555}" dt="2025-09-30T23:41:38.762" v="3216"/>
          <ac:spMkLst>
            <pc:docMk/>
            <pc:sldMk cId="2315861286" sldId="459"/>
            <ac:spMk id="6" creationId="{D39A693E-DB6F-F17E-1766-2CE677605875}"/>
          </ac:spMkLst>
        </pc:spChg>
        <pc:spChg chg="add del mod">
          <ac:chgData name="Ella Bartlett" userId="239dcd2cff2091b1" providerId="LiveId" clId="{158C3CA6-1556-4672-A6A1-17B04786F555}" dt="2025-09-30T23:46:42.677" v="3565" actId="478"/>
          <ac:spMkLst>
            <pc:docMk/>
            <pc:sldMk cId="2315861286" sldId="459"/>
            <ac:spMk id="7" creationId="{D1970519-338E-6E06-66C0-D21397245EE6}"/>
          </ac:spMkLst>
        </pc:spChg>
        <pc:spChg chg="add del mod">
          <ac:chgData name="Ella Bartlett" userId="239dcd2cff2091b1" providerId="LiveId" clId="{158C3CA6-1556-4672-A6A1-17B04786F555}" dt="2025-09-30T23:46:42.677" v="3565" actId="478"/>
          <ac:spMkLst>
            <pc:docMk/>
            <pc:sldMk cId="2315861286" sldId="459"/>
            <ac:spMk id="8" creationId="{9DC54D79-BFAB-4BBC-D1F9-8F5BD99FE28E}"/>
          </ac:spMkLst>
        </pc:spChg>
        <pc:spChg chg="add del mod">
          <ac:chgData name="Ella Bartlett" userId="239dcd2cff2091b1" providerId="LiveId" clId="{158C3CA6-1556-4672-A6A1-17B04786F555}" dt="2025-09-30T23:46:42.677" v="3565" actId="478"/>
          <ac:spMkLst>
            <pc:docMk/>
            <pc:sldMk cId="2315861286" sldId="459"/>
            <ac:spMk id="9" creationId="{E7341363-6CEF-B138-63CD-32F8C1F7AC5A}"/>
          </ac:spMkLst>
        </pc:spChg>
        <pc:spChg chg="add del mod">
          <ac:chgData name="Ella Bartlett" userId="239dcd2cff2091b1" providerId="LiveId" clId="{158C3CA6-1556-4672-A6A1-17B04786F555}" dt="2025-09-30T23:46:42.677" v="3565" actId="478"/>
          <ac:spMkLst>
            <pc:docMk/>
            <pc:sldMk cId="2315861286" sldId="459"/>
            <ac:spMk id="10" creationId="{42D3B426-8BE1-ACEF-6C85-A4E5505CB101}"/>
          </ac:spMkLst>
        </pc:spChg>
        <pc:spChg chg="add del mod">
          <ac:chgData name="Ella Bartlett" userId="239dcd2cff2091b1" providerId="LiveId" clId="{158C3CA6-1556-4672-A6A1-17B04786F555}" dt="2025-09-30T23:46:42.677" v="3565" actId="478"/>
          <ac:spMkLst>
            <pc:docMk/>
            <pc:sldMk cId="2315861286" sldId="459"/>
            <ac:spMk id="11" creationId="{9FD74F65-40CF-2CA7-CFE6-4E894C2DC3E3}"/>
          </ac:spMkLst>
        </pc:spChg>
        <pc:spChg chg="add del mod">
          <ac:chgData name="Ella Bartlett" userId="239dcd2cff2091b1" providerId="LiveId" clId="{158C3CA6-1556-4672-A6A1-17B04786F555}" dt="2025-09-30T23:46:42.677" v="3565" actId="478"/>
          <ac:spMkLst>
            <pc:docMk/>
            <pc:sldMk cId="2315861286" sldId="459"/>
            <ac:spMk id="12" creationId="{CEB5B256-565A-E6A4-BAE4-CB2E4A842D95}"/>
          </ac:spMkLst>
        </pc:spChg>
        <pc:spChg chg="add del mod">
          <ac:chgData name="Ella Bartlett" userId="239dcd2cff2091b1" providerId="LiveId" clId="{158C3CA6-1556-4672-A6A1-17B04786F555}" dt="2025-09-30T23:46:42.677" v="3565" actId="478"/>
          <ac:spMkLst>
            <pc:docMk/>
            <pc:sldMk cId="2315861286" sldId="459"/>
            <ac:spMk id="13" creationId="{E2D99C58-9647-DA2B-6CAB-AD41C86881A3}"/>
          </ac:spMkLst>
        </pc:spChg>
        <pc:spChg chg="add mod ord">
          <ac:chgData name="Ella Bartlett" userId="239dcd2cff2091b1" providerId="LiveId" clId="{158C3CA6-1556-4672-A6A1-17B04786F555}" dt="2025-09-30T23:50:26.841" v="3826" actId="1076"/>
          <ac:spMkLst>
            <pc:docMk/>
            <pc:sldMk cId="2315861286" sldId="459"/>
            <ac:spMk id="14" creationId="{1144E69E-8160-CF7E-D1D3-EF7DC65EDECB}"/>
          </ac:spMkLst>
        </pc:spChg>
        <pc:spChg chg="add">
          <ac:chgData name="Ella Bartlett" userId="239dcd2cff2091b1" providerId="LiveId" clId="{158C3CA6-1556-4672-A6A1-17B04786F555}" dt="2025-09-30T23:47:28.512" v="3567"/>
          <ac:spMkLst>
            <pc:docMk/>
            <pc:sldMk cId="2315861286" sldId="459"/>
            <ac:spMk id="15" creationId="{74AAB537-6051-FED0-6FF8-6872402DD61B}"/>
          </ac:spMkLst>
        </pc:spChg>
        <pc:spChg chg="add mod">
          <ac:chgData name="Ella Bartlett" userId="239dcd2cff2091b1" providerId="LiveId" clId="{158C3CA6-1556-4672-A6A1-17B04786F555}" dt="2025-09-30T23:50:15.452" v="3820" actId="1076"/>
          <ac:spMkLst>
            <pc:docMk/>
            <pc:sldMk cId="2315861286" sldId="459"/>
            <ac:spMk id="16" creationId="{B5C6BF24-93C0-6DF1-BE1E-884E04F3FA39}"/>
          </ac:spMkLst>
        </pc:spChg>
        <pc:spChg chg="add">
          <ac:chgData name="Ella Bartlett" userId="239dcd2cff2091b1" providerId="LiveId" clId="{158C3CA6-1556-4672-A6A1-17B04786F555}" dt="2025-09-30T23:48:01.418" v="3569" actId="26606"/>
          <ac:spMkLst>
            <pc:docMk/>
            <pc:sldMk cId="2315861286" sldId="459"/>
            <ac:spMk id="3085" creationId="{3F088236-D655-4F88-B238-E16762358025}"/>
          </ac:spMkLst>
        </pc:spChg>
        <pc:spChg chg="add">
          <ac:chgData name="Ella Bartlett" userId="239dcd2cff2091b1" providerId="LiveId" clId="{158C3CA6-1556-4672-A6A1-17B04786F555}" dt="2025-09-30T23:48:01.418" v="3569" actId="26606"/>
          <ac:spMkLst>
            <pc:docMk/>
            <pc:sldMk cId="2315861286" sldId="459"/>
            <ac:spMk id="3087" creationId="{3DAC0C92-199E-475C-9390-119A9B027276}"/>
          </ac:spMkLst>
        </pc:spChg>
        <pc:spChg chg="add">
          <ac:chgData name="Ella Bartlett" userId="239dcd2cff2091b1" providerId="LiveId" clId="{158C3CA6-1556-4672-A6A1-17B04786F555}" dt="2025-09-30T23:48:01.418" v="3569" actId="26606"/>
          <ac:spMkLst>
            <pc:docMk/>
            <pc:sldMk cId="2315861286" sldId="459"/>
            <ac:spMk id="3089" creationId="{C4CFB339-0ED8-4FE2-9EF1-6D1375B8499B}"/>
          </ac:spMkLst>
        </pc:spChg>
        <pc:spChg chg="add">
          <ac:chgData name="Ella Bartlett" userId="239dcd2cff2091b1" providerId="LiveId" clId="{158C3CA6-1556-4672-A6A1-17B04786F555}" dt="2025-09-30T23:48:01.418" v="3569" actId="26606"/>
          <ac:spMkLst>
            <pc:docMk/>
            <pc:sldMk cId="2315861286" sldId="459"/>
            <ac:spMk id="3091" creationId="{31896C80-2069-4431-9C19-83B913734490}"/>
          </ac:spMkLst>
        </pc:spChg>
        <pc:spChg chg="add">
          <ac:chgData name="Ella Bartlett" userId="239dcd2cff2091b1" providerId="LiveId" clId="{158C3CA6-1556-4672-A6A1-17B04786F555}" dt="2025-09-30T23:48:01.418" v="3569" actId="26606"/>
          <ac:spMkLst>
            <pc:docMk/>
            <pc:sldMk cId="2315861286" sldId="459"/>
            <ac:spMk id="3093" creationId="{BF120A21-0841-4823-B0C4-28AEBCEF9B78}"/>
          </ac:spMkLst>
        </pc:spChg>
        <pc:spChg chg="add">
          <ac:chgData name="Ella Bartlett" userId="239dcd2cff2091b1" providerId="LiveId" clId="{158C3CA6-1556-4672-A6A1-17B04786F555}" dt="2025-09-30T23:48:01.418" v="3569" actId="26606"/>
          <ac:spMkLst>
            <pc:docMk/>
            <pc:sldMk cId="2315861286" sldId="459"/>
            <ac:spMk id="3095" creationId="{DBB05BAE-BBD3-4289-899F-A6851503C6B0}"/>
          </ac:spMkLst>
        </pc:spChg>
        <pc:spChg chg="add">
          <ac:chgData name="Ella Bartlett" userId="239dcd2cff2091b1" providerId="LiveId" clId="{158C3CA6-1556-4672-A6A1-17B04786F555}" dt="2025-09-30T23:48:01.418" v="3569" actId="26606"/>
          <ac:spMkLst>
            <pc:docMk/>
            <pc:sldMk cId="2315861286" sldId="459"/>
            <ac:spMk id="3097" creationId="{9874D11C-36F5-4BBE-A490-019A54E953B0}"/>
          </ac:spMkLst>
        </pc:spChg>
        <pc:picChg chg="add mod">
          <ac:chgData name="Ella Bartlett" userId="239dcd2cff2091b1" providerId="LiveId" clId="{158C3CA6-1556-4672-A6A1-17B04786F555}" dt="2025-09-30T23:48:01.418" v="3569" actId="26606"/>
          <ac:picMkLst>
            <pc:docMk/>
            <pc:sldMk cId="2315861286" sldId="459"/>
            <ac:picMk id="3076" creationId="{0CD7C776-EB05-69DA-BD9D-BF6023476BCA}"/>
          </ac:picMkLst>
        </pc:picChg>
        <pc:cxnChg chg="add">
          <ac:chgData name="Ella Bartlett" userId="239dcd2cff2091b1" providerId="LiveId" clId="{158C3CA6-1556-4672-A6A1-17B04786F555}" dt="2025-09-30T23:48:01.418" v="3569" actId="26606"/>
          <ac:cxnSpMkLst>
            <pc:docMk/>
            <pc:sldMk cId="2315861286" sldId="459"/>
            <ac:cxnSpMk id="3083" creationId="{2AFD8CBA-54A3-4363-991B-B9C631BBFA74}"/>
          </ac:cxnSpMkLst>
        </pc:cxnChg>
      </pc:sldChg>
      <pc:sldChg chg="addSp delSp modSp new mod setBg">
        <pc:chgData name="Ella Bartlett" userId="239dcd2cff2091b1" providerId="LiveId" clId="{158C3CA6-1556-4672-A6A1-17B04786F555}" dt="2025-10-01T00:13:45.224" v="4761" actId="1076"/>
        <pc:sldMkLst>
          <pc:docMk/>
          <pc:sldMk cId="4074256306" sldId="460"/>
        </pc:sldMkLst>
        <pc:spChg chg="mod">
          <ac:chgData name="Ella Bartlett" userId="239dcd2cff2091b1" providerId="LiveId" clId="{158C3CA6-1556-4672-A6A1-17B04786F555}" dt="2025-10-01T00:13:45.224" v="4761" actId="1076"/>
          <ac:spMkLst>
            <pc:docMk/>
            <pc:sldMk cId="4074256306" sldId="460"/>
            <ac:spMk id="2" creationId="{A42F9F8C-347A-26D7-EBFB-6D74E437A6A1}"/>
          </ac:spMkLst>
        </pc:spChg>
        <pc:spChg chg="mod">
          <ac:chgData name="Ella Bartlett" userId="239dcd2cff2091b1" providerId="LiveId" clId="{158C3CA6-1556-4672-A6A1-17B04786F555}" dt="2025-10-01T00:13:26.821" v="4760" actId="26606"/>
          <ac:spMkLst>
            <pc:docMk/>
            <pc:sldMk cId="4074256306" sldId="460"/>
            <ac:spMk id="3" creationId="{44414B00-1CDC-1405-0C40-1DD608A6351D}"/>
          </ac:spMkLst>
        </pc:spChg>
        <pc:spChg chg="add">
          <ac:chgData name="Ella Bartlett" userId="239dcd2cff2091b1" providerId="LiveId" clId="{158C3CA6-1556-4672-A6A1-17B04786F555}" dt="2025-10-01T00:13:26.821" v="4760" actId="26606"/>
          <ac:spMkLst>
            <pc:docMk/>
            <pc:sldMk cId="4074256306" sldId="460"/>
            <ac:spMk id="4107" creationId="{3F088236-D655-4F88-B238-E16762358025}"/>
          </ac:spMkLst>
        </pc:spChg>
        <pc:spChg chg="add">
          <ac:chgData name="Ella Bartlett" userId="239dcd2cff2091b1" providerId="LiveId" clId="{158C3CA6-1556-4672-A6A1-17B04786F555}" dt="2025-10-01T00:13:26.821" v="4760" actId="26606"/>
          <ac:spMkLst>
            <pc:docMk/>
            <pc:sldMk cId="4074256306" sldId="460"/>
            <ac:spMk id="4109" creationId="{3DAC0C92-199E-475C-9390-119A9B027276}"/>
          </ac:spMkLst>
        </pc:spChg>
        <pc:spChg chg="add">
          <ac:chgData name="Ella Bartlett" userId="239dcd2cff2091b1" providerId="LiveId" clId="{158C3CA6-1556-4672-A6A1-17B04786F555}" dt="2025-10-01T00:13:26.821" v="4760" actId="26606"/>
          <ac:spMkLst>
            <pc:docMk/>
            <pc:sldMk cId="4074256306" sldId="460"/>
            <ac:spMk id="4111" creationId="{C4CFB339-0ED8-4FE2-9EF1-6D1375B8499B}"/>
          </ac:spMkLst>
        </pc:spChg>
        <pc:spChg chg="add">
          <ac:chgData name="Ella Bartlett" userId="239dcd2cff2091b1" providerId="LiveId" clId="{158C3CA6-1556-4672-A6A1-17B04786F555}" dt="2025-10-01T00:13:26.821" v="4760" actId="26606"/>
          <ac:spMkLst>
            <pc:docMk/>
            <pc:sldMk cId="4074256306" sldId="460"/>
            <ac:spMk id="4113" creationId="{31896C80-2069-4431-9C19-83B913734490}"/>
          </ac:spMkLst>
        </pc:spChg>
        <pc:spChg chg="add">
          <ac:chgData name="Ella Bartlett" userId="239dcd2cff2091b1" providerId="LiveId" clId="{158C3CA6-1556-4672-A6A1-17B04786F555}" dt="2025-10-01T00:13:26.821" v="4760" actId="26606"/>
          <ac:spMkLst>
            <pc:docMk/>
            <pc:sldMk cId="4074256306" sldId="460"/>
            <ac:spMk id="4115" creationId="{BF120A21-0841-4823-B0C4-28AEBCEF9B78}"/>
          </ac:spMkLst>
        </pc:spChg>
        <pc:spChg chg="add">
          <ac:chgData name="Ella Bartlett" userId="239dcd2cff2091b1" providerId="LiveId" clId="{158C3CA6-1556-4672-A6A1-17B04786F555}" dt="2025-10-01T00:13:26.821" v="4760" actId="26606"/>
          <ac:spMkLst>
            <pc:docMk/>
            <pc:sldMk cId="4074256306" sldId="460"/>
            <ac:spMk id="4117" creationId="{DBB05BAE-BBD3-4289-899F-A6851503C6B0}"/>
          </ac:spMkLst>
        </pc:spChg>
        <pc:spChg chg="add">
          <ac:chgData name="Ella Bartlett" userId="239dcd2cff2091b1" providerId="LiveId" clId="{158C3CA6-1556-4672-A6A1-17B04786F555}" dt="2025-10-01T00:13:26.821" v="4760" actId="26606"/>
          <ac:spMkLst>
            <pc:docMk/>
            <pc:sldMk cId="4074256306" sldId="460"/>
            <ac:spMk id="4119" creationId="{9874D11C-36F5-4BBE-A490-019A54E953B0}"/>
          </ac:spMkLst>
        </pc:spChg>
        <pc:picChg chg="add del mod">
          <ac:chgData name="Ella Bartlett" userId="239dcd2cff2091b1" providerId="LiveId" clId="{158C3CA6-1556-4672-A6A1-17B04786F555}" dt="2025-10-01T00:13:02.130" v="4758" actId="478"/>
          <ac:picMkLst>
            <pc:docMk/>
            <pc:sldMk cId="4074256306" sldId="460"/>
            <ac:picMk id="4" creationId="{B3DFDBB0-9E62-BB0F-4ADA-0E2C1B9ECEC4}"/>
          </ac:picMkLst>
        </pc:picChg>
        <pc:picChg chg="add mod ord">
          <ac:chgData name="Ella Bartlett" userId="239dcd2cff2091b1" providerId="LiveId" clId="{158C3CA6-1556-4672-A6A1-17B04786F555}" dt="2025-10-01T00:13:26.821" v="4760" actId="26606"/>
          <ac:picMkLst>
            <pc:docMk/>
            <pc:sldMk cId="4074256306" sldId="460"/>
            <ac:picMk id="4098" creationId="{35AE4DC9-853E-37E6-D8A0-C9C377627C50}"/>
          </ac:picMkLst>
        </pc:picChg>
      </pc:sldChg>
      <pc:sldChg chg="addSp delSp modSp new mod setBg modNotesTx">
        <pc:chgData name="Ella Bartlett" userId="239dcd2cff2091b1" providerId="LiveId" clId="{158C3CA6-1556-4672-A6A1-17B04786F555}" dt="2025-10-01T00:40:40.431" v="4845" actId="20577"/>
        <pc:sldMkLst>
          <pc:docMk/>
          <pc:sldMk cId="1215273489" sldId="461"/>
        </pc:sldMkLst>
        <pc:spChg chg="mod">
          <ac:chgData name="Ella Bartlett" userId="239dcd2cff2091b1" providerId="LiveId" clId="{158C3CA6-1556-4672-A6A1-17B04786F555}" dt="2025-09-30T23:58:05.074" v="4743" actId="26606"/>
          <ac:spMkLst>
            <pc:docMk/>
            <pc:sldMk cId="1215273489" sldId="461"/>
            <ac:spMk id="2" creationId="{3E7BC59D-1DC0-E983-B6B5-767870239B54}"/>
          </ac:spMkLst>
        </pc:spChg>
        <pc:spChg chg="del">
          <ac:chgData name="Ella Bartlett" userId="239dcd2cff2091b1" providerId="LiveId" clId="{158C3CA6-1556-4672-A6A1-17B04786F555}" dt="2025-09-30T23:54:15.733" v="4207"/>
          <ac:spMkLst>
            <pc:docMk/>
            <pc:sldMk cId="1215273489" sldId="461"/>
            <ac:spMk id="3" creationId="{0A93CC44-20C0-843C-82DB-2EDA0016EF04}"/>
          </ac:spMkLst>
        </pc:spChg>
        <pc:spChg chg="add mod">
          <ac:chgData name="Ella Bartlett" userId="239dcd2cff2091b1" providerId="LiveId" clId="{158C3CA6-1556-4672-A6A1-17B04786F555}" dt="2025-10-01T00:12:31.659" v="4754" actId="1076"/>
          <ac:spMkLst>
            <pc:docMk/>
            <pc:sldMk cId="1215273489" sldId="461"/>
            <ac:spMk id="4" creationId="{2370FAFC-4E6D-A0A4-1236-E1A091198FA0}"/>
          </ac:spMkLst>
        </pc:spChg>
        <pc:spChg chg="add del mod">
          <ac:chgData name="Ella Bartlett" userId="239dcd2cff2091b1" providerId="LiveId" clId="{158C3CA6-1556-4672-A6A1-17B04786F555}" dt="2025-09-30T23:58:00.789" v="4742" actId="478"/>
          <ac:spMkLst>
            <pc:docMk/>
            <pc:sldMk cId="1215273489" sldId="461"/>
            <ac:spMk id="5" creationId="{1D7D71DD-0489-9066-9184-9D0CF7CB9254}"/>
          </ac:spMkLst>
        </pc:spChg>
        <pc:spChg chg="add mod">
          <ac:chgData name="Ella Bartlett" userId="239dcd2cff2091b1" providerId="LiveId" clId="{158C3CA6-1556-4672-A6A1-17B04786F555}" dt="2025-10-01T00:40:40.431" v="4845" actId="20577"/>
          <ac:spMkLst>
            <pc:docMk/>
            <pc:sldMk cId="1215273489" sldId="461"/>
            <ac:spMk id="8" creationId="{15F5A549-1CE3-876B-9089-F8E1BC03AC78}"/>
          </ac:spMkLst>
        </pc:spChg>
        <pc:spChg chg="add">
          <ac:chgData name="Ella Bartlett" userId="239dcd2cff2091b1" providerId="LiveId" clId="{158C3CA6-1556-4672-A6A1-17B04786F555}" dt="2025-09-30T23:58:05.074" v="4743" actId="26606"/>
          <ac:spMkLst>
            <pc:docMk/>
            <pc:sldMk cId="1215273489" sldId="461"/>
            <ac:spMk id="12" creationId="{3BCB5F6A-9EB0-40B0-9D13-3023E9A20508}"/>
          </ac:spMkLst>
        </pc:spChg>
        <pc:picChg chg="add mod">
          <ac:chgData name="Ella Bartlett" userId="239dcd2cff2091b1" providerId="LiveId" clId="{158C3CA6-1556-4672-A6A1-17B04786F555}" dt="2025-09-30T23:58:05.074" v="4743" actId="26606"/>
          <ac:picMkLst>
            <pc:docMk/>
            <pc:sldMk cId="1215273489" sldId="461"/>
            <ac:picMk id="7" creationId="{D2BDF219-273E-68A0-E9F1-B5310FC00272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lla\OneDrive\Documents\R\milk.csv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Mean grass growth (cm/week)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E851-4DC1-A732-D0045C387C32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851-4DC1-A732-D0045C387C32}"/>
              </c:ext>
            </c:extLst>
          </c:dPt>
          <c:errBars>
            <c:errBarType val="both"/>
            <c:errValType val="cust"/>
            <c:noEndCap val="0"/>
            <c:plus>
              <c:numRef>
                <c:f>Sheet1!$C$4:$D$4</c:f>
                <c:numCache>
                  <c:formatCode>General</c:formatCode>
                  <c:ptCount val="2"/>
                  <c:pt idx="0">
                    <c:v>0.24</c:v>
                  </c:pt>
                  <c:pt idx="1">
                    <c:v>0.08</c:v>
                  </c:pt>
                </c:numCache>
              </c:numRef>
            </c:plus>
            <c:minus>
              <c:numRef>
                <c:f>Sheet1!$C$4:$D$4</c:f>
                <c:numCache>
                  <c:formatCode>General</c:formatCode>
                  <c:ptCount val="2"/>
                  <c:pt idx="0">
                    <c:v>0.24</c:v>
                  </c:pt>
                  <c:pt idx="1">
                    <c:v>0.08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Sheet1!$C$2:$D$2</c:f>
              <c:strCache>
                <c:ptCount val="2"/>
                <c:pt idx="0">
                  <c:v>Fertiliser</c:v>
                </c:pt>
                <c:pt idx="1">
                  <c:v>No fertiliser</c:v>
                </c:pt>
              </c:strCache>
            </c:strRef>
          </c:cat>
          <c:val>
            <c:numRef>
              <c:f>Sheet1!$C$3:$D$3</c:f>
              <c:numCache>
                <c:formatCode>General</c:formatCode>
                <c:ptCount val="2"/>
                <c:pt idx="0">
                  <c:v>1.27</c:v>
                </c:pt>
                <c:pt idx="1">
                  <c:v>0.64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51-4DC1-A732-D0045C387C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32099455"/>
        <c:axId val="1932102335"/>
      </c:barChart>
      <c:catAx>
        <c:axId val="19320994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2102335"/>
        <c:crosses val="autoZero"/>
        <c:auto val="1"/>
        <c:lblAlgn val="ctr"/>
        <c:lblOffset val="100"/>
        <c:noMultiLvlLbl val="0"/>
      </c:catAx>
      <c:valAx>
        <c:axId val="1932102335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Mean Grass Growth (cm/week)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GB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20994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milk!$E$2</c:f>
              <c:strCache>
                <c:ptCount val="1"/>
                <c:pt idx="0">
                  <c:v>mean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04CE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799-4EA7-897B-FDF6C4410543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799-4EA7-897B-FDF6C4410543}"/>
              </c:ext>
            </c:extLst>
          </c:dPt>
          <c:errBars>
            <c:errBarType val="both"/>
            <c:errValType val="cust"/>
            <c:noEndCap val="0"/>
            <c:plus>
              <c:numRef>
                <c:f>milk!$F$3:$G$3</c:f>
                <c:numCache>
                  <c:formatCode>General</c:formatCode>
                  <c:ptCount val="2"/>
                  <c:pt idx="0">
                    <c:v>4.2046866888646637</c:v>
                  </c:pt>
                  <c:pt idx="1">
                    <c:v>4.2046866888645953</c:v>
                  </c:pt>
                </c:numCache>
              </c:numRef>
            </c:plus>
            <c:minus>
              <c:numRef>
                <c:f>milk!$F$3:$G$3</c:f>
                <c:numCache>
                  <c:formatCode>General</c:formatCode>
                  <c:ptCount val="2"/>
                  <c:pt idx="0">
                    <c:v>4.2046866888646637</c:v>
                  </c:pt>
                  <c:pt idx="1">
                    <c:v>4.2046866888645953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milk!$F$1:$G$1</c:f>
              <c:strCache>
                <c:ptCount val="2"/>
                <c:pt idx="0">
                  <c:v>Enrichment</c:v>
                </c:pt>
                <c:pt idx="1">
                  <c:v>Control</c:v>
                </c:pt>
              </c:strCache>
            </c:strRef>
          </c:cat>
          <c:val>
            <c:numRef>
              <c:f>milk!$F$2:$G$2</c:f>
              <c:numCache>
                <c:formatCode>General</c:formatCode>
                <c:ptCount val="2"/>
                <c:pt idx="0">
                  <c:v>32.020833333333329</c:v>
                </c:pt>
                <c:pt idx="1">
                  <c:v>24.820833333333336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799-4EA7-897B-FDF6C44105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08702256"/>
        <c:axId val="808701776"/>
      </c:barChart>
      <c:catAx>
        <c:axId val="808702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8701776"/>
        <c:crosses val="autoZero"/>
        <c:auto val="1"/>
        <c:lblAlgn val="ctr"/>
        <c:lblOffset val="100"/>
        <c:noMultiLvlLbl val="0"/>
      </c:catAx>
      <c:valAx>
        <c:axId val="80870177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Mean milk volume (litres/day)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GB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8702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7E54C4-D7E2-4043-9DE6-8636359FCC79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866BD80A-C786-4551-AC83-C422736EA4EB}">
      <dgm:prSet/>
      <dgm:spPr/>
      <dgm:t>
        <a:bodyPr/>
        <a:lstStyle/>
        <a:p>
          <a:r>
            <a:rPr lang="en-GB" dirty="0"/>
            <a:t>Am I testing for a ‘difference’ (i.e. an effect of a categorical variable) or an ‘association’ between variables?</a:t>
          </a:r>
        </a:p>
      </dgm:t>
    </dgm:pt>
    <dgm:pt modelId="{0A6AB5F1-B2C5-490A-8D55-DBA17D203180}" type="parTrans" cxnId="{E9FF6AA0-CF15-49B1-9EF5-F41B53A855A0}">
      <dgm:prSet/>
      <dgm:spPr/>
      <dgm:t>
        <a:bodyPr/>
        <a:lstStyle/>
        <a:p>
          <a:endParaRPr lang="en-GB"/>
        </a:p>
      </dgm:t>
    </dgm:pt>
    <dgm:pt modelId="{A0059DB1-12DD-4691-9AB4-7D8BC0C6AF87}" type="sibTrans" cxnId="{E9FF6AA0-CF15-49B1-9EF5-F41B53A855A0}">
      <dgm:prSet/>
      <dgm:spPr/>
      <dgm:t>
        <a:bodyPr/>
        <a:lstStyle/>
        <a:p>
          <a:endParaRPr lang="en-GB"/>
        </a:p>
      </dgm:t>
    </dgm:pt>
    <dgm:pt modelId="{434559AD-3536-4782-B2D8-80E620829744}">
      <dgm:prSet/>
      <dgm:spPr/>
      <dgm:t>
        <a:bodyPr/>
        <a:lstStyle/>
        <a:p>
          <a:r>
            <a:rPr lang="en-GB"/>
            <a:t>Was a ‘repeated measures’ or an ‘independent groups’ study design followed?</a:t>
          </a:r>
        </a:p>
      </dgm:t>
    </dgm:pt>
    <dgm:pt modelId="{53CA0442-1C87-4BDB-8234-6602303D0967}" type="parTrans" cxnId="{B09516DD-A3CC-4250-AED1-F0B0E9202921}">
      <dgm:prSet/>
      <dgm:spPr/>
      <dgm:t>
        <a:bodyPr/>
        <a:lstStyle/>
        <a:p>
          <a:endParaRPr lang="en-GB"/>
        </a:p>
      </dgm:t>
    </dgm:pt>
    <dgm:pt modelId="{85DEFD22-718A-4AA2-9ED2-B6F0C4C3D78E}" type="sibTrans" cxnId="{B09516DD-A3CC-4250-AED1-F0B0E9202921}">
      <dgm:prSet/>
      <dgm:spPr/>
      <dgm:t>
        <a:bodyPr/>
        <a:lstStyle/>
        <a:p>
          <a:endParaRPr lang="en-GB"/>
        </a:p>
      </dgm:t>
    </dgm:pt>
    <dgm:pt modelId="{9627BBD3-3D54-4EA4-AEF1-55B3E071CD2B}">
      <dgm:prSet/>
      <dgm:spPr/>
      <dgm:t>
        <a:bodyPr/>
        <a:lstStyle/>
        <a:p>
          <a:r>
            <a:rPr lang="en-GB"/>
            <a:t>How many ‘groups’ within my predictor variable?</a:t>
          </a:r>
        </a:p>
      </dgm:t>
    </dgm:pt>
    <dgm:pt modelId="{4139068F-625E-43C7-893A-3567DE1E3315}" type="parTrans" cxnId="{D1FC2AFD-4718-4BF7-84AF-E892D1CFB6F0}">
      <dgm:prSet/>
      <dgm:spPr/>
      <dgm:t>
        <a:bodyPr/>
        <a:lstStyle/>
        <a:p>
          <a:endParaRPr lang="en-GB"/>
        </a:p>
      </dgm:t>
    </dgm:pt>
    <dgm:pt modelId="{F231DD23-EACB-4F69-8868-7CD7204A72E1}" type="sibTrans" cxnId="{D1FC2AFD-4718-4BF7-84AF-E892D1CFB6F0}">
      <dgm:prSet/>
      <dgm:spPr/>
      <dgm:t>
        <a:bodyPr/>
        <a:lstStyle/>
        <a:p>
          <a:endParaRPr lang="en-GB"/>
        </a:p>
      </dgm:t>
    </dgm:pt>
    <dgm:pt modelId="{89124CCD-2FCF-40A8-9341-912A07896E3E}">
      <dgm:prSet/>
      <dgm:spPr/>
      <dgm:t>
        <a:bodyPr/>
        <a:lstStyle/>
        <a:p>
          <a:r>
            <a:rPr lang="en-GB" dirty="0"/>
            <a:t>Does the numerical data I’ve collected meet </a:t>
          </a:r>
          <a:r>
            <a:rPr lang="en-GB" u="sng" dirty="0"/>
            <a:t>all</a:t>
          </a:r>
          <a:r>
            <a:rPr lang="en-GB" dirty="0"/>
            <a:t> of the parametric assumptions?   </a:t>
          </a:r>
        </a:p>
      </dgm:t>
    </dgm:pt>
    <dgm:pt modelId="{2B179799-5551-477D-84FC-4206D5893B51}" type="parTrans" cxnId="{7294B535-EFB1-4805-8B9C-21495CAEA166}">
      <dgm:prSet/>
      <dgm:spPr/>
      <dgm:t>
        <a:bodyPr/>
        <a:lstStyle/>
        <a:p>
          <a:endParaRPr lang="en-GB"/>
        </a:p>
      </dgm:t>
    </dgm:pt>
    <dgm:pt modelId="{3157BDA1-1861-420D-80A3-18C0CE3DBC9F}" type="sibTrans" cxnId="{7294B535-EFB1-4805-8B9C-21495CAEA166}">
      <dgm:prSet/>
      <dgm:spPr/>
      <dgm:t>
        <a:bodyPr/>
        <a:lstStyle/>
        <a:p>
          <a:endParaRPr lang="en-GB"/>
        </a:p>
      </dgm:t>
    </dgm:pt>
    <dgm:pt modelId="{E976713A-875D-44F1-B267-CA27E9EDA30A}" type="pres">
      <dgm:prSet presAssocID="{3F7E54C4-D7E2-4043-9DE6-8636359FCC79}" presName="linear" presStyleCnt="0">
        <dgm:presLayoutVars>
          <dgm:animLvl val="lvl"/>
          <dgm:resizeHandles val="exact"/>
        </dgm:presLayoutVars>
      </dgm:prSet>
      <dgm:spPr/>
    </dgm:pt>
    <dgm:pt modelId="{47ACF7F2-E777-433D-A022-E75F9958F74C}" type="pres">
      <dgm:prSet presAssocID="{866BD80A-C786-4551-AC83-C422736EA4E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DBF5109-B3D1-4392-ACC1-7A210A5866DA}" type="pres">
      <dgm:prSet presAssocID="{A0059DB1-12DD-4691-9AB4-7D8BC0C6AF87}" presName="spacer" presStyleCnt="0"/>
      <dgm:spPr/>
    </dgm:pt>
    <dgm:pt modelId="{FCD5AA19-C2D3-458D-8F69-C18D5EE0A4CD}" type="pres">
      <dgm:prSet presAssocID="{434559AD-3536-4782-B2D8-80E62082974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B82C2CF-5255-4A03-B8C3-AF93EB0D1636}" type="pres">
      <dgm:prSet presAssocID="{85DEFD22-718A-4AA2-9ED2-B6F0C4C3D78E}" presName="spacer" presStyleCnt="0"/>
      <dgm:spPr/>
    </dgm:pt>
    <dgm:pt modelId="{2579E6CA-0172-4394-A6CC-1219D1D9C0E5}" type="pres">
      <dgm:prSet presAssocID="{9627BBD3-3D54-4EA4-AEF1-55B3E071CD2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5EAF783-5572-4F4A-B83B-888563114C31}" type="pres">
      <dgm:prSet presAssocID="{F231DD23-EACB-4F69-8868-7CD7204A72E1}" presName="spacer" presStyleCnt="0"/>
      <dgm:spPr/>
    </dgm:pt>
    <dgm:pt modelId="{0C9D0CFE-7144-4976-8B87-706AAA3FCBBB}" type="pres">
      <dgm:prSet presAssocID="{89124CCD-2FCF-40A8-9341-912A07896E3E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78C61F06-8EA9-4576-A5A1-DAF1F170DFCE}" type="presOf" srcId="{3F7E54C4-D7E2-4043-9DE6-8636359FCC79}" destId="{E976713A-875D-44F1-B267-CA27E9EDA30A}" srcOrd="0" destOrd="0" presId="urn:microsoft.com/office/officeart/2005/8/layout/vList2"/>
    <dgm:cxn modelId="{CFF9BF19-AB0F-4825-86A7-9413F5E98D43}" type="presOf" srcId="{434559AD-3536-4782-B2D8-80E620829744}" destId="{FCD5AA19-C2D3-458D-8F69-C18D5EE0A4CD}" srcOrd="0" destOrd="0" presId="urn:microsoft.com/office/officeart/2005/8/layout/vList2"/>
    <dgm:cxn modelId="{FA6CBA2B-564A-4B81-98B6-44EB56A78F12}" type="presOf" srcId="{9627BBD3-3D54-4EA4-AEF1-55B3E071CD2B}" destId="{2579E6CA-0172-4394-A6CC-1219D1D9C0E5}" srcOrd="0" destOrd="0" presId="urn:microsoft.com/office/officeart/2005/8/layout/vList2"/>
    <dgm:cxn modelId="{E918E62D-01E0-4C61-936C-C57386BAC994}" type="presOf" srcId="{866BD80A-C786-4551-AC83-C422736EA4EB}" destId="{47ACF7F2-E777-433D-A022-E75F9958F74C}" srcOrd="0" destOrd="0" presId="urn:microsoft.com/office/officeart/2005/8/layout/vList2"/>
    <dgm:cxn modelId="{7294B535-EFB1-4805-8B9C-21495CAEA166}" srcId="{3F7E54C4-D7E2-4043-9DE6-8636359FCC79}" destId="{89124CCD-2FCF-40A8-9341-912A07896E3E}" srcOrd="3" destOrd="0" parTransId="{2B179799-5551-477D-84FC-4206D5893B51}" sibTransId="{3157BDA1-1861-420D-80A3-18C0CE3DBC9F}"/>
    <dgm:cxn modelId="{E9FF6AA0-CF15-49B1-9EF5-F41B53A855A0}" srcId="{3F7E54C4-D7E2-4043-9DE6-8636359FCC79}" destId="{866BD80A-C786-4551-AC83-C422736EA4EB}" srcOrd="0" destOrd="0" parTransId="{0A6AB5F1-B2C5-490A-8D55-DBA17D203180}" sibTransId="{A0059DB1-12DD-4691-9AB4-7D8BC0C6AF87}"/>
    <dgm:cxn modelId="{FFB418D6-FCD8-46AA-A9F1-12B3562C615F}" type="presOf" srcId="{89124CCD-2FCF-40A8-9341-912A07896E3E}" destId="{0C9D0CFE-7144-4976-8B87-706AAA3FCBBB}" srcOrd="0" destOrd="0" presId="urn:microsoft.com/office/officeart/2005/8/layout/vList2"/>
    <dgm:cxn modelId="{B09516DD-A3CC-4250-AED1-F0B0E9202921}" srcId="{3F7E54C4-D7E2-4043-9DE6-8636359FCC79}" destId="{434559AD-3536-4782-B2D8-80E620829744}" srcOrd="1" destOrd="0" parTransId="{53CA0442-1C87-4BDB-8234-6602303D0967}" sibTransId="{85DEFD22-718A-4AA2-9ED2-B6F0C4C3D78E}"/>
    <dgm:cxn modelId="{D1FC2AFD-4718-4BF7-84AF-E892D1CFB6F0}" srcId="{3F7E54C4-D7E2-4043-9DE6-8636359FCC79}" destId="{9627BBD3-3D54-4EA4-AEF1-55B3E071CD2B}" srcOrd="2" destOrd="0" parTransId="{4139068F-625E-43C7-893A-3567DE1E3315}" sibTransId="{F231DD23-EACB-4F69-8868-7CD7204A72E1}"/>
    <dgm:cxn modelId="{F36B1913-9111-4D08-A9F6-2A2E36258804}" type="presParOf" srcId="{E976713A-875D-44F1-B267-CA27E9EDA30A}" destId="{47ACF7F2-E777-433D-A022-E75F9958F74C}" srcOrd="0" destOrd="0" presId="urn:microsoft.com/office/officeart/2005/8/layout/vList2"/>
    <dgm:cxn modelId="{B65F5A43-6299-4282-951F-068D4CFBE9A8}" type="presParOf" srcId="{E976713A-875D-44F1-B267-CA27E9EDA30A}" destId="{ADBF5109-B3D1-4392-ACC1-7A210A5866DA}" srcOrd="1" destOrd="0" presId="urn:microsoft.com/office/officeart/2005/8/layout/vList2"/>
    <dgm:cxn modelId="{63E00B72-D17E-44F4-A899-CBA1CF181888}" type="presParOf" srcId="{E976713A-875D-44F1-B267-CA27E9EDA30A}" destId="{FCD5AA19-C2D3-458D-8F69-C18D5EE0A4CD}" srcOrd="2" destOrd="0" presId="urn:microsoft.com/office/officeart/2005/8/layout/vList2"/>
    <dgm:cxn modelId="{90DB4C4E-6368-4017-8EF4-57AF650BB18E}" type="presParOf" srcId="{E976713A-875D-44F1-B267-CA27E9EDA30A}" destId="{CB82C2CF-5255-4A03-B8C3-AF93EB0D1636}" srcOrd="3" destOrd="0" presId="urn:microsoft.com/office/officeart/2005/8/layout/vList2"/>
    <dgm:cxn modelId="{493F3A89-914D-4FCD-BEF9-1178D0E2B70F}" type="presParOf" srcId="{E976713A-875D-44F1-B267-CA27E9EDA30A}" destId="{2579E6CA-0172-4394-A6CC-1219D1D9C0E5}" srcOrd="4" destOrd="0" presId="urn:microsoft.com/office/officeart/2005/8/layout/vList2"/>
    <dgm:cxn modelId="{DCE14111-0A8A-4D9B-B237-7A4D7CEA1B61}" type="presParOf" srcId="{E976713A-875D-44F1-B267-CA27E9EDA30A}" destId="{A5EAF783-5572-4F4A-B83B-888563114C31}" srcOrd="5" destOrd="0" presId="urn:microsoft.com/office/officeart/2005/8/layout/vList2"/>
    <dgm:cxn modelId="{A45BACE3-0A0F-4765-A01A-77C1FFB05262}" type="presParOf" srcId="{E976713A-875D-44F1-B267-CA27E9EDA30A}" destId="{0C9D0CFE-7144-4976-8B87-706AAA3FCBB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7E54C4-D7E2-4043-9DE6-8636359FCC79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E976713A-875D-44F1-B267-CA27E9EDA30A}" type="pres">
      <dgm:prSet presAssocID="{3F7E54C4-D7E2-4043-9DE6-8636359FCC79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78C61F06-8EA9-4576-A5A1-DAF1F170DFCE}" type="presOf" srcId="{3F7E54C4-D7E2-4043-9DE6-8636359FCC79}" destId="{E976713A-875D-44F1-B267-CA27E9EDA30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F7E54C4-D7E2-4043-9DE6-8636359FCC79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89124CCD-2FCF-40A8-9341-912A07896E3E}">
      <dgm:prSet custT="1"/>
      <dgm:spPr/>
      <dgm:t>
        <a:bodyPr/>
        <a:lstStyle/>
        <a:p>
          <a:r>
            <a:rPr lang="en-GB" sz="2000" dirty="0"/>
            <a:t>Does the numerical data I’ve collected meet </a:t>
          </a:r>
          <a:r>
            <a:rPr lang="en-GB" sz="2000" u="sng" dirty="0"/>
            <a:t>all</a:t>
          </a:r>
          <a:r>
            <a:rPr lang="en-GB" sz="2000" dirty="0"/>
            <a:t> of the parametric assumptions?   </a:t>
          </a:r>
        </a:p>
      </dgm:t>
    </dgm:pt>
    <dgm:pt modelId="{2B179799-5551-477D-84FC-4206D5893B51}" type="parTrans" cxnId="{7294B535-EFB1-4805-8B9C-21495CAEA166}">
      <dgm:prSet/>
      <dgm:spPr/>
      <dgm:t>
        <a:bodyPr/>
        <a:lstStyle/>
        <a:p>
          <a:endParaRPr lang="en-GB"/>
        </a:p>
      </dgm:t>
    </dgm:pt>
    <dgm:pt modelId="{3157BDA1-1861-420D-80A3-18C0CE3DBC9F}" type="sibTrans" cxnId="{7294B535-EFB1-4805-8B9C-21495CAEA166}">
      <dgm:prSet/>
      <dgm:spPr/>
      <dgm:t>
        <a:bodyPr/>
        <a:lstStyle/>
        <a:p>
          <a:endParaRPr lang="en-GB"/>
        </a:p>
      </dgm:t>
    </dgm:pt>
    <dgm:pt modelId="{E976713A-875D-44F1-B267-CA27E9EDA30A}" type="pres">
      <dgm:prSet presAssocID="{3F7E54C4-D7E2-4043-9DE6-8636359FCC79}" presName="linear" presStyleCnt="0">
        <dgm:presLayoutVars>
          <dgm:animLvl val="lvl"/>
          <dgm:resizeHandles val="exact"/>
        </dgm:presLayoutVars>
      </dgm:prSet>
      <dgm:spPr/>
    </dgm:pt>
    <dgm:pt modelId="{0C9D0CFE-7144-4976-8B87-706AAA3FCBBB}" type="pres">
      <dgm:prSet presAssocID="{89124CCD-2FCF-40A8-9341-912A07896E3E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78C61F06-8EA9-4576-A5A1-DAF1F170DFCE}" type="presOf" srcId="{3F7E54C4-D7E2-4043-9DE6-8636359FCC79}" destId="{E976713A-875D-44F1-B267-CA27E9EDA30A}" srcOrd="0" destOrd="0" presId="urn:microsoft.com/office/officeart/2005/8/layout/vList2"/>
    <dgm:cxn modelId="{7294B535-EFB1-4805-8B9C-21495CAEA166}" srcId="{3F7E54C4-D7E2-4043-9DE6-8636359FCC79}" destId="{89124CCD-2FCF-40A8-9341-912A07896E3E}" srcOrd="0" destOrd="0" parTransId="{2B179799-5551-477D-84FC-4206D5893B51}" sibTransId="{3157BDA1-1861-420D-80A3-18C0CE3DBC9F}"/>
    <dgm:cxn modelId="{FFB418D6-FCD8-46AA-A9F1-12B3562C615F}" type="presOf" srcId="{89124CCD-2FCF-40A8-9341-912A07896E3E}" destId="{0C9D0CFE-7144-4976-8B87-706AAA3FCBBB}" srcOrd="0" destOrd="0" presId="urn:microsoft.com/office/officeart/2005/8/layout/vList2"/>
    <dgm:cxn modelId="{A45BACE3-0A0F-4765-A01A-77C1FFB05262}" type="presParOf" srcId="{E976713A-875D-44F1-B267-CA27E9EDA30A}" destId="{0C9D0CFE-7144-4976-8B87-706AAA3FCBB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ACF7F2-E777-433D-A022-E75F9958F74C}">
      <dsp:nvSpPr>
        <dsp:cNvPr id="0" name=""/>
        <dsp:cNvSpPr/>
      </dsp:nvSpPr>
      <dsp:spPr>
        <a:xfrm>
          <a:off x="0" y="338320"/>
          <a:ext cx="7105226" cy="772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Am I testing for a ‘difference’ (i.e. an effect of a categorical variable) or an ‘association’ between variables?</a:t>
          </a:r>
        </a:p>
      </dsp:txBody>
      <dsp:txXfrm>
        <a:off x="37696" y="376016"/>
        <a:ext cx="7029834" cy="696808"/>
      </dsp:txXfrm>
    </dsp:sp>
    <dsp:sp modelId="{FCD5AA19-C2D3-458D-8F69-C18D5EE0A4CD}">
      <dsp:nvSpPr>
        <dsp:cNvPr id="0" name=""/>
        <dsp:cNvSpPr/>
      </dsp:nvSpPr>
      <dsp:spPr>
        <a:xfrm>
          <a:off x="0" y="1168121"/>
          <a:ext cx="7105226" cy="7722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Was a ‘repeated measures’ or an ‘independent groups’ study design followed?</a:t>
          </a:r>
        </a:p>
      </dsp:txBody>
      <dsp:txXfrm>
        <a:off x="37696" y="1205817"/>
        <a:ext cx="7029834" cy="696808"/>
      </dsp:txXfrm>
    </dsp:sp>
    <dsp:sp modelId="{2579E6CA-0172-4394-A6CC-1219D1D9C0E5}">
      <dsp:nvSpPr>
        <dsp:cNvPr id="0" name=""/>
        <dsp:cNvSpPr/>
      </dsp:nvSpPr>
      <dsp:spPr>
        <a:xfrm>
          <a:off x="0" y="1997921"/>
          <a:ext cx="7105226" cy="7722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How many ‘groups’ within my predictor variable?</a:t>
          </a:r>
        </a:p>
      </dsp:txBody>
      <dsp:txXfrm>
        <a:off x="37696" y="2035617"/>
        <a:ext cx="7029834" cy="696808"/>
      </dsp:txXfrm>
    </dsp:sp>
    <dsp:sp modelId="{0C9D0CFE-7144-4976-8B87-706AAA3FCBBB}">
      <dsp:nvSpPr>
        <dsp:cNvPr id="0" name=""/>
        <dsp:cNvSpPr/>
      </dsp:nvSpPr>
      <dsp:spPr>
        <a:xfrm>
          <a:off x="0" y="2827721"/>
          <a:ext cx="7105226" cy="7722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Does the numerical data I’ve collected meet </a:t>
          </a:r>
          <a:r>
            <a:rPr lang="en-GB" sz="2000" u="sng" kern="1200" dirty="0"/>
            <a:t>all</a:t>
          </a:r>
          <a:r>
            <a:rPr lang="en-GB" sz="2000" kern="1200" dirty="0"/>
            <a:t> of the parametric assumptions?   </a:t>
          </a:r>
        </a:p>
      </dsp:txBody>
      <dsp:txXfrm>
        <a:off x="37696" y="2865417"/>
        <a:ext cx="7029834" cy="6968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9D0CFE-7144-4976-8B87-706AAA3FCBBB}">
      <dsp:nvSpPr>
        <dsp:cNvPr id="0" name=""/>
        <dsp:cNvSpPr/>
      </dsp:nvSpPr>
      <dsp:spPr>
        <a:xfrm>
          <a:off x="0" y="1360721"/>
          <a:ext cx="7105226" cy="1216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Does the numerical data I’ve collected meet </a:t>
          </a:r>
          <a:r>
            <a:rPr lang="en-GB" sz="2000" u="sng" kern="1200" dirty="0"/>
            <a:t>all</a:t>
          </a:r>
          <a:r>
            <a:rPr lang="en-GB" sz="2000" kern="1200" dirty="0"/>
            <a:t> of the parametric assumptions?   </a:t>
          </a:r>
        </a:p>
      </dsp:txBody>
      <dsp:txXfrm>
        <a:off x="59399" y="1420120"/>
        <a:ext cx="6986428" cy="10980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3518E0-4F6D-4281-B703-84ACA4E94002}" type="datetimeFigureOut">
              <a:rPr lang="en-GB" smtClean="0"/>
              <a:t>30/09/2025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819F6F-5ECE-4CA1-86CF-55FF40FF9F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346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94790-43B0-4D57-9AD3-6E81E630AE4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8695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64F8B6-7B48-43C3-9880-9D37C5AB8D9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7397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19F6F-5ECE-4CA1-86CF-55FF40FF9F2B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4012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data&lt;-</a:t>
            </a:r>
            <a:r>
              <a:rPr lang="en-GB" dirty="0" err="1"/>
              <a:t>horse_weight</a:t>
            </a:r>
            <a:endParaRPr lang="en-GB" dirty="0"/>
          </a:p>
          <a:p>
            <a:r>
              <a:rPr lang="en-GB" dirty="0"/>
              <a:t>attach(data)</a:t>
            </a:r>
          </a:p>
          <a:p>
            <a:r>
              <a:rPr lang="en-GB" dirty="0" err="1"/>
              <a:t>shapiro.test</a:t>
            </a:r>
            <a:r>
              <a:rPr lang="en-GB" dirty="0"/>
              <a:t>(</a:t>
            </a:r>
            <a:r>
              <a:rPr lang="en-GB" dirty="0" err="1"/>
              <a:t>weight_loss</a:t>
            </a:r>
            <a:r>
              <a:rPr lang="en-GB" dirty="0"/>
              <a:t>)</a:t>
            </a:r>
          </a:p>
          <a:p>
            <a:r>
              <a:rPr lang="en-GB" dirty="0"/>
              <a:t>library(car)</a:t>
            </a:r>
          </a:p>
          <a:p>
            <a:r>
              <a:rPr lang="en-GB" dirty="0" err="1"/>
              <a:t>leveneTest</a:t>
            </a:r>
            <a:r>
              <a:rPr lang="en-GB" dirty="0"/>
              <a:t>(</a:t>
            </a:r>
            <a:r>
              <a:rPr lang="en-GB" dirty="0" err="1"/>
              <a:t>weight_loss~supplement</a:t>
            </a:r>
            <a:r>
              <a:rPr lang="en-GB" dirty="0"/>
              <a:t>)</a:t>
            </a:r>
          </a:p>
          <a:p>
            <a:r>
              <a:rPr lang="en-GB" dirty="0" err="1"/>
              <a:t>t.test</a:t>
            </a:r>
            <a:r>
              <a:rPr lang="en-GB" dirty="0"/>
              <a:t>(</a:t>
            </a:r>
            <a:r>
              <a:rPr lang="en-GB" dirty="0" err="1"/>
              <a:t>weight_loss~supplement</a:t>
            </a:r>
            <a:r>
              <a:rPr lang="en-GB" dirty="0"/>
              <a:t>)</a:t>
            </a:r>
          </a:p>
          <a:p>
            <a:r>
              <a:rPr lang="en-GB" dirty="0"/>
              <a:t>boxplot(</a:t>
            </a:r>
            <a:r>
              <a:rPr lang="en-GB" dirty="0" err="1"/>
              <a:t>weight_loss~supplement</a:t>
            </a:r>
            <a:r>
              <a:rPr lang="en-GB" dirty="0"/>
              <a:t>, col="</a:t>
            </a:r>
            <a:r>
              <a:rPr lang="en-GB" dirty="0" err="1"/>
              <a:t>lightblue</a:t>
            </a:r>
            <a:r>
              <a:rPr lang="en-GB" dirty="0"/>
              <a:t>")</a:t>
            </a:r>
          </a:p>
          <a:p>
            <a:r>
              <a:rPr lang="en-GB" dirty="0" err="1"/>
              <a:t>cor.test</a:t>
            </a:r>
            <a:r>
              <a:rPr lang="en-GB" dirty="0"/>
              <a:t>(</a:t>
            </a:r>
            <a:r>
              <a:rPr lang="en-GB" dirty="0" err="1"/>
              <a:t>age,weight_loss</a:t>
            </a:r>
            <a:r>
              <a:rPr lang="en-GB" dirty="0"/>
              <a:t>)</a:t>
            </a:r>
          </a:p>
          <a:p>
            <a:r>
              <a:rPr lang="en-GB" dirty="0"/>
              <a:t>plot(</a:t>
            </a:r>
            <a:r>
              <a:rPr lang="en-GB" dirty="0" err="1"/>
              <a:t>age,weight_loss</a:t>
            </a:r>
            <a:r>
              <a:rPr lang="en-GB" dirty="0"/>
              <a:t>)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19F6F-5ECE-4CA1-86CF-55FF40FF9F2B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1956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19F6F-5ECE-4CA1-86CF-55FF40FF9F2B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9832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B244-F77B-4281-B55F-07942FF3A52B}" type="datetimeFigureOut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EF496-AFF0-48B2-B0FB-4201956484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3551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B244-F77B-4281-B55F-07942FF3A52B}" type="datetimeFigureOut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EF496-AFF0-48B2-B0FB-4201956484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1474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B244-F77B-4281-B55F-07942FF3A52B}" type="datetimeFigureOut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EF496-AFF0-48B2-B0FB-4201956484E0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82876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B244-F77B-4281-B55F-07942FF3A52B}" type="datetimeFigureOut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EF496-AFF0-48B2-B0FB-4201956484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82250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B244-F77B-4281-B55F-07942FF3A52B}" type="datetimeFigureOut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EF496-AFF0-48B2-B0FB-4201956484E0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690357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B244-F77B-4281-B55F-07942FF3A52B}" type="datetimeFigureOut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EF496-AFF0-48B2-B0FB-4201956484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68480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B244-F77B-4281-B55F-07942FF3A52B}" type="datetimeFigureOut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EF496-AFF0-48B2-B0FB-4201956484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29649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B244-F77B-4281-B55F-07942FF3A52B}" type="datetimeFigureOut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EF496-AFF0-48B2-B0FB-4201956484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2896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B244-F77B-4281-B55F-07942FF3A52B}" type="datetimeFigureOut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EF496-AFF0-48B2-B0FB-4201956484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5393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B244-F77B-4281-B55F-07942FF3A52B}" type="datetimeFigureOut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EF496-AFF0-48B2-B0FB-4201956484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8819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B244-F77B-4281-B55F-07942FF3A52B}" type="datetimeFigureOut">
              <a:rPr lang="en-GB" smtClean="0"/>
              <a:t>30/09/2025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EF496-AFF0-48B2-B0FB-4201956484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736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B244-F77B-4281-B55F-07942FF3A52B}" type="datetimeFigureOut">
              <a:rPr lang="en-GB" smtClean="0"/>
              <a:t>30/09/2025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EF496-AFF0-48B2-B0FB-4201956484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6613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B244-F77B-4281-B55F-07942FF3A52B}" type="datetimeFigureOut">
              <a:rPr lang="en-GB" smtClean="0"/>
              <a:t>30/09/2025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EF496-AFF0-48B2-B0FB-4201956484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806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B244-F77B-4281-B55F-07942FF3A52B}" type="datetimeFigureOut">
              <a:rPr lang="en-GB" smtClean="0"/>
              <a:t>30/09/2025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EF496-AFF0-48B2-B0FB-4201956484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7388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B244-F77B-4281-B55F-07942FF3A52B}" type="datetimeFigureOut">
              <a:rPr lang="en-GB" smtClean="0"/>
              <a:t>30/09/2025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EF496-AFF0-48B2-B0FB-4201956484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0543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EF496-AFF0-48B2-B0FB-4201956484E0}" type="slidenum">
              <a:rPr lang="en-GB" smtClean="0"/>
              <a:t>‹#›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B244-F77B-4281-B55F-07942FF3A52B}" type="datetimeFigureOut">
              <a:rPr lang="en-GB" smtClean="0"/>
              <a:t>30/09/2025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4862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AB244-F77B-4281-B55F-07942FF3A52B}" type="datetimeFigureOut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79EF496-AFF0-48B2-B0FB-4201956484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8167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ella.bartlett@sparsholt.ac.uk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gnifying glass showing decling performance">
            <a:extLst>
              <a:ext uri="{FF2B5EF4-FFF2-40B4-BE49-F238E27FC236}">
                <a16:creationId xmlns:a16="http://schemas.microsoft.com/office/drawing/2014/main" id="{3D03D854-359F-621C-048C-12AB827040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531" r="13361" b="-2"/>
          <a:stretch>
            <a:fillRect/>
          </a:stretch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F09342-49F8-40B2-957A-217A22BC8B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8867" y="1678666"/>
            <a:ext cx="4088190" cy="2369093"/>
          </a:xfrm>
        </p:spPr>
        <p:txBody>
          <a:bodyPr>
            <a:normAutofit/>
          </a:bodyPr>
          <a:lstStyle/>
          <a:p>
            <a:r>
              <a:rPr lang="en-GB" sz="4800" dirty="0"/>
              <a:t>Data Analysis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1DB783-2A10-4A7C-AC1D-DDDB7B65FC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7335" y="4050831"/>
            <a:ext cx="4079721" cy="1096901"/>
          </a:xfrm>
        </p:spPr>
        <p:txBody>
          <a:bodyPr>
            <a:normAutofit/>
          </a:bodyPr>
          <a:lstStyle/>
          <a:p>
            <a:r>
              <a:rPr lang="en-GB" sz="1600" dirty="0"/>
              <a:t>Lesson 3</a:t>
            </a:r>
          </a:p>
          <a:p>
            <a:r>
              <a:rPr lang="en-GB" sz="1600" dirty="0"/>
              <a:t>(Equine &amp; Ag)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7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9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1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3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5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63DF45-1108-3D8A-72FB-405827231C3C}"/>
              </a:ext>
            </a:extLst>
          </p:cNvPr>
          <p:cNvSpPr txBox="1"/>
          <p:nvPr/>
        </p:nvSpPr>
        <p:spPr>
          <a:xfrm>
            <a:off x="294813" y="5888504"/>
            <a:ext cx="4702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Ella Bartlett</a:t>
            </a:r>
          </a:p>
          <a:p>
            <a:r>
              <a:rPr lang="en-GB" dirty="0"/>
              <a:t>(</a:t>
            </a:r>
            <a:r>
              <a:rPr lang="en-GB" dirty="0">
                <a:hlinkClick r:id="rId4"/>
              </a:rPr>
              <a:t>ella.bartlett@sparsholt.ac.uk</a:t>
            </a:r>
            <a:r>
              <a:rPr lang="en-GB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426640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A124A-4955-F8E3-22B4-94406FA50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 you have to ask when choosing an inferential test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4C91BE8-AC64-5DEA-BB08-152805B7107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84294" y="1930400"/>
          <a:ext cx="7105226" cy="3938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8BC94E19-A205-7CC0-06B9-3A6CD2394B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4043735"/>
              </p:ext>
            </p:extLst>
          </p:nvPr>
        </p:nvGraphicFramePr>
        <p:xfrm>
          <a:off x="1627294" y="2474685"/>
          <a:ext cx="7105226" cy="3938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F4D81D3-1006-936D-B44D-98EDB2809C9F}"/>
              </a:ext>
            </a:extLst>
          </p:cNvPr>
          <p:cNvSpPr txBox="1"/>
          <p:nvPr/>
        </p:nvSpPr>
        <p:spPr>
          <a:xfrm>
            <a:off x="0" y="6084213"/>
            <a:ext cx="322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Normal Distribution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9F2548-A341-4CF5-3745-1D8F4F43F245}"/>
              </a:ext>
            </a:extLst>
          </p:cNvPr>
          <p:cNvSpPr txBox="1"/>
          <p:nvPr/>
        </p:nvSpPr>
        <p:spPr>
          <a:xfrm>
            <a:off x="180704" y="5760992"/>
            <a:ext cx="322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Independent data points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7DDFDD-E762-8422-7230-C1DD82939A5D}"/>
              </a:ext>
            </a:extLst>
          </p:cNvPr>
          <p:cNvSpPr txBox="1"/>
          <p:nvPr/>
        </p:nvSpPr>
        <p:spPr>
          <a:xfrm>
            <a:off x="180704" y="6407434"/>
            <a:ext cx="6362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Equal Variance (only need to test independent groups)</a:t>
            </a:r>
          </a:p>
        </p:txBody>
      </p:sp>
    </p:spTree>
    <p:extLst>
      <p:ext uri="{BB962C8B-B14F-4D97-AF65-F5344CB8AC3E}">
        <p14:creationId xmlns:p14="http://schemas.microsoft.com/office/powerpoint/2010/main" val="969700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95">
            <a:extLst>
              <a:ext uri="{FF2B5EF4-FFF2-40B4-BE49-F238E27FC236}">
                <a16:creationId xmlns:a16="http://schemas.microsoft.com/office/drawing/2014/main" id="{A5AFB369-4673-4727-A7CD-D86AFE0AE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44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" name="Isosceles Triangle 48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0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1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2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38" name="Picture 37" descr="Computer Generated Lights">
            <a:extLst>
              <a:ext uri="{FF2B5EF4-FFF2-40B4-BE49-F238E27FC236}">
                <a16:creationId xmlns:a16="http://schemas.microsoft.com/office/drawing/2014/main" id="{8489BCA2-8347-3F81-7CCF-36614DBC62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399" r="11026" b="6911"/>
          <a:stretch>
            <a:fillRect/>
          </a:stretch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7F290F-5738-03CD-791D-9D8C6D389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7" y="1678666"/>
            <a:ext cx="4088190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4100" dirty="0"/>
              <a:t>First, some questions to warm up your brains </a:t>
            </a: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00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01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02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03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04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05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07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air of parakeets">
            <a:extLst>
              <a:ext uri="{FF2B5EF4-FFF2-40B4-BE49-F238E27FC236}">
                <a16:creationId xmlns:a16="http://schemas.microsoft.com/office/drawing/2014/main" id="{9A65F84D-5D5E-3FD8-6B08-78613F648B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81"/>
          <a:stretch/>
        </p:blipFill>
        <p:spPr>
          <a:xfrm>
            <a:off x="4269854" y="8465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AB511A-EE00-4DA5-DD67-B63C8DC51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en-GB" dirty="0"/>
              <a:t>Example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596D6-F518-46FA-7152-D621AC131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8270" y="4400436"/>
            <a:ext cx="4848916" cy="2127565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2000" dirty="0">
                <a:solidFill>
                  <a:srgbClr val="0070C0"/>
                </a:solidFill>
              </a:rPr>
              <a:t>What’s the study PV?</a:t>
            </a:r>
          </a:p>
          <a:p>
            <a:pPr>
              <a:lnSpc>
                <a:spcPct val="90000"/>
              </a:lnSpc>
            </a:pPr>
            <a:r>
              <a:rPr lang="en-GB" sz="2000" dirty="0">
                <a:solidFill>
                  <a:srgbClr val="0070C0"/>
                </a:solidFill>
              </a:rPr>
              <a:t>What's the study OV?</a:t>
            </a:r>
          </a:p>
          <a:p>
            <a:pPr>
              <a:lnSpc>
                <a:spcPct val="90000"/>
              </a:lnSpc>
            </a:pPr>
            <a:r>
              <a:rPr lang="en-GB" sz="2000" dirty="0">
                <a:solidFill>
                  <a:srgbClr val="0070C0"/>
                </a:solidFill>
              </a:rPr>
              <a:t> Which stats. Test would you run to test this hypothesis? </a:t>
            </a:r>
            <a:r>
              <a:rPr lang="en-GB" sz="2000" dirty="0">
                <a:solidFill>
                  <a:srgbClr val="FF0000"/>
                </a:solidFill>
              </a:rPr>
              <a:t>(assume the data does NOT meet all parametric assumptions)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27CDAE-FF1A-8C22-6C4A-9E722AD4E4EA}"/>
              </a:ext>
            </a:extLst>
          </p:cNvPr>
          <p:cNvSpPr txBox="1"/>
          <p:nvPr/>
        </p:nvSpPr>
        <p:spPr>
          <a:xfrm>
            <a:off x="509921" y="1488172"/>
            <a:ext cx="4018535" cy="4745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GB" sz="2400" b="1" dirty="0"/>
              <a:t>Null hypothesis: </a:t>
            </a:r>
            <a:r>
              <a:rPr lang="en-GB" sz="2400" dirty="0"/>
              <a:t>There will be no significant difference in bird activity levels when exposed to different noise levels.</a:t>
            </a:r>
          </a:p>
          <a:p>
            <a:pPr marL="0" indent="0">
              <a:lnSpc>
                <a:spcPct val="90000"/>
              </a:lnSpc>
              <a:buNone/>
            </a:pPr>
            <a:endParaRPr lang="en-GB" sz="2400" dirty="0"/>
          </a:p>
          <a:p>
            <a:pPr marL="0" indent="0">
              <a:lnSpc>
                <a:spcPct val="90000"/>
              </a:lnSpc>
              <a:buNone/>
            </a:pPr>
            <a:endParaRPr lang="en-GB" sz="2400" dirty="0"/>
          </a:p>
          <a:p>
            <a:pPr marL="0" indent="0">
              <a:lnSpc>
                <a:spcPct val="90000"/>
              </a:lnSpc>
              <a:buNone/>
            </a:pPr>
            <a:r>
              <a:rPr lang="en-GB" sz="2400" dirty="0"/>
              <a:t>Three different noise levels played to birds (n=50) in a random order. The number of ‘high activity’ behaviours they showed was recorded for each treatment.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6B6875-8DEA-3E12-C4B4-4452519D5A5C}"/>
              </a:ext>
            </a:extLst>
          </p:cNvPr>
          <p:cNvSpPr txBox="1"/>
          <p:nvPr/>
        </p:nvSpPr>
        <p:spPr>
          <a:xfrm>
            <a:off x="4528456" y="215272"/>
            <a:ext cx="3559628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Noise levels =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No noise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Low noise level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High noise level</a:t>
            </a:r>
          </a:p>
        </p:txBody>
      </p:sp>
    </p:spTree>
    <p:extLst>
      <p:ext uri="{BB962C8B-B14F-4D97-AF65-F5344CB8AC3E}">
        <p14:creationId xmlns:p14="http://schemas.microsoft.com/office/powerpoint/2010/main" val="166280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97E3B-0392-6F95-1599-632D9CF62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3ACFBF-34FF-7917-9519-84C9BBD1A4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05D1F4-57C4-E1A7-F2EC-76DAC4B56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90" y="734639"/>
            <a:ext cx="11628820" cy="5388721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9DAC998-1889-EEBD-2D9B-236C272BC33D}"/>
              </a:ext>
            </a:extLst>
          </p:cNvPr>
          <p:cNvSpPr/>
          <p:nvPr/>
        </p:nvSpPr>
        <p:spPr>
          <a:xfrm>
            <a:off x="141514" y="3951514"/>
            <a:ext cx="2329543" cy="1415143"/>
          </a:xfrm>
          <a:prstGeom prst="ellipse">
            <a:avLst/>
          </a:prstGeom>
          <a:noFill/>
          <a:ln w="57150">
            <a:solidFill>
              <a:srgbClr val="F662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9B77F2C-2FC3-0B99-6A2E-624CA7CFA4F0}"/>
              </a:ext>
            </a:extLst>
          </p:cNvPr>
          <p:cNvSpPr/>
          <p:nvPr/>
        </p:nvSpPr>
        <p:spPr>
          <a:xfrm>
            <a:off x="3624942" y="3799114"/>
            <a:ext cx="1403943" cy="1121229"/>
          </a:xfrm>
          <a:prstGeom prst="ellipse">
            <a:avLst/>
          </a:prstGeom>
          <a:noFill/>
          <a:ln w="57150">
            <a:solidFill>
              <a:srgbClr val="F662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7190592-5E35-0A54-4E3E-61DF849010A1}"/>
              </a:ext>
            </a:extLst>
          </p:cNvPr>
          <p:cNvSpPr/>
          <p:nvPr/>
        </p:nvSpPr>
        <p:spPr>
          <a:xfrm>
            <a:off x="5094358" y="4278085"/>
            <a:ext cx="1633013" cy="762000"/>
          </a:xfrm>
          <a:prstGeom prst="ellipse">
            <a:avLst/>
          </a:prstGeom>
          <a:noFill/>
          <a:ln w="57150">
            <a:solidFill>
              <a:srgbClr val="F662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AD5AAE5-5874-19E5-7F1B-1FCC63AA16A7}"/>
              </a:ext>
            </a:extLst>
          </p:cNvPr>
          <p:cNvSpPr/>
          <p:nvPr/>
        </p:nvSpPr>
        <p:spPr>
          <a:xfrm>
            <a:off x="6618358" y="4558570"/>
            <a:ext cx="1633013" cy="522514"/>
          </a:xfrm>
          <a:prstGeom prst="ellipse">
            <a:avLst/>
          </a:prstGeom>
          <a:noFill/>
          <a:ln w="57150">
            <a:solidFill>
              <a:srgbClr val="F662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70FCA57-D8E4-3D04-476A-4F1BF31D2194}"/>
              </a:ext>
            </a:extLst>
          </p:cNvPr>
          <p:cNvSpPr/>
          <p:nvPr/>
        </p:nvSpPr>
        <p:spPr>
          <a:xfrm>
            <a:off x="8958944" y="4517571"/>
            <a:ext cx="2088148" cy="522514"/>
          </a:xfrm>
          <a:prstGeom prst="ellipse">
            <a:avLst/>
          </a:prstGeom>
          <a:noFill/>
          <a:ln w="57150">
            <a:solidFill>
              <a:srgbClr val="F662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929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B511A-EE00-4DA5-DD67-B63C8DC51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Example 2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775C496-DCAF-D338-4B80-20F54098D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3148" y="1850695"/>
            <a:ext cx="4064439" cy="388077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b="1" dirty="0"/>
              <a:t>Null hypothesis: </a:t>
            </a:r>
            <a:r>
              <a:rPr lang="en-US" sz="2400" dirty="0"/>
              <a:t>There will be no significant association between dog age and number of behaviour issue </a:t>
            </a:r>
            <a:r>
              <a:rPr lang="en-US" sz="2400"/>
              <a:t>they show</a:t>
            </a:r>
            <a:endParaRPr lang="en-US" sz="2400" dirty="0"/>
          </a:p>
        </p:txBody>
      </p:sp>
      <p:pic>
        <p:nvPicPr>
          <p:cNvPr id="9" name="Picture 8" descr="Dog looking out window">
            <a:extLst>
              <a:ext uri="{FF2B5EF4-FFF2-40B4-BE49-F238E27FC236}">
                <a16:creationId xmlns:a16="http://schemas.microsoft.com/office/drawing/2014/main" id="{C900EE37-DC32-453D-E5BA-1DAC9CB9BB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4" r="38585" b="-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C2448E-6F09-13C5-F256-FCD8DC4E8481}"/>
              </a:ext>
            </a:extLst>
          </p:cNvPr>
          <p:cNvSpPr txBox="1">
            <a:spLocks/>
          </p:cNvSpPr>
          <p:nvPr/>
        </p:nvSpPr>
        <p:spPr>
          <a:xfrm>
            <a:off x="5247233" y="4128247"/>
            <a:ext cx="3737268" cy="241320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GB" sz="2000" dirty="0">
                <a:solidFill>
                  <a:srgbClr val="0070C0"/>
                </a:solidFill>
              </a:rPr>
              <a:t>What’s the study PV?</a:t>
            </a:r>
          </a:p>
          <a:p>
            <a:pPr>
              <a:lnSpc>
                <a:spcPct val="90000"/>
              </a:lnSpc>
            </a:pPr>
            <a:r>
              <a:rPr lang="en-GB" sz="2000" dirty="0">
                <a:solidFill>
                  <a:srgbClr val="0070C0"/>
                </a:solidFill>
              </a:rPr>
              <a:t>What's the study OV?</a:t>
            </a:r>
          </a:p>
          <a:p>
            <a:pPr>
              <a:lnSpc>
                <a:spcPct val="90000"/>
              </a:lnSpc>
            </a:pPr>
            <a:r>
              <a:rPr lang="en-GB" sz="2000" dirty="0">
                <a:solidFill>
                  <a:srgbClr val="0070C0"/>
                </a:solidFill>
              </a:rPr>
              <a:t> Which stats. Test would you run to test this hypothesis? </a:t>
            </a:r>
            <a:r>
              <a:rPr lang="en-GB" sz="2000" dirty="0">
                <a:solidFill>
                  <a:srgbClr val="FF0000"/>
                </a:solidFill>
              </a:rPr>
              <a:t>(assume the data </a:t>
            </a:r>
            <a:r>
              <a:rPr lang="en-GB" sz="2000" dirty="0">
                <a:solidFill>
                  <a:srgbClr val="FF0000"/>
                </a:solidFill>
                <a:highlight>
                  <a:srgbClr val="FFFF00"/>
                </a:highlight>
              </a:rPr>
              <a:t>does</a:t>
            </a:r>
            <a:r>
              <a:rPr lang="en-GB" sz="2000" dirty="0">
                <a:solidFill>
                  <a:srgbClr val="FF0000"/>
                </a:solidFill>
              </a:rPr>
              <a:t> meet all parametric assumptions)</a:t>
            </a:r>
          </a:p>
        </p:txBody>
      </p:sp>
    </p:spTree>
    <p:extLst>
      <p:ext uri="{BB962C8B-B14F-4D97-AF65-F5344CB8AC3E}">
        <p14:creationId xmlns:p14="http://schemas.microsoft.com/office/powerpoint/2010/main" val="294158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CAD1A-157D-1305-7F80-F0B5352DC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83233-F98C-E859-EB0C-39A2C7B29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D0185B-C4F9-62E4-5843-3991E9D17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90" y="734639"/>
            <a:ext cx="11628820" cy="5388721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8729F60-089B-77E4-1457-32BFAE6D6C0D}"/>
              </a:ext>
            </a:extLst>
          </p:cNvPr>
          <p:cNvSpPr/>
          <p:nvPr/>
        </p:nvSpPr>
        <p:spPr>
          <a:xfrm>
            <a:off x="24431" y="581805"/>
            <a:ext cx="3548742" cy="2993571"/>
          </a:xfrm>
          <a:prstGeom prst="ellipse">
            <a:avLst/>
          </a:prstGeom>
          <a:noFill/>
          <a:ln w="57150">
            <a:solidFill>
              <a:srgbClr val="F662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F5862D9-47F8-DCFB-ABAA-35404D1F9382}"/>
              </a:ext>
            </a:extLst>
          </p:cNvPr>
          <p:cNvSpPr/>
          <p:nvPr/>
        </p:nvSpPr>
        <p:spPr>
          <a:xfrm>
            <a:off x="3539203" y="2606981"/>
            <a:ext cx="1403943" cy="822019"/>
          </a:xfrm>
          <a:prstGeom prst="ellipse">
            <a:avLst/>
          </a:prstGeom>
          <a:noFill/>
          <a:ln w="57150">
            <a:solidFill>
              <a:srgbClr val="F662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50F7F29-247B-7DF1-B81E-226A4099CD59}"/>
              </a:ext>
            </a:extLst>
          </p:cNvPr>
          <p:cNvSpPr/>
          <p:nvPr/>
        </p:nvSpPr>
        <p:spPr>
          <a:xfrm>
            <a:off x="6770758" y="2666999"/>
            <a:ext cx="1796299" cy="762000"/>
          </a:xfrm>
          <a:prstGeom prst="ellipse">
            <a:avLst/>
          </a:prstGeom>
          <a:noFill/>
          <a:ln w="57150">
            <a:solidFill>
              <a:srgbClr val="F662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AF46CC4-5921-6D17-138D-CF156290F640}"/>
              </a:ext>
            </a:extLst>
          </p:cNvPr>
          <p:cNvSpPr/>
          <p:nvPr/>
        </p:nvSpPr>
        <p:spPr>
          <a:xfrm>
            <a:off x="9013466" y="2756733"/>
            <a:ext cx="2088148" cy="522514"/>
          </a:xfrm>
          <a:prstGeom prst="ellipse">
            <a:avLst/>
          </a:prstGeom>
          <a:noFill/>
          <a:ln w="57150">
            <a:solidFill>
              <a:srgbClr val="F662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468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The green sea turtle">
            <a:extLst>
              <a:ext uri="{FF2B5EF4-FFF2-40B4-BE49-F238E27FC236}">
                <a16:creationId xmlns:a16="http://schemas.microsoft.com/office/drawing/2014/main" id="{82F9A2E0-AD98-4D9B-FA86-6978B5E27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3" r="-2" b="-2"/>
          <a:stretch>
            <a:fillRect/>
          </a:stretch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D80C8A-9FE6-6816-7966-88FFC9E69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en-GB" dirty="0"/>
              <a:t>Example 3</a:t>
            </a: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922AFBBD-8906-E62D-B944-C598FC689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862" y="1558816"/>
            <a:ext cx="4142139" cy="154469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b="1" dirty="0"/>
              <a:t>Null hypothesis: </a:t>
            </a:r>
            <a:r>
              <a:rPr lang="en-US" sz="2000" dirty="0"/>
              <a:t>There will be no significant difference in the time turtles of different species spend swimming</a:t>
            </a:r>
          </a:p>
          <a:p>
            <a:pPr marL="0" indent="0">
              <a:buNone/>
            </a:pPr>
            <a:endParaRPr lang="en-US" sz="2000" dirty="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1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3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5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7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9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61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22027FAB-167A-8339-132E-3BF919DBABF5}"/>
              </a:ext>
            </a:extLst>
          </p:cNvPr>
          <p:cNvSpPr txBox="1">
            <a:spLocks/>
          </p:cNvSpPr>
          <p:nvPr/>
        </p:nvSpPr>
        <p:spPr>
          <a:xfrm>
            <a:off x="5700111" y="527405"/>
            <a:ext cx="5394996" cy="6798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GB" sz="2000" dirty="0">
                <a:solidFill>
                  <a:srgbClr val="0070C0"/>
                </a:solidFill>
              </a:rPr>
              <a:t>Which test will you use to determine whether or not to reject the null hypothesis?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9585D81-E6EA-8184-3087-3141E7E160C0}"/>
              </a:ext>
            </a:extLst>
          </p:cNvPr>
          <p:cNvSpPr txBox="1"/>
          <p:nvPr/>
        </p:nvSpPr>
        <p:spPr>
          <a:xfrm>
            <a:off x="425809" y="3048000"/>
            <a:ext cx="315063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12 turtles in an aquarium enclosure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 mix of Leatherback (n=6) and Green (n=6) Sea turtles</a:t>
            </a:r>
          </a:p>
          <a:p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Outcome variable = time spent swimming per day (mins)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endParaRPr lang="en-GB" sz="2000" dirty="0"/>
          </a:p>
          <a:p>
            <a:endParaRPr lang="en-GB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9A87A6-A240-A258-4808-14A5C6837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6037" y="2671155"/>
            <a:ext cx="3388149" cy="398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23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2E321-2109-35F2-E3A5-1811AFA8B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52679-5650-98FC-8719-B53764CBEA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90BC50-993F-99F5-0FD4-FF5ADDE1D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90" y="734639"/>
            <a:ext cx="11628820" cy="538872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A8FF543-A337-5319-80B6-E1A27ED14957}"/>
              </a:ext>
            </a:extLst>
          </p:cNvPr>
          <p:cNvSpPr/>
          <p:nvPr/>
        </p:nvSpPr>
        <p:spPr>
          <a:xfrm>
            <a:off x="8991600" y="925100"/>
            <a:ext cx="1250276" cy="522514"/>
          </a:xfrm>
          <a:prstGeom prst="ellipse">
            <a:avLst/>
          </a:prstGeom>
          <a:noFill/>
          <a:ln w="57150">
            <a:solidFill>
              <a:srgbClr val="F662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768C2AA-0A5C-6ABF-7999-4B99587A6AD2}"/>
              </a:ext>
            </a:extLst>
          </p:cNvPr>
          <p:cNvSpPr/>
          <p:nvPr/>
        </p:nvSpPr>
        <p:spPr>
          <a:xfrm>
            <a:off x="9067800" y="3262973"/>
            <a:ext cx="1611086" cy="522514"/>
          </a:xfrm>
          <a:prstGeom prst="ellipse">
            <a:avLst/>
          </a:prstGeom>
          <a:noFill/>
          <a:ln w="57150">
            <a:solidFill>
              <a:srgbClr val="F662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49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9194B3F-583B-48B3-F766-771BD73BBA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6562271"/>
              </p:ext>
            </p:extLst>
          </p:nvPr>
        </p:nvGraphicFramePr>
        <p:xfrm>
          <a:off x="712894" y="-388257"/>
          <a:ext cx="7105226" cy="3938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AE4F12B-0277-13CA-5565-FB18B261276E}"/>
              </a:ext>
            </a:extLst>
          </p:cNvPr>
          <p:cNvSpPr txBox="1"/>
          <p:nvPr/>
        </p:nvSpPr>
        <p:spPr>
          <a:xfrm>
            <a:off x="3147422" y="3265914"/>
            <a:ext cx="322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Normal Distribution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010264-BA96-3C21-1E7E-89E02E08081F}"/>
              </a:ext>
            </a:extLst>
          </p:cNvPr>
          <p:cNvSpPr txBox="1"/>
          <p:nvPr/>
        </p:nvSpPr>
        <p:spPr>
          <a:xfrm>
            <a:off x="492760" y="2640798"/>
            <a:ext cx="322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Independent data points?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88133E-DAF2-2381-94B8-8E544EDCAB8D}"/>
              </a:ext>
            </a:extLst>
          </p:cNvPr>
          <p:cNvSpPr txBox="1"/>
          <p:nvPr/>
        </p:nvSpPr>
        <p:spPr>
          <a:xfrm>
            <a:off x="5479868" y="2607525"/>
            <a:ext cx="322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Equal Variance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791D8C-74D5-2C84-09EE-600ADFE7AC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9960" y="2640798"/>
            <a:ext cx="3388149" cy="3982340"/>
          </a:xfrm>
          <a:prstGeom prst="rect">
            <a:avLst/>
          </a:prstGeom>
        </p:spPr>
      </p:pic>
      <p:pic>
        <p:nvPicPr>
          <p:cNvPr id="9" name="Picture 6" descr="Merubah Tema di RStudio. Merubah Tema di Rstudio Dengan Bahasa… | by ...">
            <a:extLst>
              <a:ext uri="{FF2B5EF4-FFF2-40B4-BE49-F238E27FC236}">
                <a16:creationId xmlns:a16="http://schemas.microsoft.com/office/drawing/2014/main" id="{EB912074-3CFD-01A3-5FED-8F8AE9743F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6" t="28074" r="20666" b="30275"/>
          <a:stretch>
            <a:fillRect/>
          </a:stretch>
        </p:blipFill>
        <p:spPr bwMode="auto">
          <a:xfrm>
            <a:off x="5100320" y="4631968"/>
            <a:ext cx="2201334" cy="84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84F629A3-EA8E-F525-FA02-D9D9364263B5}"/>
              </a:ext>
            </a:extLst>
          </p:cNvPr>
          <p:cNvSpPr/>
          <p:nvPr/>
        </p:nvSpPr>
        <p:spPr>
          <a:xfrm rot="5400000">
            <a:off x="1128232" y="3754507"/>
            <a:ext cx="1729158" cy="54428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2505BE21-489B-C07F-4666-F39ECBE97D6A}"/>
              </a:ext>
            </a:extLst>
          </p:cNvPr>
          <p:cNvSpPr/>
          <p:nvPr/>
        </p:nvSpPr>
        <p:spPr>
          <a:xfrm rot="4027578">
            <a:off x="4988643" y="3869729"/>
            <a:ext cx="839880" cy="54428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3052BE8B-C540-F3E9-EB9E-1341C04ACBF3}"/>
              </a:ext>
            </a:extLst>
          </p:cNvPr>
          <p:cNvSpPr/>
          <p:nvPr/>
        </p:nvSpPr>
        <p:spPr>
          <a:xfrm rot="5997993">
            <a:off x="5973783" y="3695085"/>
            <a:ext cx="1671186" cy="4806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A0F90D-32D7-A29E-060D-2407DC826AE6}"/>
              </a:ext>
            </a:extLst>
          </p:cNvPr>
          <p:cNvSpPr txBox="1"/>
          <p:nvPr/>
        </p:nvSpPr>
        <p:spPr>
          <a:xfrm>
            <a:off x="401321" y="5053719"/>
            <a:ext cx="3220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Yes – one data point for each individual turtle of each species </a:t>
            </a:r>
          </a:p>
        </p:txBody>
      </p:sp>
    </p:spTree>
    <p:extLst>
      <p:ext uri="{BB962C8B-B14F-4D97-AF65-F5344CB8AC3E}">
        <p14:creationId xmlns:p14="http://schemas.microsoft.com/office/powerpoint/2010/main" val="375276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7FD7F-4AA5-31CF-E5A6-D0386258C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Shapiro-wilk test of distribution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557268-5E99-68C6-F76E-18DDAC865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46" y="1470553"/>
            <a:ext cx="6331423" cy="2904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075293-157C-2F79-23E1-087B9D150C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1769" b="14408"/>
          <a:stretch>
            <a:fillRect/>
          </a:stretch>
        </p:blipFill>
        <p:spPr>
          <a:xfrm>
            <a:off x="2131901" y="4927601"/>
            <a:ext cx="5046540" cy="1320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FFBBC9-D025-9428-8C5C-4B91B50D2DA7}"/>
              </a:ext>
            </a:extLst>
          </p:cNvPr>
          <p:cNvSpPr txBox="1"/>
          <p:nvPr/>
        </p:nvSpPr>
        <p:spPr>
          <a:xfrm>
            <a:off x="6906299" y="2598003"/>
            <a:ext cx="3391588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dirty="0"/>
              <a:t>Testing ‘</a:t>
            </a:r>
            <a:r>
              <a:rPr lang="en-GB" sz="2400" dirty="0" err="1"/>
              <a:t>swimtime</a:t>
            </a:r>
            <a:r>
              <a:rPr lang="en-GB" sz="2400" dirty="0"/>
              <a:t>’ (our outcome variable)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76FD8E-EA94-67EE-F143-DBCA3D6A3615}"/>
              </a:ext>
            </a:extLst>
          </p:cNvPr>
          <p:cNvSpPr txBox="1"/>
          <p:nvPr/>
        </p:nvSpPr>
        <p:spPr>
          <a:xfrm>
            <a:off x="7393151" y="5357167"/>
            <a:ext cx="3761701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dirty="0"/>
              <a:t>Is it normally distributed?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492842-73B8-AC5B-6E1C-84ADD228607F}"/>
              </a:ext>
            </a:extLst>
          </p:cNvPr>
          <p:cNvSpPr txBox="1"/>
          <p:nvPr/>
        </p:nvSpPr>
        <p:spPr>
          <a:xfrm>
            <a:off x="7469352" y="6140939"/>
            <a:ext cx="2828536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dirty="0"/>
              <a:t>Yes – </a:t>
            </a:r>
            <a:r>
              <a:rPr lang="en-GB" sz="2400" i="1" dirty="0"/>
              <a:t>so now what?</a:t>
            </a:r>
          </a:p>
        </p:txBody>
      </p:sp>
    </p:spTree>
    <p:extLst>
      <p:ext uri="{BB962C8B-B14F-4D97-AF65-F5344CB8AC3E}">
        <p14:creationId xmlns:p14="http://schemas.microsoft.com/office/powerpoint/2010/main" val="1511589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9AADB-C9A8-4D4D-7292-843CF6131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Last week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86D34-1FA4-931E-B5E3-5C240406E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88614"/>
            <a:ext cx="8596668" cy="1657358"/>
          </a:xfrm>
        </p:spPr>
        <p:txBody>
          <a:bodyPr/>
          <a:lstStyle/>
          <a:p>
            <a:r>
              <a:rPr lang="en-GB" dirty="0"/>
              <a:t>Recap. the ‘research process’</a:t>
            </a:r>
          </a:p>
          <a:p>
            <a:r>
              <a:rPr lang="en-GB" dirty="0"/>
              <a:t>Hypothesis testing and P-values</a:t>
            </a:r>
          </a:p>
          <a:p>
            <a:r>
              <a:rPr lang="en-GB" dirty="0"/>
              <a:t>Choosing an appropriate inferential statistical test</a:t>
            </a:r>
          </a:p>
          <a:p>
            <a:r>
              <a:rPr lang="en-GB" dirty="0"/>
              <a:t>Testing parametric assumptions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4CC53BC-A371-58F2-0796-2AFE929400CC}"/>
              </a:ext>
            </a:extLst>
          </p:cNvPr>
          <p:cNvSpPr txBox="1">
            <a:spLocks/>
          </p:cNvSpPr>
          <p:nvPr/>
        </p:nvSpPr>
        <p:spPr>
          <a:xfrm>
            <a:off x="677334" y="3712029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/>
              <a:t>Today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8EDFD08-AD7F-685B-8C02-575B0A8C3B70}"/>
              </a:ext>
            </a:extLst>
          </p:cNvPr>
          <p:cNvSpPr txBox="1">
            <a:spLocks/>
          </p:cNvSpPr>
          <p:nvPr/>
        </p:nvSpPr>
        <p:spPr>
          <a:xfrm>
            <a:off x="677334" y="4410978"/>
            <a:ext cx="8596668" cy="20007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Practice:</a:t>
            </a:r>
          </a:p>
          <a:p>
            <a:pPr lvl="1"/>
            <a:r>
              <a:rPr lang="en-GB" dirty="0"/>
              <a:t>Choosing an appropriate inferential statistical test</a:t>
            </a:r>
          </a:p>
          <a:p>
            <a:pPr lvl="1"/>
            <a:r>
              <a:rPr lang="en-GB" dirty="0"/>
              <a:t>Loading data into R Studio</a:t>
            </a:r>
          </a:p>
          <a:p>
            <a:pPr lvl="1"/>
            <a:r>
              <a:rPr lang="en-GB" dirty="0"/>
              <a:t>Testing parametric assumptions in R studio</a:t>
            </a:r>
          </a:p>
          <a:p>
            <a:pPr lvl="1"/>
            <a:r>
              <a:rPr lang="en-GB" dirty="0"/>
              <a:t>Running two-way comparison tests in R</a:t>
            </a:r>
          </a:p>
          <a:p>
            <a:pPr marL="0" indent="0">
              <a:buFont typeface="Wingdings 3" charset="2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72724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80F45E-C395-2238-EF12-BE392302B7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69"/>
          <a:stretch>
            <a:fillRect/>
          </a:stretch>
        </p:blipFill>
        <p:spPr>
          <a:xfrm>
            <a:off x="707572" y="845457"/>
            <a:ext cx="4604656" cy="1055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C92DF8-5A79-F397-BAD8-14736761F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064" y="2857419"/>
            <a:ext cx="8231230" cy="1616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5E976A9-0042-3952-9D94-32BC6EA410DD}"/>
              </a:ext>
            </a:extLst>
          </p:cNvPr>
          <p:cNvSpPr/>
          <p:nvPr/>
        </p:nvSpPr>
        <p:spPr>
          <a:xfrm>
            <a:off x="3069771" y="3646714"/>
            <a:ext cx="1208315" cy="555172"/>
          </a:xfrm>
          <a:prstGeom prst="rect">
            <a:avLst/>
          </a:prstGeom>
          <a:noFill/>
          <a:ln>
            <a:solidFill>
              <a:srgbClr val="F662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D019A9-83C3-3F1A-FD81-4F7B89DF7FA0}"/>
              </a:ext>
            </a:extLst>
          </p:cNvPr>
          <p:cNvSpPr txBox="1"/>
          <p:nvPr/>
        </p:nvSpPr>
        <p:spPr>
          <a:xfrm>
            <a:off x="1894113" y="5357167"/>
            <a:ext cx="9260740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Do we have equal variance between the treatment groups ?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F7CDDB-9C98-B2D1-19FC-3C19C4942664}"/>
              </a:ext>
            </a:extLst>
          </p:cNvPr>
          <p:cNvSpPr txBox="1"/>
          <p:nvPr/>
        </p:nvSpPr>
        <p:spPr>
          <a:xfrm>
            <a:off x="7469352" y="6140939"/>
            <a:ext cx="2828536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dirty="0"/>
              <a:t>Yes – </a:t>
            </a:r>
            <a:r>
              <a:rPr lang="en-GB" sz="2400" i="1" dirty="0"/>
              <a:t>so now what?</a:t>
            </a:r>
          </a:p>
        </p:txBody>
      </p:sp>
    </p:spTree>
    <p:extLst>
      <p:ext uri="{BB962C8B-B14F-4D97-AF65-F5344CB8AC3E}">
        <p14:creationId xmlns:p14="http://schemas.microsoft.com/office/powerpoint/2010/main" val="25187416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1E65A-9438-1ABE-632A-105D9652E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4BC6F7-13C4-0F2F-CAEA-5CE8E9115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D9A9FA-DB56-61DB-367D-8160C82B8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90" y="734639"/>
            <a:ext cx="11628820" cy="538872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9BED3E3-1574-E1BC-3B3B-1F5169B916EB}"/>
              </a:ext>
            </a:extLst>
          </p:cNvPr>
          <p:cNvSpPr/>
          <p:nvPr/>
        </p:nvSpPr>
        <p:spPr>
          <a:xfrm>
            <a:off x="8860972" y="925100"/>
            <a:ext cx="1611086" cy="522514"/>
          </a:xfrm>
          <a:prstGeom prst="ellipse">
            <a:avLst/>
          </a:prstGeom>
          <a:noFill/>
          <a:ln w="57150">
            <a:solidFill>
              <a:srgbClr val="F662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878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D939EEB-E12D-C41F-8945-C59B0F245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206576"/>
            <a:ext cx="5747657" cy="1875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7981A2-064D-27A8-7E3D-C1147F3992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789"/>
          <a:stretch>
            <a:fillRect/>
          </a:stretch>
        </p:blipFill>
        <p:spPr>
          <a:xfrm>
            <a:off x="4175531" y="2255864"/>
            <a:ext cx="7885841" cy="4127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F5095A-FCCC-A9E4-3F83-060E9CD8F9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4" r="1"/>
          <a:stretch>
            <a:fillRect/>
          </a:stretch>
        </p:blipFill>
        <p:spPr>
          <a:xfrm>
            <a:off x="130628" y="5493224"/>
            <a:ext cx="5747657" cy="1271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D967AF3-9EF4-C29E-70F5-5205884F1D2D}"/>
              </a:ext>
            </a:extLst>
          </p:cNvPr>
          <p:cNvSpPr txBox="1"/>
          <p:nvPr/>
        </p:nvSpPr>
        <p:spPr>
          <a:xfrm>
            <a:off x="6683827" y="682757"/>
            <a:ext cx="4005943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Significant P-value?</a:t>
            </a:r>
          </a:p>
          <a:p>
            <a:endParaRPr lang="en-GB" dirty="0"/>
          </a:p>
          <a:p>
            <a:r>
              <a:rPr lang="en-GB" dirty="0"/>
              <a:t>Accept or reject null hypothesis? </a:t>
            </a:r>
          </a:p>
        </p:txBody>
      </p:sp>
    </p:spTree>
    <p:extLst>
      <p:ext uri="{BB962C8B-B14F-4D97-AF65-F5344CB8AC3E}">
        <p14:creationId xmlns:p14="http://schemas.microsoft.com/office/powerpoint/2010/main" val="18612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F85C4-C390-FEE9-6223-60496CD1C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ws looking at the camera">
            <a:extLst>
              <a:ext uri="{FF2B5EF4-FFF2-40B4-BE49-F238E27FC236}">
                <a16:creationId xmlns:a16="http://schemas.microsoft.com/office/drawing/2014/main" id="{5023F831-B0E1-B608-9CB5-A5D3020D2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7" t="-123" r="27084" b="123"/>
          <a:stretch>
            <a:fillRect/>
          </a:stretch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60DBC3-1735-5760-AF07-2C583DA26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en-GB" dirty="0"/>
              <a:t>Example 4</a:t>
            </a: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AD67CF54-7905-B615-64CC-BF35D732E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32" y="1484379"/>
            <a:ext cx="4263453" cy="140033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b="1" dirty="0"/>
              <a:t>Null hypothesis: </a:t>
            </a:r>
            <a:r>
              <a:rPr lang="en-US" sz="2000" dirty="0"/>
              <a:t>Providing enrichment will have no significant effect on cow milk production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739024-FCAB-D271-D540-E13B77F39B96}"/>
              </a:ext>
            </a:extLst>
          </p:cNvPr>
          <p:cNvSpPr txBox="1">
            <a:spLocks/>
          </p:cNvSpPr>
          <p:nvPr/>
        </p:nvSpPr>
        <p:spPr>
          <a:xfrm>
            <a:off x="5885249" y="5838169"/>
            <a:ext cx="5394996" cy="6798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GB" sz="2000" dirty="0">
                <a:solidFill>
                  <a:srgbClr val="0070C0"/>
                </a:solidFill>
              </a:rPr>
              <a:t>Which test will you use to determine whether or not to reject the null hypothesis?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5E89A1F-7010-EAF3-2D7E-6F1678915564}"/>
              </a:ext>
            </a:extLst>
          </p:cNvPr>
          <p:cNvSpPr txBox="1"/>
          <p:nvPr/>
        </p:nvSpPr>
        <p:spPr>
          <a:xfrm>
            <a:off x="1273873" y="2863334"/>
            <a:ext cx="1621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24 dairy cows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69CE151-AB0D-2D1E-F78B-D4205FD00523}"/>
              </a:ext>
            </a:extLst>
          </p:cNvPr>
          <p:cNvSpPr txBox="1"/>
          <p:nvPr/>
        </p:nvSpPr>
        <p:spPr>
          <a:xfrm>
            <a:off x="2076761" y="3538097"/>
            <a:ext cx="1621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highlight>
                  <a:srgbClr val="FFFF00"/>
                </a:highlight>
              </a:rPr>
              <a:t>No enrichment (control)</a:t>
            </a:r>
          </a:p>
          <a:p>
            <a:pPr algn="ctr"/>
            <a:r>
              <a:rPr lang="en-GB" sz="1600" b="1" dirty="0">
                <a:highlight>
                  <a:srgbClr val="FFFF00"/>
                </a:highlight>
              </a:rPr>
              <a:t>(n=12)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11E8C0-BA74-57B1-1D0E-79E87FC1AEC8}"/>
              </a:ext>
            </a:extLst>
          </p:cNvPr>
          <p:cNvSpPr txBox="1"/>
          <p:nvPr/>
        </p:nvSpPr>
        <p:spPr>
          <a:xfrm>
            <a:off x="507733" y="3624655"/>
            <a:ext cx="1491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highlight>
                  <a:srgbClr val="FF00FF"/>
                </a:highlight>
              </a:rPr>
              <a:t>Enrichment (n=12)</a:t>
            </a: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A1062C6D-F655-53CF-25D0-92C8F63B00C0}"/>
              </a:ext>
            </a:extLst>
          </p:cNvPr>
          <p:cNvSpPr/>
          <p:nvPr/>
        </p:nvSpPr>
        <p:spPr>
          <a:xfrm rot="2479013">
            <a:off x="2625828" y="3357878"/>
            <a:ext cx="237435" cy="10001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1AEABFCB-2DEF-2BA3-2A24-A5A61E6144E5}"/>
              </a:ext>
            </a:extLst>
          </p:cNvPr>
          <p:cNvSpPr/>
          <p:nvPr/>
        </p:nvSpPr>
        <p:spPr>
          <a:xfrm rot="7879013">
            <a:off x="1247866" y="3356433"/>
            <a:ext cx="245781" cy="9661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FDA1833C-2184-837D-A288-EC24B1030EE2}"/>
              </a:ext>
            </a:extLst>
          </p:cNvPr>
          <p:cNvSpPr/>
          <p:nvPr/>
        </p:nvSpPr>
        <p:spPr>
          <a:xfrm rot="5400000">
            <a:off x="2738818" y="4436714"/>
            <a:ext cx="245781" cy="9661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51CFA054-3C55-143B-F13D-156633AD0F5F}"/>
              </a:ext>
            </a:extLst>
          </p:cNvPr>
          <p:cNvSpPr/>
          <p:nvPr/>
        </p:nvSpPr>
        <p:spPr>
          <a:xfrm rot="5400000">
            <a:off x="1130446" y="4380520"/>
            <a:ext cx="245781" cy="9661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C3280F9-406F-A2CB-EAE6-BAD94C3F81D6}"/>
              </a:ext>
            </a:extLst>
          </p:cNvPr>
          <p:cNvSpPr txBox="1"/>
          <p:nvPr/>
        </p:nvSpPr>
        <p:spPr>
          <a:xfrm>
            <a:off x="503645" y="4592024"/>
            <a:ext cx="14912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Measure vol. milk produced/ day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3AD6E5-6D1A-CD78-B00C-0FDC557FCB18}"/>
              </a:ext>
            </a:extLst>
          </p:cNvPr>
          <p:cNvSpPr txBox="1"/>
          <p:nvPr/>
        </p:nvSpPr>
        <p:spPr>
          <a:xfrm>
            <a:off x="2116105" y="4592024"/>
            <a:ext cx="14912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Measure vol. milk produced/ day</a:t>
            </a:r>
          </a:p>
        </p:txBody>
      </p:sp>
    </p:spTree>
    <p:extLst>
      <p:ext uri="{BB962C8B-B14F-4D97-AF65-F5344CB8AC3E}">
        <p14:creationId xmlns:p14="http://schemas.microsoft.com/office/powerpoint/2010/main" val="279683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F439A-8C6D-D2D6-82E5-92FB06BE0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Shapiro-wilk (distribution)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E9904E-239B-8D06-BD39-C3E561023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2486" y="2611652"/>
            <a:ext cx="6720829" cy="3892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AEBC2D-56E1-6A80-D590-D127DAF19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1759517"/>
            <a:ext cx="4177137" cy="1704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20803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A00E1-F357-E476-0D0B-80CF48471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Levene’s test (equal variance)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43BC38-0D03-2958-F412-6097F767B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2041073"/>
            <a:ext cx="7848600" cy="1681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D1DDE1-9BE0-66DD-9A99-C64C36898230}"/>
              </a:ext>
            </a:extLst>
          </p:cNvPr>
          <p:cNvSpPr txBox="1"/>
          <p:nvPr/>
        </p:nvSpPr>
        <p:spPr>
          <a:xfrm>
            <a:off x="478970" y="6211669"/>
            <a:ext cx="6945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Note: the P-value is a perfect ‘1’ here (as I made up the data – it would be rare to see this ‘in the wild’)</a:t>
            </a:r>
          </a:p>
        </p:txBody>
      </p:sp>
    </p:spTree>
    <p:extLst>
      <p:ext uri="{BB962C8B-B14F-4D97-AF65-F5344CB8AC3E}">
        <p14:creationId xmlns:p14="http://schemas.microsoft.com/office/powerpoint/2010/main" val="25632321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9263A-8E49-D038-3524-2CC100181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06392-FEB1-D6F4-2CCF-F1D03DE8A3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D4D2D8-35E5-7211-BBFA-7F5D0D567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90" y="734639"/>
            <a:ext cx="11628820" cy="538872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EBA55D7-CFB1-4398-96A4-99615E0E39A6}"/>
              </a:ext>
            </a:extLst>
          </p:cNvPr>
          <p:cNvSpPr/>
          <p:nvPr/>
        </p:nvSpPr>
        <p:spPr>
          <a:xfrm>
            <a:off x="8860972" y="925100"/>
            <a:ext cx="1611086" cy="522514"/>
          </a:xfrm>
          <a:prstGeom prst="ellipse">
            <a:avLst/>
          </a:prstGeom>
          <a:noFill/>
          <a:ln w="57150">
            <a:solidFill>
              <a:srgbClr val="F662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0D588D-D530-06AD-A918-A8EF1A449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61" y="2718308"/>
            <a:ext cx="11163805" cy="3228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179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0CAD77E-42B3-7F29-105C-B0D8A82578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3714208"/>
              </p:ext>
            </p:extLst>
          </p:nvPr>
        </p:nvGraphicFramePr>
        <p:xfrm>
          <a:off x="903513" y="1099457"/>
          <a:ext cx="8175173" cy="4849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867936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76582886-877C-4AEC-A77F-8055EB9A0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171A838D-27EA-485C-9A80-DCE624AB30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059F313-A1BB-425E-9626-2BD43CAC64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9ABF76A-A1AE-44BB-9ECB-D55D2FE29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5B6D2EC4-82D3-43B8-82D6-028CB43456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520034CE-71F9-4E0F-94D8-99335CB85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1926C6C0-16F7-4CDC-B481-2D19B2F3BF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042CE423-CE6E-4EE9-91F2-3E40EFB40A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699BB4BD-31D7-434C-A6DB-E2CF3ACF6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23D406B8-656A-4D8B-91D0-BF4202C86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83F4BFB6-D6B8-446C-8E17-3D54DCA9F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2783C067-F8BF-4755-B516-8A0CD74C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Isosceles Triangle 49">
            <a:extLst>
              <a:ext uri="{FF2B5EF4-FFF2-40B4-BE49-F238E27FC236}">
                <a16:creationId xmlns:a16="http://schemas.microsoft.com/office/drawing/2014/main" id="{2ED796EC-E7FF-46DB-B912-FB08BF12A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1" name="Isosceles Triangle 50">
            <a:extLst>
              <a:ext uri="{FF2B5EF4-FFF2-40B4-BE49-F238E27FC236}">
                <a16:creationId xmlns:a16="http://schemas.microsoft.com/office/drawing/2014/main" id="{549A2DAB-B431-487D-95AD-BB0FECB49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>
              <a:lumMod val="75000"/>
              <a:alpha val="8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5ECDEE1-7093-418F-9CF5-24EEB115C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45062AF-EB11-4651-BC4A-4DA21768D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CFBF78F-C693-9381-37A2-58F4499C3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7067" y="1397000"/>
            <a:ext cx="7766936" cy="265383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dirty="0"/>
              <a:t>Let’s work through an example together</a:t>
            </a:r>
          </a:p>
        </p:txBody>
      </p:sp>
      <p:sp>
        <p:nvSpPr>
          <p:cNvPr id="29" name="Rectangle 27">
            <a:extLst>
              <a:ext uri="{FF2B5EF4-FFF2-40B4-BE49-F238E27FC236}">
                <a16:creationId xmlns:a16="http://schemas.microsoft.com/office/drawing/2014/main" id="{0819F787-32B4-46A8-BC57-C6571BCEE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2CFF27-7EEB-8B3C-4A7A-6A0969FDC7C7}"/>
              </a:ext>
            </a:extLst>
          </p:cNvPr>
          <p:cNvSpPr txBox="1"/>
          <p:nvPr/>
        </p:nvSpPr>
        <p:spPr>
          <a:xfrm>
            <a:off x="521965" y="6003718"/>
            <a:ext cx="6115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Time for you to open up r studio and have a play </a:t>
            </a:r>
            <a:r>
              <a:rPr lang="en-GB" dirty="0">
                <a:sym typeface="Wingdings" panose="05000000000000000000" pitchFamily="2" charset="2"/>
              </a:rPr>
              <a:t>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88795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97890-4154-1312-E0CA-3FB2723DA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134" y="1999343"/>
            <a:ext cx="3785809" cy="1320800"/>
          </a:xfrm>
        </p:spPr>
        <p:txBody>
          <a:bodyPr>
            <a:normAutofit fontScale="90000"/>
          </a:bodyPr>
          <a:lstStyle/>
          <a:p>
            <a:r>
              <a:rPr lang="en-GB" dirty="0"/>
              <a:t>Does feeding a magnesium supplement promote weight loss in horses?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33BD22-3459-368B-3C39-1B9F7901BEA8}"/>
              </a:ext>
            </a:extLst>
          </p:cNvPr>
          <p:cNvSpPr txBox="1"/>
          <p:nvPr/>
        </p:nvSpPr>
        <p:spPr>
          <a:xfrm>
            <a:off x="5594502" y="975534"/>
            <a:ext cx="1621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8 horses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3C1199-2AC8-3758-242A-F4DEE9192427}"/>
              </a:ext>
            </a:extLst>
          </p:cNvPr>
          <p:cNvSpPr txBox="1"/>
          <p:nvPr/>
        </p:nvSpPr>
        <p:spPr>
          <a:xfrm>
            <a:off x="6153576" y="2735222"/>
            <a:ext cx="3124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highlight>
                  <a:srgbClr val="00FF00"/>
                </a:highlight>
              </a:rPr>
              <a:t>Limestone flour</a:t>
            </a:r>
          </a:p>
          <a:p>
            <a:pPr algn="ctr"/>
            <a:r>
              <a:rPr lang="en-GB" sz="2000" b="1" dirty="0">
                <a:highlight>
                  <a:srgbClr val="00FF00"/>
                </a:highlight>
              </a:rPr>
              <a:t>(n=4)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A3F20A-56C8-0FF4-28E2-AD9709BE5E33}"/>
              </a:ext>
            </a:extLst>
          </p:cNvPr>
          <p:cNvSpPr txBox="1"/>
          <p:nvPr/>
        </p:nvSpPr>
        <p:spPr>
          <a:xfrm>
            <a:off x="4386943" y="2631399"/>
            <a:ext cx="20013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highlight>
                  <a:srgbClr val="00FFFF"/>
                </a:highlight>
              </a:rPr>
              <a:t>Magnesium supplement (n=4)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41E4B26A-45D5-7D92-0B20-25957862A6E5}"/>
              </a:ext>
            </a:extLst>
          </p:cNvPr>
          <p:cNvSpPr/>
          <p:nvPr/>
        </p:nvSpPr>
        <p:spPr>
          <a:xfrm rot="2479013">
            <a:off x="7025648" y="2414524"/>
            <a:ext cx="237435" cy="10001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F510019F-6154-8633-B7D6-DE9B21B98407}"/>
              </a:ext>
            </a:extLst>
          </p:cNvPr>
          <p:cNvSpPr/>
          <p:nvPr/>
        </p:nvSpPr>
        <p:spPr>
          <a:xfrm rot="7879013">
            <a:off x="5690916" y="2401072"/>
            <a:ext cx="245781" cy="9661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9E496B70-0AA6-1867-1F43-AA4A22E2E5F8}"/>
              </a:ext>
            </a:extLst>
          </p:cNvPr>
          <p:cNvSpPr/>
          <p:nvPr/>
        </p:nvSpPr>
        <p:spPr>
          <a:xfrm rot="6604905">
            <a:off x="7592784" y="3834745"/>
            <a:ext cx="245781" cy="9661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3A2B78AD-A2D0-86E8-DDB6-54BC3D1D8787}"/>
              </a:ext>
            </a:extLst>
          </p:cNvPr>
          <p:cNvSpPr/>
          <p:nvPr/>
        </p:nvSpPr>
        <p:spPr>
          <a:xfrm rot="4139755">
            <a:off x="5264729" y="3900107"/>
            <a:ext cx="245781" cy="9661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5D7408-EDC6-E531-BEFE-F1A81CE85FA5}"/>
              </a:ext>
            </a:extLst>
          </p:cNvPr>
          <p:cNvSpPr txBox="1"/>
          <p:nvPr/>
        </p:nvSpPr>
        <p:spPr>
          <a:xfrm>
            <a:off x="5015224" y="1794673"/>
            <a:ext cx="2688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All weighed at start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C993035A-522F-6E66-C684-1AF94D8ECAD2}"/>
              </a:ext>
            </a:extLst>
          </p:cNvPr>
          <p:cNvSpPr/>
          <p:nvPr/>
        </p:nvSpPr>
        <p:spPr>
          <a:xfrm rot="5400000">
            <a:off x="6199576" y="1560355"/>
            <a:ext cx="245781" cy="9661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AA0A13-937F-0888-1BEB-A99928121F9E}"/>
              </a:ext>
            </a:extLst>
          </p:cNvPr>
          <p:cNvSpPr txBox="1"/>
          <p:nvPr/>
        </p:nvSpPr>
        <p:spPr>
          <a:xfrm>
            <a:off x="5111094" y="5682411"/>
            <a:ext cx="2688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All weighed at end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E3D4D2-8E0F-1014-D3B3-189414A949A3}"/>
              </a:ext>
            </a:extLst>
          </p:cNvPr>
          <p:cNvSpPr txBox="1"/>
          <p:nvPr/>
        </p:nvSpPr>
        <p:spPr>
          <a:xfrm>
            <a:off x="4860777" y="4005944"/>
            <a:ext cx="31241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Horses receive treatments daily for six months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A783EBD3-C358-FC86-E627-B869446C6A4A}"/>
              </a:ext>
            </a:extLst>
          </p:cNvPr>
          <p:cNvSpPr/>
          <p:nvPr/>
        </p:nvSpPr>
        <p:spPr>
          <a:xfrm rot="5400000">
            <a:off x="6265406" y="5351813"/>
            <a:ext cx="245781" cy="9661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1976898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AFB369-4673-4727-A7CD-D86AFE0AE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4" name="Picture 3" descr="Red marker and calendar">
            <a:extLst>
              <a:ext uri="{FF2B5EF4-FFF2-40B4-BE49-F238E27FC236}">
                <a16:creationId xmlns:a16="http://schemas.microsoft.com/office/drawing/2014/main" id="{8E046FA5-B379-8EFD-CA2B-684383AEAA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15" r="17776" b="-2"/>
          <a:stretch>
            <a:fillRect/>
          </a:stretch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20BBA2-EA06-808D-A25B-5DC77769A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596" y="2005238"/>
            <a:ext cx="4458304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dirty="0"/>
              <a:t>Last week we…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8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0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2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4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6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36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Managing weight">
            <a:extLst>
              <a:ext uri="{FF2B5EF4-FFF2-40B4-BE49-F238E27FC236}">
                <a16:creationId xmlns:a16="http://schemas.microsoft.com/office/drawing/2014/main" id="{0CD7C776-EB05-69DA-BD9D-BF6023476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0" r="5622" b="-2"/>
          <a:stretch>
            <a:fillRect/>
          </a:stretch>
        </p:blipFill>
        <p:spPr bwMode="auto"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1144E69E-8160-CF7E-D1D3-EF7DC65ED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704" y="2760738"/>
            <a:ext cx="4763557" cy="236643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800" b="1" dirty="0"/>
              <a:t>Null hypothesis: </a:t>
            </a:r>
            <a:r>
              <a:rPr lang="en-US" sz="2800" dirty="0"/>
              <a:t>supplementing horses' diets with magnesium will not significantly increase weight loss over a six-month period</a:t>
            </a:r>
          </a:p>
          <a:p>
            <a:pPr marL="0" indent="0">
              <a:buNone/>
            </a:pPr>
            <a:endParaRPr lang="en-US" sz="2800" dirty="0"/>
          </a:p>
        </p:txBody>
      </p:sp>
      <p:cxnSp>
        <p:nvCxnSpPr>
          <p:cNvPr id="3081" name="Straight Connector 3080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83" name="Straight Connector 3082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85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087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089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091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093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095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097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C6BF24-93C0-6DF1-BE1E-884E04F3FA39}"/>
              </a:ext>
            </a:extLst>
          </p:cNvPr>
          <p:cNvSpPr txBox="1"/>
          <p:nvPr/>
        </p:nvSpPr>
        <p:spPr>
          <a:xfrm>
            <a:off x="7037302" y="6172199"/>
            <a:ext cx="444137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Download and open ‘horse weight’ data </a:t>
            </a:r>
          </a:p>
        </p:txBody>
      </p:sp>
    </p:spTree>
    <p:extLst>
      <p:ext uri="{BB962C8B-B14F-4D97-AF65-F5344CB8AC3E}">
        <p14:creationId xmlns:p14="http://schemas.microsoft.com/office/powerpoint/2010/main" val="23158612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ute Pony Photos, Download The BEST Free Cute Pony Stock Photos &amp; HD Images">
            <a:extLst>
              <a:ext uri="{FF2B5EF4-FFF2-40B4-BE49-F238E27FC236}">
                <a16:creationId xmlns:a16="http://schemas.microsoft.com/office/drawing/2014/main" id="{35AE4DC9-853E-37E6-D8A0-C9C377627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2" r="610" b="-2"/>
          <a:stretch>
            <a:fillRect/>
          </a:stretch>
        </p:blipFill>
        <p:spPr bwMode="auto"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2F9F8C-347A-26D7-EBFB-6D74E437A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143000"/>
            <a:ext cx="3851123" cy="1320800"/>
          </a:xfrm>
        </p:spPr>
        <p:txBody>
          <a:bodyPr>
            <a:normAutofit/>
          </a:bodyPr>
          <a:lstStyle/>
          <a:p>
            <a:r>
              <a:rPr lang="en-GB" dirty="0"/>
              <a:t>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14B00-1CDC-1405-0C40-1DD608A63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r>
              <a:rPr lang="en-GB"/>
              <a:t>Identify predictor and outcome variables</a:t>
            </a:r>
          </a:p>
          <a:p>
            <a:r>
              <a:rPr lang="en-GB"/>
              <a:t>Format data in excel</a:t>
            </a:r>
          </a:p>
          <a:p>
            <a:r>
              <a:rPr lang="en-GB"/>
              <a:t>Choose an appropriate stats. test to test the study hypothesis</a:t>
            </a:r>
          </a:p>
          <a:p>
            <a:r>
              <a:rPr lang="en-GB"/>
              <a:t>Run test in r Studio</a:t>
            </a:r>
          </a:p>
          <a:p>
            <a:r>
              <a:rPr lang="en-GB"/>
              <a:t>Determine whether the null hypothesis should be accepted or rejected</a:t>
            </a:r>
          </a:p>
          <a:p>
            <a:endParaRPr lang="en-GB"/>
          </a:p>
          <a:p>
            <a:endParaRPr lang="en-GB"/>
          </a:p>
        </p:txBody>
      </p:sp>
      <p:cxnSp>
        <p:nvCxnSpPr>
          <p:cNvPr id="4103" name="Straight Connector 4102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05" name="Straight Connector 4104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07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109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111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113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115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117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119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42563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BC59D-1DC0-E983-B6B5-767870239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en-GB" dirty="0"/>
              <a:t>Here’s a new null hypothesis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370FAFC-4E6D-A0A4-1236-E1A091198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4822" y="4927598"/>
            <a:ext cx="4064439" cy="1740098"/>
          </a:xfrm>
        </p:spPr>
        <p:txBody>
          <a:bodyPr>
            <a:normAutofit/>
          </a:bodyPr>
          <a:lstStyle/>
          <a:p>
            <a:r>
              <a:rPr lang="en-GB" dirty="0"/>
              <a:t>Identify predictor and outcome variables</a:t>
            </a:r>
          </a:p>
          <a:p>
            <a:r>
              <a:rPr lang="en-GB" dirty="0"/>
              <a:t>Determine whether this null hypothesis should be accepted or rejected</a:t>
            </a:r>
          </a:p>
          <a:p>
            <a:endParaRPr lang="en-GB" dirty="0"/>
          </a:p>
        </p:txBody>
      </p:sp>
      <p:pic>
        <p:nvPicPr>
          <p:cNvPr id="7" name="Picture 6" descr="Horse in field">
            <a:extLst>
              <a:ext uri="{FF2B5EF4-FFF2-40B4-BE49-F238E27FC236}">
                <a16:creationId xmlns:a16="http://schemas.microsoft.com/office/drawing/2014/main" id="{D2BDF219-273E-68A0-E9F1-B5310FC00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5" r="35154" b="-2"/>
          <a:stretch>
            <a:fillRect/>
          </a:stretch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15F5A549-1CE3-876B-9089-F8E1BC03AC78}"/>
              </a:ext>
            </a:extLst>
          </p:cNvPr>
          <p:cNvSpPr txBox="1">
            <a:spLocks/>
          </p:cNvSpPr>
          <p:nvPr/>
        </p:nvSpPr>
        <p:spPr>
          <a:xfrm>
            <a:off x="5426649" y="2249562"/>
            <a:ext cx="3847353" cy="235887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2800" b="1" dirty="0"/>
              <a:t>Null hypothesis: </a:t>
            </a:r>
            <a:r>
              <a:rPr lang="en-US" sz="2800" dirty="0"/>
              <a:t>housing conditions (live in field or stable) will not significantly influence horse weight loss </a:t>
            </a:r>
          </a:p>
        </p:txBody>
      </p:sp>
    </p:spTree>
    <p:extLst>
      <p:ext uri="{BB962C8B-B14F-4D97-AF65-F5344CB8AC3E}">
        <p14:creationId xmlns:p14="http://schemas.microsoft.com/office/powerpoint/2010/main" val="1215273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4446A3-7E7E-FA1A-3F24-C5AA31F76FC6}"/>
              </a:ext>
            </a:extLst>
          </p:cNvPr>
          <p:cNvSpPr txBox="1"/>
          <p:nvPr/>
        </p:nvSpPr>
        <p:spPr>
          <a:xfrm>
            <a:off x="4785024" y="312080"/>
            <a:ext cx="1986908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Choose a research area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9BE21D-F4E3-216E-0B6B-BF6434D3BDD3}"/>
              </a:ext>
            </a:extLst>
          </p:cNvPr>
          <p:cNvSpPr txBox="1"/>
          <p:nvPr/>
        </p:nvSpPr>
        <p:spPr>
          <a:xfrm>
            <a:off x="7788871" y="878157"/>
            <a:ext cx="2284345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Review existing literature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855C3D-8914-4B61-F86C-14B7096D2190}"/>
              </a:ext>
            </a:extLst>
          </p:cNvPr>
          <p:cNvSpPr txBox="1"/>
          <p:nvPr/>
        </p:nvSpPr>
        <p:spPr>
          <a:xfrm>
            <a:off x="8089659" y="2344969"/>
            <a:ext cx="3518455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Identify a specific research question/ generate hypothesis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1199FB-65F8-DFCA-EE50-B94880814B83}"/>
              </a:ext>
            </a:extLst>
          </p:cNvPr>
          <p:cNvSpPr txBox="1"/>
          <p:nvPr/>
        </p:nvSpPr>
        <p:spPr>
          <a:xfrm>
            <a:off x="8456587" y="3814952"/>
            <a:ext cx="3518455" cy="3693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Set project aims and objectives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0BBB8C-2FC8-4AC7-FC45-B6A1C8B83F07}"/>
              </a:ext>
            </a:extLst>
          </p:cNvPr>
          <p:cNvSpPr txBox="1"/>
          <p:nvPr/>
        </p:nvSpPr>
        <p:spPr>
          <a:xfrm>
            <a:off x="8388094" y="5030721"/>
            <a:ext cx="2693505" cy="3693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Design methodology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3AD174-5F26-E03E-1493-26BEA92DDFD9}"/>
              </a:ext>
            </a:extLst>
          </p:cNvPr>
          <p:cNvSpPr txBox="1"/>
          <p:nvPr/>
        </p:nvSpPr>
        <p:spPr>
          <a:xfrm>
            <a:off x="6985874" y="6052390"/>
            <a:ext cx="2073965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Pilot methodology (if appropriate)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E64E51-43B8-0F05-AB2D-4481CF14A5B9}"/>
              </a:ext>
            </a:extLst>
          </p:cNvPr>
          <p:cNvSpPr txBox="1"/>
          <p:nvPr/>
        </p:nvSpPr>
        <p:spPr>
          <a:xfrm>
            <a:off x="4278463" y="6288855"/>
            <a:ext cx="1603340" cy="3693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Collect data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E024DB-0895-3352-1ECC-2494F54CE8EF}"/>
              </a:ext>
            </a:extLst>
          </p:cNvPr>
          <p:cNvSpPr txBox="1"/>
          <p:nvPr/>
        </p:nvSpPr>
        <p:spPr>
          <a:xfrm>
            <a:off x="190565" y="5175363"/>
            <a:ext cx="3983086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Visualise data </a:t>
            </a:r>
          </a:p>
          <a:p>
            <a:pPr algn="ctr"/>
            <a:r>
              <a:rPr lang="en-GB" i="1" dirty="0">
                <a:solidFill>
                  <a:schemeClr val="tx1"/>
                </a:solidFill>
              </a:rPr>
              <a:t>(Descriptive statistics)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CA73B0-996C-4B10-BE20-1C35CABA4B7E}"/>
              </a:ext>
            </a:extLst>
          </p:cNvPr>
          <p:cNvSpPr txBox="1"/>
          <p:nvPr/>
        </p:nvSpPr>
        <p:spPr>
          <a:xfrm>
            <a:off x="191246" y="3467735"/>
            <a:ext cx="3370238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Analyse data / test hypothesis </a:t>
            </a:r>
          </a:p>
          <a:p>
            <a:pPr algn="ctr"/>
            <a:r>
              <a:rPr lang="en-GB" i="1" dirty="0">
                <a:solidFill>
                  <a:schemeClr val="tx1"/>
                </a:solidFill>
              </a:rPr>
              <a:t>(Inferential statistics)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91BF6C-060D-46A4-9E8A-2C60E9DE8E68}"/>
              </a:ext>
            </a:extLst>
          </p:cNvPr>
          <p:cNvSpPr txBox="1"/>
          <p:nvPr/>
        </p:nvSpPr>
        <p:spPr>
          <a:xfrm>
            <a:off x="489347" y="2123327"/>
            <a:ext cx="2074949" cy="3693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Discuss findings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25FA1D-243E-4484-C23F-AE0A4B8C3DD0}"/>
              </a:ext>
            </a:extLst>
          </p:cNvPr>
          <p:cNvSpPr txBox="1"/>
          <p:nvPr/>
        </p:nvSpPr>
        <p:spPr>
          <a:xfrm>
            <a:off x="1286997" y="878157"/>
            <a:ext cx="1790223" cy="3693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Conclude study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D236BC1C-D917-243A-1602-1D5FB4A0D822}"/>
              </a:ext>
            </a:extLst>
          </p:cNvPr>
          <p:cNvSpPr/>
          <p:nvPr/>
        </p:nvSpPr>
        <p:spPr>
          <a:xfrm rot="881957">
            <a:off x="7030465" y="695727"/>
            <a:ext cx="530871" cy="41992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5D56FCD1-F969-045E-53AC-65076F7FA7F4}"/>
              </a:ext>
            </a:extLst>
          </p:cNvPr>
          <p:cNvSpPr/>
          <p:nvPr/>
        </p:nvSpPr>
        <p:spPr>
          <a:xfrm rot="3593237">
            <a:off x="8971559" y="1754358"/>
            <a:ext cx="530871" cy="41992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8B6D626D-A8EF-3E95-6CAA-CD16D84D7A40}"/>
              </a:ext>
            </a:extLst>
          </p:cNvPr>
          <p:cNvSpPr/>
          <p:nvPr/>
        </p:nvSpPr>
        <p:spPr>
          <a:xfrm rot="5145674">
            <a:off x="9721372" y="3237382"/>
            <a:ext cx="530871" cy="41992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BD68B723-2FB4-5F33-ADF7-890A587AC760}"/>
              </a:ext>
            </a:extLst>
          </p:cNvPr>
          <p:cNvSpPr/>
          <p:nvPr/>
        </p:nvSpPr>
        <p:spPr>
          <a:xfrm rot="5960716">
            <a:off x="9583449" y="4476442"/>
            <a:ext cx="530871" cy="41992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75D71D92-1427-045D-6E3E-4BC2EC8B52B5}"/>
              </a:ext>
            </a:extLst>
          </p:cNvPr>
          <p:cNvSpPr/>
          <p:nvPr/>
        </p:nvSpPr>
        <p:spPr>
          <a:xfrm rot="7393046">
            <a:off x="9148346" y="5676660"/>
            <a:ext cx="530871" cy="41992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7E19ABE4-7C3A-4493-6A38-26F5B1F69567}"/>
              </a:ext>
            </a:extLst>
          </p:cNvPr>
          <p:cNvSpPr/>
          <p:nvPr/>
        </p:nvSpPr>
        <p:spPr>
          <a:xfrm rot="10597830">
            <a:off x="6176186" y="6263559"/>
            <a:ext cx="530871" cy="41992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FC92E241-4D1F-7028-9BF6-2FC7795D4EAE}"/>
              </a:ext>
            </a:extLst>
          </p:cNvPr>
          <p:cNvSpPr/>
          <p:nvPr/>
        </p:nvSpPr>
        <p:spPr>
          <a:xfrm rot="12989374">
            <a:off x="3320068" y="6068540"/>
            <a:ext cx="530871" cy="41992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0905FA7D-C868-32EB-A731-D61748691BF1}"/>
              </a:ext>
            </a:extLst>
          </p:cNvPr>
          <p:cNvSpPr/>
          <p:nvPr/>
        </p:nvSpPr>
        <p:spPr>
          <a:xfrm rot="14612848">
            <a:off x="1802736" y="4511610"/>
            <a:ext cx="530871" cy="41992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5463863B-CE98-8903-C42A-F74F6D0D8533}"/>
              </a:ext>
            </a:extLst>
          </p:cNvPr>
          <p:cNvSpPr/>
          <p:nvPr/>
        </p:nvSpPr>
        <p:spPr>
          <a:xfrm rot="16364328">
            <a:off x="1393154" y="2825336"/>
            <a:ext cx="530871" cy="41992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C0EE6381-78D0-1F85-4F60-565CA9B460A1}"/>
              </a:ext>
            </a:extLst>
          </p:cNvPr>
          <p:cNvSpPr/>
          <p:nvPr/>
        </p:nvSpPr>
        <p:spPr>
          <a:xfrm rot="18287654">
            <a:off x="1717042" y="1435073"/>
            <a:ext cx="530871" cy="41992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E61D63-4DD8-3510-D0E4-DC4DC3B573DA}"/>
              </a:ext>
            </a:extLst>
          </p:cNvPr>
          <p:cNvSpPr/>
          <p:nvPr/>
        </p:nvSpPr>
        <p:spPr>
          <a:xfrm>
            <a:off x="3579792" y="2760133"/>
            <a:ext cx="438232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accent1"/>
                </a:solidFill>
                <a:latin typeface="Abadi" panose="020B0604020104020204" pitchFamily="34" charset="0"/>
              </a:rPr>
              <a:t>The </a:t>
            </a:r>
          </a:p>
          <a:p>
            <a:pPr algn="ctr"/>
            <a:r>
              <a:rPr lang="en-US" sz="4000" dirty="0">
                <a:ln w="0"/>
                <a:solidFill>
                  <a:schemeClr val="accent1"/>
                </a:solidFill>
                <a:latin typeface="Abadi" panose="020B0604020104020204" pitchFamily="34" charset="0"/>
              </a:rPr>
              <a:t>Research Process</a:t>
            </a:r>
          </a:p>
        </p:txBody>
      </p:sp>
    </p:spTree>
    <p:extLst>
      <p:ext uri="{BB962C8B-B14F-4D97-AF65-F5344CB8AC3E}">
        <p14:creationId xmlns:p14="http://schemas.microsoft.com/office/powerpoint/2010/main" val="2106287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1B1FD-FEB3-907C-ED72-878168ABD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77381-62F5-7390-FF1B-2D5CB568E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You will always write a ‘null hypothesis’ and an ‘alternative hypothesis’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6EB763-8F12-7EEC-B599-FF2FFDF2B4A1}"/>
              </a:ext>
            </a:extLst>
          </p:cNvPr>
          <p:cNvSpPr txBox="1"/>
          <p:nvPr/>
        </p:nvSpPr>
        <p:spPr>
          <a:xfrm>
            <a:off x="542260" y="2323401"/>
            <a:ext cx="9016409" cy="3518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GB" sz="2800" u="sng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Alternative hypothesis</a:t>
            </a:r>
          </a:p>
          <a:p>
            <a:pPr algn="just">
              <a:spcAft>
                <a:spcPts val="800"/>
              </a:spcAft>
            </a:pPr>
            <a:r>
              <a:rPr lang="en-GB" sz="28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GB" sz="2800" baseline="-250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GB" sz="28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: The application of fertiliser will significantly increase plant growth rate.</a:t>
            </a:r>
          </a:p>
          <a:p>
            <a:pPr algn="just">
              <a:spcAft>
                <a:spcPts val="800"/>
              </a:spcAft>
            </a:pPr>
            <a:endParaRPr lang="en-GB" sz="2800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800"/>
              </a:spcAft>
            </a:pPr>
            <a:r>
              <a:rPr lang="en-GB" sz="2800" u="sng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Null hypothesis</a:t>
            </a:r>
            <a:endParaRPr lang="en-GB" sz="2800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800"/>
              </a:spcAft>
            </a:pPr>
            <a:r>
              <a:rPr lang="en-GB" sz="28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GB" sz="2800" baseline="-250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en-GB" sz="28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: The </a:t>
            </a:r>
            <a:r>
              <a:rPr lang="en-GB" sz="2800" dirty="0">
                <a:effectLst/>
                <a:highlight>
                  <a:srgbClr val="00FFFF"/>
                </a:highlight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application of fertiliser</a:t>
            </a:r>
            <a:r>
              <a:rPr lang="en-GB" sz="28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will </a:t>
            </a:r>
            <a:r>
              <a:rPr lang="en-GB" sz="2800" u="sng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lang="en-GB" sz="28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significantly increase </a:t>
            </a:r>
            <a:r>
              <a:rPr lang="en-GB" sz="2800" dirty="0">
                <a:effectLst/>
                <a:highlight>
                  <a:srgbClr val="00FF00"/>
                </a:highlight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plant growth rate</a:t>
            </a:r>
            <a:r>
              <a:rPr lang="en-GB" sz="28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A9E315-BCE5-72D3-BE4F-926617BB89BD}"/>
              </a:ext>
            </a:extLst>
          </p:cNvPr>
          <p:cNvSpPr txBox="1"/>
          <p:nvPr/>
        </p:nvSpPr>
        <p:spPr>
          <a:xfrm>
            <a:off x="4866811" y="5973939"/>
            <a:ext cx="7143054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To test this hypothesis, what would you need to measure in your study? - </a:t>
            </a:r>
            <a:r>
              <a:rPr lang="en-GB" sz="2000" b="1" dirty="0">
                <a:highlight>
                  <a:srgbClr val="00FFFF"/>
                </a:highlight>
              </a:rPr>
              <a:t>Predictor Variable</a:t>
            </a:r>
            <a:r>
              <a:rPr lang="en-GB" sz="2000" b="1" dirty="0"/>
              <a:t>? </a:t>
            </a:r>
            <a:r>
              <a:rPr lang="en-GB" sz="2000" b="1" dirty="0">
                <a:highlight>
                  <a:srgbClr val="00FF00"/>
                </a:highlight>
              </a:rPr>
              <a:t>Outcome Variable</a:t>
            </a:r>
            <a:r>
              <a:rPr lang="en-GB" sz="2000" b="1" dirty="0"/>
              <a:t>?  </a:t>
            </a:r>
          </a:p>
        </p:txBody>
      </p:sp>
    </p:spTree>
    <p:extLst>
      <p:ext uri="{BB962C8B-B14F-4D97-AF65-F5344CB8AC3E}">
        <p14:creationId xmlns:p14="http://schemas.microsoft.com/office/powerpoint/2010/main" val="2991038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E192D59-7561-5083-4CCC-654B5841E318}"/>
              </a:ext>
            </a:extLst>
          </p:cNvPr>
          <p:cNvGraphicFramePr>
            <a:graphicFrameLocks/>
          </p:cNvGraphicFramePr>
          <p:nvPr/>
        </p:nvGraphicFramePr>
        <p:xfrm>
          <a:off x="415986" y="1796142"/>
          <a:ext cx="8730343" cy="4637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0846ACF-08AA-69AB-CC76-38122985C9A8}"/>
              </a:ext>
            </a:extLst>
          </p:cNvPr>
          <p:cNvSpPr txBox="1"/>
          <p:nvPr/>
        </p:nvSpPr>
        <p:spPr>
          <a:xfrm>
            <a:off x="415986" y="319092"/>
            <a:ext cx="610144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GB" sz="18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GB" sz="1800" baseline="-250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en-GB" sz="18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: The </a:t>
            </a:r>
            <a:r>
              <a:rPr lang="en-GB" sz="1800" dirty="0">
                <a:effectLst/>
                <a:highlight>
                  <a:srgbClr val="00FFFF"/>
                </a:highlight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application of fertiliser</a:t>
            </a:r>
            <a:r>
              <a:rPr lang="en-GB" sz="18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will </a:t>
            </a:r>
            <a:r>
              <a:rPr lang="en-GB" sz="1800" u="sng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lang="en-GB" sz="18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significantly increase </a:t>
            </a:r>
            <a:r>
              <a:rPr lang="en-GB" sz="1800" dirty="0">
                <a:effectLst/>
                <a:highlight>
                  <a:srgbClr val="00FF00"/>
                </a:highlight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plant growth rate</a:t>
            </a:r>
            <a:endParaRPr lang="en-GB" sz="1800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802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075EB-6C07-03F5-13C2-10F411569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1B5C8-9D63-97B6-1C88-9C09B5D4E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447" y="711086"/>
            <a:ext cx="8596668" cy="762000"/>
          </a:xfrm>
        </p:spPr>
        <p:txBody>
          <a:bodyPr/>
          <a:lstStyle/>
          <a:p>
            <a:r>
              <a:rPr lang="en-GB" b="1" dirty="0">
                <a:solidFill>
                  <a:schemeClr val="tx1"/>
                </a:solidFill>
              </a:rPr>
              <a:t>Inferential stats. tests!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D21AA-6EA9-145B-5302-FCCE3F1C0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841" y="2226748"/>
            <a:ext cx="2480536" cy="848424"/>
          </a:xfrm>
          <a:solidFill>
            <a:srgbClr val="CCFFCC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400" b="1" dirty="0"/>
              <a:t>P-value is less than 0.05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3A32F6F-B507-1EC6-1DC8-E68EC2E47493}"/>
              </a:ext>
            </a:extLst>
          </p:cNvPr>
          <p:cNvSpPr txBox="1">
            <a:spLocks/>
          </p:cNvSpPr>
          <p:nvPr/>
        </p:nvSpPr>
        <p:spPr>
          <a:xfrm>
            <a:off x="3856075" y="2355724"/>
            <a:ext cx="2951912" cy="458155"/>
          </a:xfrm>
          <a:prstGeom prst="rect">
            <a:avLst/>
          </a:prstGeom>
          <a:solidFill>
            <a:srgbClr val="CCFFCC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en-GB" sz="2400" b="1" dirty="0"/>
              <a:t>Result is significant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6EA54FC-2A18-001A-E1DB-EB9A34B1A1C5}"/>
              </a:ext>
            </a:extLst>
          </p:cNvPr>
          <p:cNvSpPr txBox="1">
            <a:spLocks/>
          </p:cNvSpPr>
          <p:nvPr/>
        </p:nvSpPr>
        <p:spPr>
          <a:xfrm>
            <a:off x="7650159" y="2160590"/>
            <a:ext cx="2951912" cy="848424"/>
          </a:xfrm>
          <a:prstGeom prst="rect">
            <a:avLst/>
          </a:prstGeom>
          <a:solidFill>
            <a:srgbClr val="CCFFCC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en-GB" sz="2400" b="1" dirty="0"/>
              <a:t>Reject the null hypothesis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9295991-FDAB-F2E4-2CE1-D3CD74868EE4}"/>
              </a:ext>
            </a:extLst>
          </p:cNvPr>
          <p:cNvSpPr txBox="1">
            <a:spLocks/>
          </p:cNvSpPr>
          <p:nvPr/>
        </p:nvSpPr>
        <p:spPr>
          <a:xfrm>
            <a:off x="276841" y="4274333"/>
            <a:ext cx="2674120" cy="848424"/>
          </a:xfrm>
          <a:prstGeom prst="rect">
            <a:avLst/>
          </a:prstGeom>
          <a:solidFill>
            <a:srgbClr val="FCE1C4"/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en-GB" sz="2400" b="1" dirty="0"/>
              <a:t>P-value is greater  than 0.05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32BA2B8-FF97-AED2-F377-F969BE01D007}"/>
              </a:ext>
            </a:extLst>
          </p:cNvPr>
          <p:cNvSpPr txBox="1">
            <a:spLocks/>
          </p:cNvSpPr>
          <p:nvPr/>
        </p:nvSpPr>
        <p:spPr>
          <a:xfrm>
            <a:off x="4191823" y="4263383"/>
            <a:ext cx="2292694" cy="881868"/>
          </a:xfrm>
          <a:prstGeom prst="rect">
            <a:avLst/>
          </a:prstGeom>
          <a:solidFill>
            <a:srgbClr val="FCE1C4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en-GB" sz="2400" b="1" dirty="0"/>
              <a:t>Result is NOT significant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E86925-5DD2-C045-0765-915EB662633D}"/>
              </a:ext>
            </a:extLst>
          </p:cNvPr>
          <p:cNvSpPr txBox="1">
            <a:spLocks/>
          </p:cNvSpPr>
          <p:nvPr/>
        </p:nvSpPr>
        <p:spPr>
          <a:xfrm>
            <a:off x="7650159" y="4279605"/>
            <a:ext cx="2562445" cy="848424"/>
          </a:xfrm>
          <a:prstGeom prst="rect">
            <a:avLst/>
          </a:prstGeom>
          <a:solidFill>
            <a:srgbClr val="FCE1C4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en-GB" sz="2400" b="1" dirty="0"/>
              <a:t>Accept the null hypothesis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30FE683C-D5CB-7BA2-1BB0-FA021BBE98EA}"/>
              </a:ext>
            </a:extLst>
          </p:cNvPr>
          <p:cNvSpPr/>
          <p:nvPr/>
        </p:nvSpPr>
        <p:spPr>
          <a:xfrm>
            <a:off x="3147631" y="2466753"/>
            <a:ext cx="584791" cy="34712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D1BA87CA-6084-E82D-FACC-567FCA13F336}"/>
              </a:ext>
            </a:extLst>
          </p:cNvPr>
          <p:cNvSpPr/>
          <p:nvPr/>
        </p:nvSpPr>
        <p:spPr>
          <a:xfrm>
            <a:off x="6926717" y="2466753"/>
            <a:ext cx="584791" cy="34712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22966478-6E82-C56E-5718-031225320FE9}"/>
              </a:ext>
            </a:extLst>
          </p:cNvPr>
          <p:cNvSpPr/>
          <p:nvPr/>
        </p:nvSpPr>
        <p:spPr>
          <a:xfrm>
            <a:off x="3278996" y="4597991"/>
            <a:ext cx="584791" cy="34712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23E889E9-C241-CAD7-26A3-5AE79817E5D5}"/>
              </a:ext>
            </a:extLst>
          </p:cNvPr>
          <p:cNvSpPr/>
          <p:nvPr/>
        </p:nvSpPr>
        <p:spPr>
          <a:xfrm>
            <a:off x="6926717" y="4597991"/>
            <a:ext cx="584791" cy="34712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533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24F1C-5E39-A486-D7B8-1D0EF6C2B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934" y="1175658"/>
            <a:ext cx="8596668" cy="1320800"/>
          </a:xfrm>
        </p:spPr>
        <p:txBody>
          <a:bodyPr/>
          <a:lstStyle/>
          <a:p>
            <a:r>
              <a:rPr lang="en-GB" dirty="0"/>
              <a:t>Choosing an appropriate inferential stats. test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EC273C-8CBD-48C3-84AE-44DEFD25DA58}"/>
              </a:ext>
            </a:extLst>
          </p:cNvPr>
          <p:cNvSpPr txBox="1"/>
          <p:nvPr/>
        </p:nvSpPr>
        <p:spPr>
          <a:xfrm>
            <a:off x="552641" y="2752068"/>
            <a:ext cx="678656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There are lots of different statistical tests available.</a:t>
            </a:r>
          </a:p>
          <a:p>
            <a:pPr marL="0" indent="0">
              <a:buNone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Each test is designed to work in a specific situation </a:t>
            </a:r>
            <a:r>
              <a:rPr lang="en-GB" sz="2000" i="1" dirty="0"/>
              <a:t>(depends on type of data, study design, study aim, etc.)</a:t>
            </a:r>
          </a:p>
          <a:p>
            <a:pPr marL="0" indent="0">
              <a:buNone/>
            </a:pPr>
            <a:r>
              <a:rPr lang="en-GB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You need to decide which one is most appropriate for a given study….</a:t>
            </a: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82DD25CF-4FCE-3E2C-78A7-1E568EE9A0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6078" y="4361543"/>
            <a:ext cx="1584325" cy="719137"/>
          </a:xfrm>
          <a:prstGeom prst="ellipse">
            <a:avLst/>
          </a:prstGeom>
          <a:gradFill rotWithShape="1">
            <a:gsLst>
              <a:gs pos="0">
                <a:schemeClr val="accent1">
                  <a:alpha val="46001"/>
                </a:schemeClr>
              </a:gs>
              <a:gs pos="50000">
                <a:srgbClr val="0000FF"/>
              </a:gs>
              <a:gs pos="100000">
                <a:schemeClr val="accent1">
                  <a:alpha val="46001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>
                <a:solidFill>
                  <a:schemeClr val="bg1"/>
                </a:solidFill>
              </a:rPr>
              <a:t>Mann Whitney</a:t>
            </a:r>
          </a:p>
        </p:txBody>
      </p:sp>
      <p:sp>
        <p:nvSpPr>
          <p:cNvPr id="8" name="Oval 6">
            <a:extLst>
              <a:ext uri="{FF2B5EF4-FFF2-40B4-BE49-F238E27FC236}">
                <a16:creationId xmlns:a16="http://schemas.microsoft.com/office/drawing/2014/main" id="{94627C68-5CA1-DDAE-F637-04A3E019C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326" y="251132"/>
            <a:ext cx="1296987" cy="719137"/>
          </a:xfrm>
          <a:prstGeom prst="ellipse">
            <a:avLst/>
          </a:prstGeom>
          <a:gradFill rotWithShape="1">
            <a:gsLst>
              <a:gs pos="0">
                <a:schemeClr val="accent1">
                  <a:alpha val="46001"/>
                </a:schemeClr>
              </a:gs>
              <a:gs pos="50000">
                <a:srgbClr val="0000FF"/>
              </a:gs>
              <a:gs pos="100000">
                <a:schemeClr val="accent1">
                  <a:alpha val="46001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>
                <a:solidFill>
                  <a:schemeClr val="bg1"/>
                </a:solidFill>
              </a:rPr>
              <a:t>“t” test</a:t>
            </a:r>
          </a:p>
        </p:txBody>
      </p:sp>
      <p:sp>
        <p:nvSpPr>
          <p:cNvPr id="9" name="Oval 7">
            <a:extLst>
              <a:ext uri="{FF2B5EF4-FFF2-40B4-BE49-F238E27FC236}">
                <a16:creationId xmlns:a16="http://schemas.microsoft.com/office/drawing/2014/main" id="{43CF3BD1-AA19-F2D8-7515-492B37213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3936" y="2760840"/>
            <a:ext cx="1370013" cy="1143000"/>
          </a:xfrm>
          <a:prstGeom prst="ellipse">
            <a:avLst/>
          </a:prstGeom>
          <a:gradFill rotWithShape="1">
            <a:gsLst>
              <a:gs pos="0">
                <a:schemeClr val="accent1">
                  <a:alpha val="46001"/>
                </a:schemeClr>
              </a:gs>
              <a:gs pos="50000">
                <a:srgbClr val="0000FF"/>
              </a:gs>
              <a:gs pos="100000">
                <a:schemeClr val="accent1">
                  <a:alpha val="46001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600" dirty="0">
                <a:solidFill>
                  <a:schemeClr val="bg1">
                    <a:lumMod val="95000"/>
                  </a:schemeClr>
                </a:solidFill>
              </a:rPr>
              <a:t>Pearson’s</a:t>
            </a:r>
          </a:p>
          <a:p>
            <a:pPr algn="ctr">
              <a:defRPr/>
            </a:pPr>
            <a:r>
              <a:rPr lang="en-GB" sz="1600" dirty="0">
                <a:solidFill>
                  <a:schemeClr val="bg1">
                    <a:lumMod val="95000"/>
                  </a:schemeClr>
                </a:solidFill>
              </a:rPr>
              <a:t> correlation</a:t>
            </a:r>
          </a:p>
        </p:txBody>
      </p:sp>
      <p:sp>
        <p:nvSpPr>
          <p:cNvPr id="10" name="Oval 8">
            <a:extLst>
              <a:ext uri="{FF2B5EF4-FFF2-40B4-BE49-F238E27FC236}">
                <a16:creationId xmlns:a16="http://schemas.microsoft.com/office/drawing/2014/main" id="{1FEC1EAD-D096-44B1-419E-A974DFB47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1380" y="350726"/>
            <a:ext cx="1296988" cy="719137"/>
          </a:xfrm>
          <a:prstGeom prst="ellipse">
            <a:avLst/>
          </a:prstGeom>
          <a:gradFill rotWithShape="1">
            <a:gsLst>
              <a:gs pos="0">
                <a:schemeClr val="accent1">
                  <a:alpha val="46001"/>
                </a:schemeClr>
              </a:gs>
              <a:gs pos="50000">
                <a:srgbClr val="0000FF"/>
              </a:gs>
              <a:gs pos="100000">
                <a:schemeClr val="accent1">
                  <a:alpha val="46001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>
                <a:solidFill>
                  <a:schemeClr val="bg1"/>
                </a:solidFill>
              </a:rPr>
              <a:t>ANOVA</a:t>
            </a:r>
          </a:p>
        </p:txBody>
      </p:sp>
      <p:sp>
        <p:nvSpPr>
          <p:cNvPr id="11" name="Oval 9">
            <a:extLst>
              <a:ext uri="{FF2B5EF4-FFF2-40B4-BE49-F238E27FC236}">
                <a16:creationId xmlns:a16="http://schemas.microsoft.com/office/drawing/2014/main" id="{62128613-5F45-9339-B034-C9B62694F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3211" y="404814"/>
            <a:ext cx="1441450" cy="719137"/>
          </a:xfrm>
          <a:prstGeom prst="ellipse">
            <a:avLst/>
          </a:prstGeom>
          <a:gradFill rotWithShape="1">
            <a:gsLst>
              <a:gs pos="0">
                <a:schemeClr val="accent1">
                  <a:alpha val="46001"/>
                </a:schemeClr>
              </a:gs>
              <a:gs pos="50000">
                <a:srgbClr val="0000FF"/>
              </a:gs>
              <a:gs pos="100000">
                <a:schemeClr val="accent1">
                  <a:alpha val="46001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>
                <a:solidFill>
                  <a:schemeClr val="bg1"/>
                </a:solidFill>
              </a:rPr>
              <a:t>Chi-squared</a:t>
            </a:r>
          </a:p>
        </p:txBody>
      </p:sp>
      <p:sp>
        <p:nvSpPr>
          <p:cNvPr id="12" name="Oval 10">
            <a:extLst>
              <a:ext uri="{FF2B5EF4-FFF2-40B4-BE49-F238E27FC236}">
                <a16:creationId xmlns:a16="http://schemas.microsoft.com/office/drawing/2014/main" id="{D497B06D-03AA-A149-3A2D-EF04D2C293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712" y="5868457"/>
            <a:ext cx="1584325" cy="719138"/>
          </a:xfrm>
          <a:prstGeom prst="ellipse">
            <a:avLst/>
          </a:prstGeom>
          <a:gradFill rotWithShape="1">
            <a:gsLst>
              <a:gs pos="0">
                <a:schemeClr val="accent1">
                  <a:alpha val="46001"/>
                </a:schemeClr>
              </a:gs>
              <a:gs pos="50000">
                <a:srgbClr val="0000FF"/>
              </a:gs>
              <a:gs pos="100000">
                <a:schemeClr val="accent1">
                  <a:alpha val="46001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dirty="0">
                <a:solidFill>
                  <a:schemeClr val="bg1"/>
                </a:solidFill>
              </a:rPr>
              <a:t>Kruskal Wallis</a:t>
            </a:r>
          </a:p>
        </p:txBody>
      </p:sp>
      <p:sp>
        <p:nvSpPr>
          <p:cNvPr id="14" name="Oval 15">
            <a:extLst>
              <a:ext uri="{FF2B5EF4-FFF2-40B4-BE49-F238E27FC236}">
                <a16:creationId xmlns:a16="http://schemas.microsoft.com/office/drawing/2014/main" id="{53718D9D-97F6-BD95-A0FF-2EF7B4537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349" y="5531421"/>
            <a:ext cx="1368425" cy="576263"/>
          </a:xfrm>
          <a:prstGeom prst="ellipse">
            <a:avLst/>
          </a:prstGeom>
          <a:gradFill rotWithShape="1">
            <a:gsLst>
              <a:gs pos="0">
                <a:schemeClr val="accent1">
                  <a:alpha val="46001"/>
                </a:schemeClr>
              </a:gs>
              <a:gs pos="50000">
                <a:srgbClr val="0000FF"/>
              </a:gs>
              <a:gs pos="100000">
                <a:schemeClr val="accent1">
                  <a:alpha val="46001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dirty="0">
                <a:solidFill>
                  <a:schemeClr val="bg1"/>
                </a:solidFill>
              </a:rPr>
              <a:t>Wilcoxon</a:t>
            </a:r>
          </a:p>
        </p:txBody>
      </p:sp>
      <p:sp>
        <p:nvSpPr>
          <p:cNvPr id="15" name="Oval 16">
            <a:extLst>
              <a:ext uri="{FF2B5EF4-FFF2-40B4-BE49-F238E27FC236}">
                <a16:creationId xmlns:a16="http://schemas.microsoft.com/office/drawing/2014/main" id="{CBA89502-F062-9EE7-18BA-3F030D63B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4900" y="343786"/>
            <a:ext cx="1441450" cy="576262"/>
          </a:xfrm>
          <a:prstGeom prst="ellipse">
            <a:avLst/>
          </a:prstGeom>
          <a:gradFill rotWithShape="1">
            <a:gsLst>
              <a:gs pos="0">
                <a:schemeClr val="accent1">
                  <a:alpha val="46001"/>
                </a:schemeClr>
              </a:gs>
              <a:gs pos="50000">
                <a:srgbClr val="0000FF"/>
              </a:gs>
              <a:gs pos="100000">
                <a:schemeClr val="accent1">
                  <a:alpha val="46001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dirty="0">
                <a:solidFill>
                  <a:schemeClr val="bg1"/>
                </a:solidFill>
              </a:rPr>
              <a:t>Friedman</a:t>
            </a:r>
          </a:p>
        </p:txBody>
      </p:sp>
      <p:sp>
        <p:nvSpPr>
          <p:cNvPr id="16" name="Text Box 18">
            <a:extLst>
              <a:ext uri="{FF2B5EF4-FFF2-40B4-BE49-F238E27FC236}">
                <a16:creationId xmlns:a16="http://schemas.microsoft.com/office/drawing/2014/main" id="{3DA08FE4-7B6F-BFD9-0235-937BABEA1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404814"/>
            <a:ext cx="14398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4000" dirty="0">
                <a:solidFill>
                  <a:schemeClr val="bg1"/>
                </a:solidFill>
              </a:rPr>
              <a:t>Tests</a:t>
            </a:r>
          </a:p>
        </p:txBody>
      </p:sp>
      <p:sp>
        <p:nvSpPr>
          <p:cNvPr id="18" name="Oval 20">
            <a:extLst>
              <a:ext uri="{FF2B5EF4-FFF2-40B4-BE49-F238E27FC236}">
                <a16:creationId xmlns:a16="http://schemas.microsoft.com/office/drawing/2014/main" id="{EA2C7103-39C1-AFF9-2FE6-1800CDFBE4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7913" y="5746426"/>
            <a:ext cx="1715704" cy="863600"/>
          </a:xfrm>
          <a:prstGeom prst="ellipse">
            <a:avLst/>
          </a:prstGeom>
          <a:gradFill rotWithShape="1">
            <a:gsLst>
              <a:gs pos="0">
                <a:schemeClr val="accent1">
                  <a:alpha val="46001"/>
                </a:schemeClr>
              </a:gs>
              <a:gs pos="50000">
                <a:srgbClr val="0000FF"/>
              </a:gs>
              <a:gs pos="100000">
                <a:schemeClr val="accent1">
                  <a:alpha val="46001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dirty="0">
                <a:solidFill>
                  <a:schemeClr val="bg1"/>
                </a:solidFill>
              </a:rPr>
              <a:t>Spearman’s</a:t>
            </a:r>
          </a:p>
          <a:p>
            <a:pPr algn="ctr">
              <a:defRPr/>
            </a:pPr>
            <a:r>
              <a:rPr lang="en-GB" dirty="0">
                <a:solidFill>
                  <a:schemeClr val="bg1"/>
                </a:solidFill>
              </a:rPr>
              <a:t> correlation</a:t>
            </a:r>
          </a:p>
        </p:txBody>
      </p:sp>
      <p:sp>
        <p:nvSpPr>
          <p:cNvPr id="19" name="Oval 20">
            <a:extLst>
              <a:ext uri="{FF2B5EF4-FFF2-40B4-BE49-F238E27FC236}">
                <a16:creationId xmlns:a16="http://schemas.microsoft.com/office/drawing/2014/main" id="{0B71EC5F-9EC4-8C1D-F558-F2FA7A15B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2510" y="1965502"/>
            <a:ext cx="2104251" cy="1061910"/>
          </a:xfrm>
          <a:prstGeom prst="ellipse">
            <a:avLst/>
          </a:prstGeom>
          <a:gradFill rotWithShape="1">
            <a:gsLst>
              <a:gs pos="0">
                <a:schemeClr val="accent1">
                  <a:alpha val="46001"/>
                </a:schemeClr>
              </a:gs>
              <a:gs pos="50000">
                <a:srgbClr val="0000FF"/>
              </a:gs>
              <a:gs pos="100000">
                <a:schemeClr val="accent1">
                  <a:alpha val="46001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b="1" dirty="0">
                <a:solidFill>
                  <a:schemeClr val="bg1"/>
                </a:solidFill>
              </a:rPr>
              <a:t>GLM</a:t>
            </a:r>
          </a:p>
          <a:p>
            <a:pPr algn="ctr">
              <a:defRPr/>
            </a:pPr>
            <a:r>
              <a:rPr lang="en-GB" sz="1100" dirty="0">
                <a:solidFill>
                  <a:schemeClr val="bg1"/>
                </a:solidFill>
              </a:rPr>
              <a:t>General Linear Modelling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2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66AD6-707E-7DC5-47F7-8219DA6F6A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84FF3F-BB24-C2EE-5752-272057CB4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90" y="734639"/>
            <a:ext cx="11628820" cy="538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54813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234</TotalTime>
  <Words>1084</Words>
  <Application>Microsoft Office PowerPoint</Application>
  <PresentationFormat>Widescreen</PresentationFormat>
  <Paragraphs>168</Paragraphs>
  <Slides>32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Abadi</vt:lpstr>
      <vt:lpstr>Aptos</vt:lpstr>
      <vt:lpstr>Arial</vt:lpstr>
      <vt:lpstr>Trebuchet MS</vt:lpstr>
      <vt:lpstr>Wingdings</vt:lpstr>
      <vt:lpstr>Wingdings 3</vt:lpstr>
      <vt:lpstr>Facet</vt:lpstr>
      <vt:lpstr>Data Analysis</vt:lpstr>
      <vt:lpstr>Last week</vt:lpstr>
      <vt:lpstr>Last week we…</vt:lpstr>
      <vt:lpstr>PowerPoint Presentation</vt:lpstr>
      <vt:lpstr>You will always write a ‘null hypothesis’ and an ‘alternative hypothesis’</vt:lpstr>
      <vt:lpstr>PowerPoint Presentation</vt:lpstr>
      <vt:lpstr>Inferential stats. tests! </vt:lpstr>
      <vt:lpstr>Choosing an appropriate inferential stats. test</vt:lpstr>
      <vt:lpstr>PowerPoint Presentation</vt:lpstr>
      <vt:lpstr>Questions you have to ask when choosing an inferential test</vt:lpstr>
      <vt:lpstr>First, some questions to warm up your brains </vt:lpstr>
      <vt:lpstr>Example 1</vt:lpstr>
      <vt:lpstr>PowerPoint Presentation</vt:lpstr>
      <vt:lpstr>Example 2</vt:lpstr>
      <vt:lpstr>PowerPoint Presentation</vt:lpstr>
      <vt:lpstr>Example 3</vt:lpstr>
      <vt:lpstr>PowerPoint Presentation</vt:lpstr>
      <vt:lpstr>PowerPoint Presentation</vt:lpstr>
      <vt:lpstr>Shapiro-wilk test of distribution</vt:lpstr>
      <vt:lpstr>PowerPoint Presentation</vt:lpstr>
      <vt:lpstr>PowerPoint Presentation</vt:lpstr>
      <vt:lpstr>PowerPoint Presentation</vt:lpstr>
      <vt:lpstr>Example 4</vt:lpstr>
      <vt:lpstr>Shapiro-wilk (distribution)</vt:lpstr>
      <vt:lpstr>Levene’s test (equal variance)</vt:lpstr>
      <vt:lpstr>PowerPoint Presentation</vt:lpstr>
      <vt:lpstr>PowerPoint Presentation</vt:lpstr>
      <vt:lpstr>Let’s work through an example together</vt:lpstr>
      <vt:lpstr>Does feeding a magnesium supplement promote weight loss in horses? </vt:lpstr>
      <vt:lpstr>PowerPoint Presentation</vt:lpstr>
      <vt:lpstr>Task</vt:lpstr>
      <vt:lpstr>Here’s a new null hypothesis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Ella Bartlett</dc:creator>
  <cp:lastModifiedBy>Ella Bartlett</cp:lastModifiedBy>
  <cp:revision>1</cp:revision>
  <dcterms:created xsi:type="dcterms:W3CDTF">2025-09-30T20:45:29Z</dcterms:created>
  <dcterms:modified xsi:type="dcterms:W3CDTF">2025-10-01T00:42:41Z</dcterms:modified>
</cp:coreProperties>
</file>