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0"/>
  </p:notesMasterIdLst>
  <p:sldIdLst>
    <p:sldId id="256" r:id="rId2"/>
    <p:sldId id="257" r:id="rId3"/>
    <p:sldId id="349" r:id="rId4"/>
    <p:sldId id="350" r:id="rId5"/>
    <p:sldId id="351" r:id="rId6"/>
    <p:sldId id="352" r:id="rId7"/>
    <p:sldId id="341" r:id="rId8"/>
    <p:sldId id="340" r:id="rId9"/>
    <p:sldId id="277" r:id="rId10"/>
    <p:sldId id="263" r:id="rId11"/>
    <p:sldId id="282" r:id="rId12"/>
    <p:sldId id="342" r:id="rId13"/>
    <p:sldId id="343" r:id="rId14"/>
    <p:sldId id="344" r:id="rId15"/>
    <p:sldId id="345" r:id="rId16"/>
    <p:sldId id="346" r:id="rId17"/>
    <p:sldId id="347" r:id="rId18"/>
    <p:sldId id="34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422F25-F41B-467C-972F-AF77316D3852}" v="242" dt="2025-10-22T07:16:53.0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07" autoAdjust="0"/>
    <p:restoredTop sz="77516" autoAdjust="0"/>
  </p:normalViewPr>
  <p:slideViewPr>
    <p:cSldViewPr snapToGrid="0">
      <p:cViewPr varScale="1">
        <p:scale>
          <a:sx n="56" d="100"/>
          <a:sy n="56" d="100"/>
        </p:scale>
        <p:origin x="734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 Bartlett" userId="239dcd2cff2091b1" providerId="LiveId" clId="{0C6543A5-1374-46F3-8103-72E6D4EAB551}"/>
    <pc:docChg chg="undo custSel addSld delSld modSld sldOrd">
      <pc:chgData name="Ella Bartlett" userId="239dcd2cff2091b1" providerId="LiveId" clId="{0C6543A5-1374-46F3-8103-72E6D4EAB551}" dt="2025-10-22T07:16:58.440" v="1358" actId="1076"/>
      <pc:docMkLst>
        <pc:docMk/>
      </pc:docMkLst>
      <pc:sldChg chg="modSp mod">
        <pc:chgData name="Ella Bartlett" userId="239dcd2cff2091b1" providerId="LiveId" clId="{0C6543A5-1374-46F3-8103-72E6D4EAB551}" dt="2025-10-22T06:48:55.086" v="1015" actId="20577"/>
        <pc:sldMkLst>
          <pc:docMk/>
          <pc:sldMk cId="3261960928" sldId="256"/>
        </pc:sldMkLst>
        <pc:spChg chg="mod">
          <ac:chgData name="Ella Bartlett" userId="239dcd2cff2091b1" providerId="LiveId" clId="{0C6543A5-1374-46F3-8103-72E6D4EAB551}" dt="2025-10-22T06:48:55.086" v="1015" actId="20577"/>
          <ac:spMkLst>
            <pc:docMk/>
            <pc:sldMk cId="3261960928" sldId="256"/>
            <ac:spMk id="2" creationId="{3581B444-2035-03DC-CC1D-F6B0F1FF29CD}"/>
          </ac:spMkLst>
        </pc:spChg>
      </pc:sldChg>
      <pc:sldChg chg="addSp delSp modSp mod setBg">
        <pc:chgData name="Ella Bartlett" userId="239dcd2cff2091b1" providerId="LiveId" clId="{0C6543A5-1374-46F3-8103-72E6D4EAB551}" dt="2025-10-22T07:15:08.258" v="1250" actId="26606"/>
        <pc:sldMkLst>
          <pc:docMk/>
          <pc:sldMk cId="4225988662" sldId="257"/>
        </pc:sldMkLst>
        <pc:spChg chg="mod">
          <ac:chgData name="Ella Bartlett" userId="239dcd2cff2091b1" providerId="LiveId" clId="{0C6543A5-1374-46F3-8103-72E6D4EAB551}" dt="2025-10-22T07:15:08.258" v="1250" actId="26606"/>
          <ac:spMkLst>
            <pc:docMk/>
            <pc:sldMk cId="4225988662" sldId="257"/>
            <ac:spMk id="2" creationId="{A29D8E95-67C7-BDD9-5E51-6A06E254E195}"/>
          </ac:spMkLst>
        </pc:spChg>
        <pc:spChg chg="add del mod">
          <ac:chgData name="Ella Bartlett" userId="239dcd2cff2091b1" providerId="LiveId" clId="{0C6543A5-1374-46F3-8103-72E6D4EAB551}" dt="2025-10-22T07:15:08.258" v="1250" actId="26606"/>
          <ac:spMkLst>
            <pc:docMk/>
            <pc:sldMk cId="4225988662" sldId="257"/>
            <ac:spMk id="3" creationId="{2ACB3977-6E0D-A88B-5CDF-9D77107062D3}"/>
          </ac:spMkLst>
        </pc:spChg>
        <pc:spChg chg="add del">
          <ac:chgData name="Ella Bartlett" userId="239dcd2cff2091b1" providerId="LiveId" clId="{0C6543A5-1374-46F3-8103-72E6D4EAB551}" dt="2025-10-22T07:15:03.986" v="1247" actId="26606"/>
          <ac:spMkLst>
            <pc:docMk/>
            <pc:sldMk cId="4225988662" sldId="257"/>
            <ac:spMk id="9" creationId="{45B71F80-1F92-4074-84D9-16A062B215B3}"/>
          </ac:spMkLst>
        </pc:spChg>
        <pc:spChg chg="add del">
          <ac:chgData name="Ella Bartlett" userId="239dcd2cff2091b1" providerId="LiveId" clId="{0C6543A5-1374-46F3-8103-72E6D4EAB551}" dt="2025-10-22T07:15:03.986" v="1247" actId="26606"/>
          <ac:spMkLst>
            <pc:docMk/>
            <pc:sldMk cId="4225988662" sldId="257"/>
            <ac:spMk id="11" creationId="{7209C9DA-6E0D-46D9-8275-C52222D8CCAC}"/>
          </ac:spMkLst>
        </pc:spChg>
        <pc:spChg chg="add del">
          <ac:chgData name="Ella Bartlett" userId="239dcd2cff2091b1" providerId="LiveId" clId="{0C6543A5-1374-46F3-8103-72E6D4EAB551}" dt="2025-10-22T07:15:03.986" v="1247" actId="26606"/>
          <ac:spMkLst>
            <pc:docMk/>
            <pc:sldMk cId="4225988662" sldId="257"/>
            <ac:spMk id="13" creationId="{3EB57A4D-E0D0-46DA-B339-F24CA46FA70B}"/>
          </ac:spMkLst>
        </pc:spChg>
        <pc:spChg chg="add del">
          <ac:chgData name="Ella Bartlett" userId="239dcd2cff2091b1" providerId="LiveId" clId="{0C6543A5-1374-46F3-8103-72E6D4EAB551}" dt="2025-10-22T07:15:08.249" v="1249" actId="26606"/>
          <ac:spMkLst>
            <pc:docMk/>
            <pc:sldMk cId="4225988662" sldId="257"/>
            <ac:spMk id="15" creationId="{45B71F80-1F92-4074-84D9-16A062B215B3}"/>
          </ac:spMkLst>
        </pc:spChg>
        <pc:spChg chg="add del">
          <ac:chgData name="Ella Bartlett" userId="239dcd2cff2091b1" providerId="LiveId" clId="{0C6543A5-1374-46F3-8103-72E6D4EAB551}" dt="2025-10-22T07:15:08.249" v="1249" actId="26606"/>
          <ac:spMkLst>
            <pc:docMk/>
            <pc:sldMk cId="4225988662" sldId="257"/>
            <ac:spMk id="16" creationId="{7209C9DA-6E0D-46D9-8275-C52222D8CCAC}"/>
          </ac:spMkLst>
        </pc:spChg>
        <pc:spChg chg="add del">
          <ac:chgData name="Ella Bartlett" userId="239dcd2cff2091b1" providerId="LiveId" clId="{0C6543A5-1374-46F3-8103-72E6D4EAB551}" dt="2025-10-22T07:15:08.249" v="1249" actId="26606"/>
          <ac:spMkLst>
            <pc:docMk/>
            <pc:sldMk cId="4225988662" sldId="257"/>
            <ac:spMk id="17" creationId="{3EB57A4D-E0D0-46DA-B339-F24CA46FA70B}"/>
          </ac:spMkLst>
        </pc:spChg>
        <pc:graphicFrameChg chg="add del">
          <ac:chgData name="Ella Bartlett" userId="239dcd2cff2091b1" providerId="LiveId" clId="{0C6543A5-1374-46F3-8103-72E6D4EAB551}" dt="2025-10-22T07:15:03.986" v="1247" actId="26606"/>
          <ac:graphicFrameMkLst>
            <pc:docMk/>
            <pc:sldMk cId="4225988662" sldId="257"/>
            <ac:graphicFrameMk id="5" creationId="{68571EC3-1FC8-B4C5-00F0-C445587E198B}"/>
          </ac:graphicFrameMkLst>
        </pc:graphicFrameChg>
        <pc:graphicFrameChg chg="add del">
          <ac:chgData name="Ella Bartlett" userId="239dcd2cff2091b1" providerId="LiveId" clId="{0C6543A5-1374-46F3-8103-72E6D4EAB551}" dt="2025-10-22T07:15:08.249" v="1249" actId="26606"/>
          <ac:graphicFrameMkLst>
            <pc:docMk/>
            <pc:sldMk cId="4225988662" sldId="257"/>
            <ac:graphicFrameMk id="18" creationId="{CCAC9BD8-E74D-199D-AB6D-7707339340E2}"/>
          </ac:graphicFrameMkLst>
        </pc:graphicFrameChg>
        <pc:graphicFrameChg chg="add">
          <ac:chgData name="Ella Bartlett" userId="239dcd2cff2091b1" providerId="LiveId" clId="{0C6543A5-1374-46F3-8103-72E6D4EAB551}" dt="2025-10-22T07:15:08.258" v="1250" actId="26606"/>
          <ac:graphicFrameMkLst>
            <pc:docMk/>
            <pc:sldMk cId="4225988662" sldId="257"/>
            <ac:graphicFrameMk id="20" creationId="{B1862A3B-A7DD-7584-D4E4-3FA8A10A5A20}"/>
          </ac:graphicFrameMkLst>
        </pc:graphicFrameChg>
      </pc:sldChg>
      <pc:sldChg chg="del">
        <pc:chgData name="Ella Bartlett" userId="239dcd2cff2091b1" providerId="LiveId" clId="{0C6543A5-1374-46F3-8103-72E6D4EAB551}" dt="2025-10-22T06:48:09.735" v="914" actId="47"/>
        <pc:sldMkLst>
          <pc:docMk/>
          <pc:sldMk cId="3457579261" sldId="258"/>
        </pc:sldMkLst>
      </pc:sldChg>
      <pc:sldChg chg="del">
        <pc:chgData name="Ella Bartlett" userId="239dcd2cff2091b1" providerId="LiveId" clId="{0C6543A5-1374-46F3-8103-72E6D4EAB551}" dt="2025-10-22T05:56:31.077" v="59" actId="47"/>
        <pc:sldMkLst>
          <pc:docMk/>
          <pc:sldMk cId="0" sldId="259"/>
        </pc:sldMkLst>
      </pc:sldChg>
      <pc:sldChg chg="del">
        <pc:chgData name="Ella Bartlett" userId="239dcd2cff2091b1" providerId="LiveId" clId="{0C6543A5-1374-46F3-8103-72E6D4EAB551}" dt="2025-10-22T06:22:21.305" v="335" actId="47"/>
        <pc:sldMkLst>
          <pc:docMk/>
          <pc:sldMk cId="0" sldId="260"/>
        </pc:sldMkLst>
      </pc:sldChg>
      <pc:sldChg chg="del">
        <pc:chgData name="Ella Bartlett" userId="239dcd2cff2091b1" providerId="LiveId" clId="{0C6543A5-1374-46F3-8103-72E6D4EAB551}" dt="2025-10-22T06:22:22.346" v="336" actId="47"/>
        <pc:sldMkLst>
          <pc:docMk/>
          <pc:sldMk cId="0" sldId="262"/>
        </pc:sldMkLst>
      </pc:sldChg>
      <pc:sldChg chg="del">
        <pc:chgData name="Ella Bartlett" userId="239dcd2cff2091b1" providerId="LiveId" clId="{0C6543A5-1374-46F3-8103-72E6D4EAB551}" dt="2025-10-22T05:56:42.009" v="60" actId="47"/>
        <pc:sldMkLst>
          <pc:docMk/>
          <pc:sldMk cId="0" sldId="264"/>
        </pc:sldMkLst>
      </pc:sldChg>
      <pc:sldChg chg="del">
        <pc:chgData name="Ella Bartlett" userId="239dcd2cff2091b1" providerId="LiveId" clId="{0C6543A5-1374-46F3-8103-72E6D4EAB551}" dt="2025-10-22T05:57:22.890" v="61" actId="47"/>
        <pc:sldMkLst>
          <pc:docMk/>
          <pc:sldMk cId="0" sldId="275"/>
        </pc:sldMkLst>
      </pc:sldChg>
      <pc:sldChg chg="modSp del mod">
        <pc:chgData name="Ella Bartlett" userId="239dcd2cff2091b1" providerId="LiveId" clId="{0C6543A5-1374-46F3-8103-72E6D4EAB551}" dt="2025-10-22T07:15:33.804" v="1252" actId="47"/>
        <pc:sldMkLst>
          <pc:docMk/>
          <pc:sldMk cId="0" sldId="276"/>
        </pc:sldMkLst>
        <pc:spChg chg="mod">
          <ac:chgData name="Ella Bartlett" userId="239dcd2cff2091b1" providerId="LiveId" clId="{0C6543A5-1374-46F3-8103-72E6D4EAB551}" dt="2025-10-22T07:15:27.395" v="1251" actId="1076"/>
          <ac:spMkLst>
            <pc:docMk/>
            <pc:sldMk cId="0" sldId="276"/>
            <ac:spMk id="3" creationId="{3E86B3C6-B7BB-E5D7-6778-F2C121B49DA7}"/>
          </ac:spMkLst>
        </pc:spChg>
      </pc:sldChg>
      <pc:sldChg chg="addSp modSp mod">
        <pc:chgData name="Ella Bartlett" userId="239dcd2cff2091b1" providerId="LiveId" clId="{0C6543A5-1374-46F3-8103-72E6D4EAB551}" dt="2025-10-22T06:21:34.094" v="333" actId="1076"/>
        <pc:sldMkLst>
          <pc:docMk/>
          <pc:sldMk cId="0" sldId="277"/>
        </pc:sldMkLst>
        <pc:spChg chg="mod">
          <ac:chgData name="Ella Bartlett" userId="239dcd2cff2091b1" providerId="LiveId" clId="{0C6543A5-1374-46F3-8103-72E6D4EAB551}" dt="2025-10-22T06:21:34.094" v="333" actId="1076"/>
          <ac:spMkLst>
            <pc:docMk/>
            <pc:sldMk cId="0" sldId="277"/>
            <ac:spMk id="2" creationId="{71D58759-CACB-923D-8A11-ECDA996994B8}"/>
          </ac:spMkLst>
        </pc:spChg>
        <pc:spChg chg="add mod">
          <ac:chgData name="Ella Bartlett" userId="239dcd2cff2091b1" providerId="LiveId" clId="{0C6543A5-1374-46F3-8103-72E6D4EAB551}" dt="2025-10-22T06:21:27.887" v="332" actId="13822"/>
          <ac:spMkLst>
            <pc:docMk/>
            <pc:sldMk cId="0" sldId="277"/>
            <ac:spMk id="4" creationId="{B831E06F-E5D4-4100-CDF2-4A5CF054052E}"/>
          </ac:spMkLst>
        </pc:spChg>
      </pc:sldChg>
      <pc:sldChg chg="add del">
        <pc:chgData name="Ella Bartlett" userId="239dcd2cff2091b1" providerId="LiveId" clId="{0C6543A5-1374-46F3-8103-72E6D4EAB551}" dt="2025-10-22T07:16:18.404" v="1291" actId="47"/>
        <pc:sldMkLst>
          <pc:docMk/>
          <pc:sldMk cId="0" sldId="281"/>
        </pc:sldMkLst>
      </pc:sldChg>
      <pc:sldChg chg="addSp modSp mod modAnim">
        <pc:chgData name="Ella Bartlett" userId="239dcd2cff2091b1" providerId="LiveId" clId="{0C6543A5-1374-46F3-8103-72E6D4EAB551}" dt="2025-10-22T07:16:14.590" v="1289" actId="20577"/>
        <pc:sldMkLst>
          <pc:docMk/>
          <pc:sldMk cId="0" sldId="282"/>
        </pc:sldMkLst>
        <pc:spChg chg="mod">
          <ac:chgData name="Ella Bartlett" userId="239dcd2cff2091b1" providerId="LiveId" clId="{0C6543A5-1374-46F3-8103-72E6D4EAB551}" dt="2025-10-22T06:38:29.006" v="595" actId="1076"/>
          <ac:spMkLst>
            <pc:docMk/>
            <pc:sldMk cId="0" sldId="282"/>
            <ac:spMk id="4" creationId="{8B8C9997-81BF-CD50-0F99-0EB1E81B519E}"/>
          </ac:spMkLst>
        </pc:spChg>
        <pc:spChg chg="add mod">
          <ac:chgData name="Ella Bartlett" userId="239dcd2cff2091b1" providerId="LiveId" clId="{0C6543A5-1374-46F3-8103-72E6D4EAB551}" dt="2025-10-22T07:16:14.590" v="1289" actId="20577"/>
          <ac:spMkLst>
            <pc:docMk/>
            <pc:sldMk cId="0" sldId="282"/>
            <ac:spMk id="6" creationId="{8CC789C9-3E4E-F36D-4449-A31AEFB4D57F}"/>
          </ac:spMkLst>
        </pc:spChg>
        <pc:graphicFrameChg chg="mod modGraphic">
          <ac:chgData name="Ella Bartlett" userId="239dcd2cff2091b1" providerId="LiveId" clId="{0C6543A5-1374-46F3-8103-72E6D4EAB551}" dt="2025-10-22T06:39:18.654" v="722" actId="1076"/>
          <ac:graphicFrameMkLst>
            <pc:docMk/>
            <pc:sldMk cId="0" sldId="282"/>
            <ac:graphicFrameMk id="3" creationId="{DC20951F-8B7D-463E-88A3-21B98210A1FB}"/>
          </ac:graphicFrameMkLst>
        </pc:graphicFrameChg>
        <pc:picChg chg="mod">
          <ac:chgData name="Ella Bartlett" userId="239dcd2cff2091b1" providerId="LiveId" clId="{0C6543A5-1374-46F3-8103-72E6D4EAB551}" dt="2025-10-22T06:38:16.162" v="594" actId="1076"/>
          <ac:picMkLst>
            <pc:docMk/>
            <pc:sldMk cId="0" sldId="282"/>
            <ac:picMk id="5" creationId="{CA7D0D08-9499-C97E-3BA9-F41626526B90}"/>
          </ac:picMkLst>
        </pc:picChg>
      </pc:sldChg>
      <pc:sldChg chg="addSp delSp modSp add del mod setBg delDesignElem">
        <pc:chgData name="Ella Bartlett" userId="239dcd2cff2091b1" providerId="LiveId" clId="{0C6543A5-1374-46F3-8103-72E6D4EAB551}" dt="2025-10-22T06:48:08.365" v="913" actId="47"/>
        <pc:sldMkLst>
          <pc:docMk/>
          <pc:sldMk cId="2585440222" sldId="326"/>
        </pc:sldMkLst>
        <pc:spChg chg="add mod">
          <ac:chgData name="Ella Bartlett" userId="239dcd2cff2091b1" providerId="LiveId" clId="{0C6543A5-1374-46F3-8103-72E6D4EAB551}" dt="2025-10-22T06:02:45.200" v="113" actId="1076"/>
          <ac:spMkLst>
            <pc:docMk/>
            <pc:sldMk cId="2585440222" sldId="326"/>
            <ac:spMk id="3" creationId="{2455F331-EAB5-7323-4DB3-D15016DC30F4}"/>
          </ac:spMkLst>
        </pc:spChg>
        <pc:spChg chg="del">
          <ac:chgData name="Ella Bartlett" userId="239dcd2cff2091b1" providerId="LiveId" clId="{0C6543A5-1374-46F3-8103-72E6D4EAB551}" dt="2025-10-22T06:02:12.713" v="78"/>
          <ac:spMkLst>
            <pc:docMk/>
            <pc:sldMk cId="2585440222" sldId="326"/>
            <ac:spMk id="4121" creationId="{66D61E08-70C3-48D8-BEA0-787111DC30DA}"/>
          </ac:spMkLst>
        </pc:spChg>
        <pc:spChg chg="del">
          <ac:chgData name="Ella Bartlett" userId="239dcd2cff2091b1" providerId="LiveId" clId="{0C6543A5-1374-46F3-8103-72E6D4EAB551}" dt="2025-10-22T06:02:12.713" v="78"/>
          <ac:spMkLst>
            <pc:docMk/>
            <pc:sldMk cId="2585440222" sldId="326"/>
            <ac:spMk id="4123" creationId="{FC55298F-0AE5-478E-AD2B-03C2614C5833}"/>
          </ac:spMkLst>
        </pc:spChg>
        <pc:spChg chg="del">
          <ac:chgData name="Ella Bartlett" userId="239dcd2cff2091b1" providerId="LiveId" clId="{0C6543A5-1374-46F3-8103-72E6D4EAB551}" dt="2025-10-22T06:02:12.713" v="78"/>
          <ac:spMkLst>
            <pc:docMk/>
            <pc:sldMk cId="2585440222" sldId="326"/>
            <ac:spMk id="4125" creationId="{C180E4EA-0B63-4779-A895-7E90E71088F3}"/>
          </ac:spMkLst>
        </pc:spChg>
        <pc:spChg chg="del">
          <ac:chgData name="Ella Bartlett" userId="239dcd2cff2091b1" providerId="LiveId" clId="{0C6543A5-1374-46F3-8103-72E6D4EAB551}" dt="2025-10-22T06:02:12.713" v="78"/>
          <ac:spMkLst>
            <pc:docMk/>
            <pc:sldMk cId="2585440222" sldId="326"/>
            <ac:spMk id="4127" creationId="{CEE01D9D-3DE8-4EED-B0D3-8F3C79CC7673}"/>
          </ac:spMkLst>
        </pc:spChg>
        <pc:spChg chg="del">
          <ac:chgData name="Ella Bartlett" userId="239dcd2cff2091b1" providerId="LiveId" clId="{0C6543A5-1374-46F3-8103-72E6D4EAB551}" dt="2025-10-22T06:02:12.713" v="78"/>
          <ac:spMkLst>
            <pc:docMk/>
            <pc:sldMk cId="2585440222" sldId="326"/>
            <ac:spMk id="4129" creationId="{89AF5CE9-607F-43F4-8983-DCD6DA4051FD}"/>
          </ac:spMkLst>
        </pc:spChg>
        <pc:spChg chg="del">
          <ac:chgData name="Ella Bartlett" userId="239dcd2cff2091b1" providerId="LiveId" clId="{0C6543A5-1374-46F3-8103-72E6D4EAB551}" dt="2025-10-22T06:02:12.713" v="78"/>
          <ac:spMkLst>
            <pc:docMk/>
            <pc:sldMk cId="2585440222" sldId="326"/>
            <ac:spMk id="4131" creationId="{6EEA2DBD-9E1E-4521-8C01-F32AD18A89E3}"/>
          </ac:spMkLst>
        </pc:spChg>
        <pc:spChg chg="del">
          <ac:chgData name="Ella Bartlett" userId="239dcd2cff2091b1" providerId="LiveId" clId="{0C6543A5-1374-46F3-8103-72E6D4EAB551}" dt="2025-10-22T06:02:12.713" v="78"/>
          <ac:spMkLst>
            <pc:docMk/>
            <pc:sldMk cId="2585440222" sldId="326"/>
            <ac:spMk id="4133" creationId="{15BBD2C1-BA9B-46A9-A27A-33498B169272}"/>
          </ac:spMkLst>
        </pc:spChg>
        <pc:grpChg chg="del">
          <ac:chgData name="Ella Bartlett" userId="239dcd2cff2091b1" providerId="LiveId" clId="{0C6543A5-1374-46F3-8103-72E6D4EAB551}" dt="2025-10-22T06:02:12.713" v="78"/>
          <ac:grpSpMkLst>
            <pc:docMk/>
            <pc:sldMk cId="2585440222" sldId="326"/>
            <ac:grpSpMk id="4105" creationId="{88C9B83F-64CD-41C1-925F-A08801FFD0BD}"/>
          </ac:grpSpMkLst>
        </pc:grpChg>
        <pc:cxnChg chg="del">
          <ac:chgData name="Ella Bartlett" userId="239dcd2cff2091b1" providerId="LiveId" clId="{0C6543A5-1374-46F3-8103-72E6D4EAB551}" dt="2025-10-22T06:02:12.713" v="78"/>
          <ac:cxnSpMkLst>
            <pc:docMk/>
            <pc:sldMk cId="2585440222" sldId="326"/>
            <ac:cxnSpMk id="4117" creationId="{A57C1A16-B8AB-4D99-A195-A38F556A6486}"/>
          </ac:cxnSpMkLst>
        </pc:cxnChg>
        <pc:cxnChg chg="del">
          <ac:chgData name="Ella Bartlett" userId="239dcd2cff2091b1" providerId="LiveId" clId="{0C6543A5-1374-46F3-8103-72E6D4EAB551}" dt="2025-10-22T06:02:12.713" v="78"/>
          <ac:cxnSpMkLst>
            <pc:docMk/>
            <pc:sldMk cId="2585440222" sldId="326"/>
            <ac:cxnSpMk id="4119" creationId="{F8A9B20B-D1DD-4573-B5EC-558029519236}"/>
          </ac:cxnSpMkLst>
        </pc:cxnChg>
      </pc:sldChg>
      <pc:sldChg chg="add del modAnim">
        <pc:chgData name="Ella Bartlett" userId="239dcd2cff2091b1" providerId="LiveId" clId="{0C6543A5-1374-46F3-8103-72E6D4EAB551}" dt="2025-10-22T06:48:07.346" v="912" actId="47"/>
        <pc:sldMkLst>
          <pc:docMk/>
          <pc:sldMk cId="296617322" sldId="327"/>
        </pc:sldMkLst>
      </pc:sldChg>
      <pc:sldChg chg="addSp modSp del mod">
        <pc:chgData name="Ella Bartlett" userId="239dcd2cff2091b1" providerId="LiveId" clId="{0C6543A5-1374-46F3-8103-72E6D4EAB551}" dt="2025-10-22T06:02:11.763" v="76" actId="47"/>
        <pc:sldMkLst>
          <pc:docMk/>
          <pc:sldMk cId="1202348355" sldId="336"/>
        </pc:sldMkLst>
        <pc:spChg chg="add mod">
          <ac:chgData name="Ella Bartlett" userId="239dcd2cff2091b1" providerId="LiveId" clId="{0C6543A5-1374-46F3-8103-72E6D4EAB551}" dt="2025-10-22T05:56:06.211" v="56" actId="1076"/>
          <ac:spMkLst>
            <pc:docMk/>
            <pc:sldMk cId="1202348355" sldId="336"/>
            <ac:spMk id="3" creationId="{B1F0AFA8-7368-2E28-BF0D-6530FA3AB7B4}"/>
          </ac:spMkLst>
        </pc:spChg>
      </pc:sldChg>
      <pc:sldChg chg="del">
        <pc:chgData name="Ella Bartlett" userId="239dcd2cff2091b1" providerId="LiveId" clId="{0C6543A5-1374-46F3-8103-72E6D4EAB551}" dt="2025-10-22T06:48:10.573" v="915" actId="47"/>
        <pc:sldMkLst>
          <pc:docMk/>
          <pc:sldMk cId="3537844496" sldId="337"/>
        </pc:sldMkLst>
      </pc:sldChg>
      <pc:sldChg chg="del">
        <pc:chgData name="Ella Bartlett" userId="239dcd2cff2091b1" providerId="LiveId" clId="{0C6543A5-1374-46F3-8103-72E6D4EAB551}" dt="2025-10-22T06:22:14.751" v="334" actId="47"/>
        <pc:sldMkLst>
          <pc:docMk/>
          <pc:sldMk cId="0" sldId="338"/>
        </pc:sldMkLst>
      </pc:sldChg>
      <pc:sldChg chg="new add del">
        <pc:chgData name="Ella Bartlett" userId="239dcd2cff2091b1" providerId="LiveId" clId="{0C6543A5-1374-46F3-8103-72E6D4EAB551}" dt="2025-10-22T07:02:50.378" v="1142" actId="47"/>
        <pc:sldMkLst>
          <pc:docMk/>
          <pc:sldMk cId="2489696204" sldId="339"/>
        </pc:sldMkLst>
      </pc:sldChg>
      <pc:sldChg chg="addSp delSp modSp add mod modAnim">
        <pc:chgData name="Ella Bartlett" userId="239dcd2cff2091b1" providerId="LiveId" clId="{0C6543A5-1374-46F3-8103-72E6D4EAB551}" dt="2025-10-22T06:45:38.679" v="910"/>
        <pc:sldMkLst>
          <pc:docMk/>
          <pc:sldMk cId="832956564" sldId="340"/>
        </pc:sldMkLst>
        <pc:spChg chg="del">
          <ac:chgData name="Ella Bartlett" userId="239dcd2cff2091b1" providerId="LiveId" clId="{0C6543A5-1374-46F3-8103-72E6D4EAB551}" dt="2025-10-22T06:45:28.092" v="907" actId="478"/>
          <ac:spMkLst>
            <pc:docMk/>
            <pc:sldMk cId="832956564" sldId="340"/>
            <ac:spMk id="2" creationId="{BDCD2406-1A39-E611-9D39-04F54EB35DDC}"/>
          </ac:spMkLst>
        </pc:spChg>
        <pc:spChg chg="add mod">
          <ac:chgData name="Ella Bartlett" userId="239dcd2cff2091b1" providerId="LiveId" clId="{0C6543A5-1374-46F3-8103-72E6D4EAB551}" dt="2025-10-22T06:20:31.425" v="311" actId="14100"/>
          <ac:spMkLst>
            <pc:docMk/>
            <pc:sldMk cId="832956564" sldId="340"/>
            <ac:spMk id="3" creationId="{32C1DA55-C541-5464-5FA5-4E7FEC29C0EE}"/>
          </ac:spMkLst>
        </pc:spChg>
        <pc:spChg chg="del">
          <ac:chgData name="Ella Bartlett" userId="239dcd2cff2091b1" providerId="LiveId" clId="{0C6543A5-1374-46F3-8103-72E6D4EAB551}" dt="2025-10-22T05:57:47.915" v="62" actId="478"/>
          <ac:spMkLst>
            <pc:docMk/>
            <pc:sldMk cId="832956564" sldId="340"/>
            <ac:spMk id="5" creationId="{1155AD02-95F0-16B6-60AD-3B52F9F88456}"/>
          </ac:spMkLst>
        </pc:spChg>
        <pc:spChg chg="del">
          <ac:chgData name="Ella Bartlett" userId="239dcd2cff2091b1" providerId="LiveId" clId="{0C6543A5-1374-46F3-8103-72E6D4EAB551}" dt="2025-10-22T05:57:49.995" v="63" actId="478"/>
          <ac:spMkLst>
            <pc:docMk/>
            <pc:sldMk cId="832956564" sldId="340"/>
            <ac:spMk id="6" creationId="{D6BDE45D-2331-2A1D-D9AC-B6B82914A838}"/>
          </ac:spMkLst>
        </pc:spChg>
        <pc:spChg chg="del">
          <ac:chgData name="Ella Bartlett" userId="239dcd2cff2091b1" providerId="LiveId" clId="{0C6543A5-1374-46F3-8103-72E6D4EAB551}" dt="2025-10-22T05:57:51.818" v="64" actId="478"/>
          <ac:spMkLst>
            <pc:docMk/>
            <pc:sldMk cId="832956564" sldId="340"/>
            <ac:spMk id="7" creationId="{4CF44BC1-C5C2-9B23-CBCA-F9D5BFE68D5B}"/>
          </ac:spMkLst>
        </pc:spChg>
        <pc:spChg chg="del">
          <ac:chgData name="Ella Bartlett" userId="239dcd2cff2091b1" providerId="LiveId" clId="{0C6543A5-1374-46F3-8103-72E6D4EAB551}" dt="2025-10-22T05:57:56.148" v="65" actId="478"/>
          <ac:spMkLst>
            <pc:docMk/>
            <pc:sldMk cId="832956564" sldId="340"/>
            <ac:spMk id="8" creationId="{42552390-A0DC-CE41-F7A7-382DBBD89A8B}"/>
          </ac:spMkLst>
        </pc:spChg>
        <pc:spChg chg="add del mod">
          <ac:chgData name="Ella Bartlett" userId="239dcd2cff2091b1" providerId="LiveId" clId="{0C6543A5-1374-46F3-8103-72E6D4EAB551}" dt="2025-10-22T06:45:29.555" v="908" actId="478"/>
          <ac:spMkLst>
            <pc:docMk/>
            <pc:sldMk cId="832956564" sldId="340"/>
            <ac:spMk id="10" creationId="{97A5A1C4-56D6-9B30-C69D-8F3612008258}"/>
          </ac:spMkLst>
        </pc:spChg>
      </pc:sldChg>
      <pc:sldChg chg="addSp modSp new mod modAnim">
        <pc:chgData name="Ella Bartlett" userId="239dcd2cff2091b1" providerId="LiveId" clId="{0C6543A5-1374-46F3-8103-72E6D4EAB551}" dt="2025-10-22T06:20:07.701" v="307"/>
        <pc:sldMkLst>
          <pc:docMk/>
          <pc:sldMk cId="2671925003" sldId="341"/>
        </pc:sldMkLst>
        <pc:spChg chg="mod">
          <ac:chgData name="Ella Bartlett" userId="239dcd2cff2091b1" providerId="LiveId" clId="{0C6543A5-1374-46F3-8103-72E6D4EAB551}" dt="2025-10-22T06:13:54.491" v="174" actId="20577"/>
          <ac:spMkLst>
            <pc:docMk/>
            <pc:sldMk cId="2671925003" sldId="341"/>
            <ac:spMk id="2" creationId="{5266E763-B2B5-D846-54DB-A7984C37CC93}"/>
          </ac:spMkLst>
        </pc:spChg>
        <pc:spChg chg="mod">
          <ac:chgData name="Ella Bartlett" userId="239dcd2cff2091b1" providerId="LiveId" clId="{0C6543A5-1374-46F3-8103-72E6D4EAB551}" dt="2025-10-22T06:19:26.247" v="299" actId="1076"/>
          <ac:spMkLst>
            <pc:docMk/>
            <pc:sldMk cId="2671925003" sldId="341"/>
            <ac:spMk id="3" creationId="{6856A726-B181-FC0A-A2CD-1CC0A7A5D68C}"/>
          </ac:spMkLst>
        </pc:spChg>
        <pc:spChg chg="add mod">
          <ac:chgData name="Ella Bartlett" userId="239dcd2cff2091b1" providerId="LiveId" clId="{0C6543A5-1374-46F3-8103-72E6D4EAB551}" dt="2025-10-22T06:19:49.658" v="304" actId="208"/>
          <ac:spMkLst>
            <pc:docMk/>
            <pc:sldMk cId="2671925003" sldId="341"/>
            <ac:spMk id="6" creationId="{D6A907C5-7D81-AFA8-DA50-EA4065F025C5}"/>
          </ac:spMkLst>
        </pc:spChg>
        <pc:spChg chg="add mod">
          <ac:chgData name="Ella Bartlett" userId="239dcd2cff2091b1" providerId="LiveId" clId="{0C6543A5-1374-46F3-8103-72E6D4EAB551}" dt="2025-10-22T06:20:01.843" v="306" actId="1076"/>
          <ac:spMkLst>
            <pc:docMk/>
            <pc:sldMk cId="2671925003" sldId="341"/>
            <ac:spMk id="7" creationId="{A804E2D8-26E7-7FDF-2FE6-4E77A7602409}"/>
          </ac:spMkLst>
        </pc:spChg>
        <pc:picChg chg="add mod">
          <ac:chgData name="Ella Bartlett" userId="239dcd2cff2091b1" providerId="LiveId" clId="{0C6543A5-1374-46F3-8103-72E6D4EAB551}" dt="2025-10-22T06:19:11.431" v="296" actId="14100"/>
          <ac:picMkLst>
            <pc:docMk/>
            <pc:sldMk cId="2671925003" sldId="341"/>
            <ac:picMk id="5" creationId="{DA768EAF-7994-151F-CA33-F1C39B416006}"/>
          </ac:picMkLst>
        </pc:picChg>
        <pc:picChg chg="add mod">
          <ac:chgData name="Ella Bartlett" userId="239dcd2cff2091b1" providerId="LiveId" clId="{0C6543A5-1374-46F3-8103-72E6D4EAB551}" dt="2025-10-22T06:19:16.662" v="298" actId="1076"/>
          <ac:picMkLst>
            <pc:docMk/>
            <pc:sldMk cId="2671925003" sldId="341"/>
            <ac:picMk id="1026" creationId="{87E58C2C-D40C-C35C-7E44-14DB1FE219B3}"/>
          </ac:picMkLst>
        </pc:picChg>
      </pc:sldChg>
      <pc:sldChg chg="addSp delSp modSp new mod">
        <pc:chgData name="Ella Bartlett" userId="239dcd2cff2091b1" providerId="LiveId" clId="{0C6543A5-1374-46F3-8103-72E6D4EAB551}" dt="2025-10-22T06:29:39.778" v="387" actId="1076"/>
        <pc:sldMkLst>
          <pc:docMk/>
          <pc:sldMk cId="1706009954" sldId="342"/>
        </pc:sldMkLst>
        <pc:spChg chg="mod">
          <ac:chgData name="Ella Bartlett" userId="239dcd2cff2091b1" providerId="LiveId" clId="{0C6543A5-1374-46F3-8103-72E6D4EAB551}" dt="2025-10-22T06:26:51.384" v="364" actId="20577"/>
          <ac:spMkLst>
            <pc:docMk/>
            <pc:sldMk cId="1706009954" sldId="342"/>
            <ac:spMk id="2" creationId="{74E142FF-2BC5-9F32-DAB5-757A31A9E75E}"/>
          </ac:spMkLst>
        </pc:spChg>
        <pc:spChg chg="del">
          <ac:chgData name="Ella Bartlett" userId="239dcd2cff2091b1" providerId="LiveId" clId="{0C6543A5-1374-46F3-8103-72E6D4EAB551}" dt="2025-10-22T06:26:53.372" v="365" actId="478"/>
          <ac:spMkLst>
            <pc:docMk/>
            <pc:sldMk cId="1706009954" sldId="342"/>
            <ac:spMk id="3" creationId="{AB34D577-7DF8-5672-3CBC-D7F1F172062D}"/>
          </ac:spMkLst>
        </pc:spChg>
        <pc:graphicFrameChg chg="add mod">
          <ac:chgData name="Ella Bartlett" userId="239dcd2cff2091b1" providerId="LiveId" clId="{0C6543A5-1374-46F3-8103-72E6D4EAB551}" dt="2025-10-22T06:29:22.180" v="379"/>
          <ac:graphicFrameMkLst>
            <pc:docMk/>
            <pc:sldMk cId="1706009954" sldId="342"/>
            <ac:graphicFrameMk id="8" creationId="{4F4FB5F8-1ED8-AA2D-B404-646E95A3050A}"/>
          </ac:graphicFrameMkLst>
        </pc:graphicFrameChg>
        <pc:picChg chg="add mod">
          <ac:chgData name="Ella Bartlett" userId="239dcd2cff2091b1" providerId="LiveId" clId="{0C6543A5-1374-46F3-8103-72E6D4EAB551}" dt="2025-10-22T06:29:30.048" v="383" actId="1076"/>
          <ac:picMkLst>
            <pc:docMk/>
            <pc:sldMk cId="1706009954" sldId="342"/>
            <ac:picMk id="5" creationId="{8D5D126D-AC7D-3F41-274F-7FC3DD69DFD7}"/>
          </ac:picMkLst>
        </pc:picChg>
        <pc:picChg chg="add mod modCrop">
          <ac:chgData name="Ella Bartlett" userId="239dcd2cff2091b1" providerId="LiveId" clId="{0C6543A5-1374-46F3-8103-72E6D4EAB551}" dt="2025-10-22T06:29:39.778" v="387" actId="1076"/>
          <ac:picMkLst>
            <pc:docMk/>
            <pc:sldMk cId="1706009954" sldId="342"/>
            <ac:picMk id="7" creationId="{49276482-9D6A-1E8F-C036-8851C8024BC6}"/>
          </ac:picMkLst>
        </pc:picChg>
      </pc:sldChg>
      <pc:sldChg chg="addSp delSp modSp new mod modAnim">
        <pc:chgData name="Ella Bartlett" userId="239dcd2cff2091b1" providerId="LiveId" clId="{0C6543A5-1374-46F3-8103-72E6D4EAB551}" dt="2025-10-22T06:40:56.781" v="827" actId="14100"/>
        <pc:sldMkLst>
          <pc:docMk/>
          <pc:sldMk cId="425994974" sldId="343"/>
        </pc:sldMkLst>
        <pc:spChg chg="mod">
          <ac:chgData name="Ella Bartlett" userId="239dcd2cff2091b1" providerId="LiveId" clId="{0C6543A5-1374-46F3-8103-72E6D4EAB551}" dt="2025-10-22T06:29:57.781" v="411" actId="20577"/>
          <ac:spMkLst>
            <pc:docMk/>
            <pc:sldMk cId="425994974" sldId="343"/>
            <ac:spMk id="2" creationId="{57A1328A-431B-DEC0-3A1E-953FD22080AB}"/>
          </ac:spMkLst>
        </pc:spChg>
        <pc:spChg chg="del">
          <ac:chgData name="Ella Bartlett" userId="239dcd2cff2091b1" providerId="LiveId" clId="{0C6543A5-1374-46F3-8103-72E6D4EAB551}" dt="2025-10-22T06:29:43.716" v="388" actId="478"/>
          <ac:spMkLst>
            <pc:docMk/>
            <pc:sldMk cId="425994974" sldId="343"/>
            <ac:spMk id="3" creationId="{9166B1DD-6EAF-974A-7612-DE039057088A}"/>
          </ac:spMkLst>
        </pc:spChg>
        <pc:spChg chg="add mod">
          <ac:chgData name="Ella Bartlett" userId="239dcd2cff2091b1" providerId="LiveId" clId="{0C6543A5-1374-46F3-8103-72E6D4EAB551}" dt="2025-10-22T06:40:22.721" v="753" actId="1076"/>
          <ac:spMkLst>
            <pc:docMk/>
            <pc:sldMk cId="425994974" sldId="343"/>
            <ac:spMk id="8" creationId="{78FD8E78-0AE7-DCFB-7CDB-5BF841F0BAD2}"/>
          </ac:spMkLst>
        </pc:spChg>
        <pc:spChg chg="add mod">
          <ac:chgData name="Ella Bartlett" userId="239dcd2cff2091b1" providerId="LiveId" clId="{0C6543A5-1374-46F3-8103-72E6D4EAB551}" dt="2025-10-22T06:40:56.781" v="827" actId="14100"/>
          <ac:spMkLst>
            <pc:docMk/>
            <pc:sldMk cId="425994974" sldId="343"/>
            <ac:spMk id="9" creationId="{8EAE704B-C61E-2C8A-845E-9C50B8D8AB1C}"/>
          </ac:spMkLst>
        </pc:spChg>
        <pc:picChg chg="add mod">
          <ac:chgData name="Ella Bartlett" userId="239dcd2cff2091b1" providerId="LiveId" clId="{0C6543A5-1374-46F3-8103-72E6D4EAB551}" dt="2025-10-22T06:37:54.392" v="567" actId="1076"/>
          <ac:picMkLst>
            <pc:docMk/>
            <pc:sldMk cId="425994974" sldId="343"/>
            <ac:picMk id="5" creationId="{D9BC707D-40E6-1293-E122-0FE774FE8679}"/>
          </ac:picMkLst>
        </pc:picChg>
        <pc:picChg chg="add mod">
          <ac:chgData name="Ella Bartlett" userId="239dcd2cff2091b1" providerId="LiveId" clId="{0C6543A5-1374-46F3-8103-72E6D4EAB551}" dt="2025-10-22T06:37:57.561" v="568" actId="1076"/>
          <ac:picMkLst>
            <pc:docMk/>
            <pc:sldMk cId="425994974" sldId="343"/>
            <ac:picMk id="7" creationId="{5F4966E5-7E65-D53A-7F72-5EF36DAE37B7}"/>
          </ac:picMkLst>
        </pc:picChg>
      </pc:sldChg>
      <pc:sldChg chg="addSp delSp modSp new mod delAnim modAnim">
        <pc:chgData name="Ella Bartlett" userId="239dcd2cff2091b1" providerId="LiveId" clId="{0C6543A5-1374-46F3-8103-72E6D4EAB551}" dt="2025-10-22T06:40:16.408" v="751" actId="478"/>
        <pc:sldMkLst>
          <pc:docMk/>
          <pc:sldMk cId="2542367620" sldId="344"/>
        </pc:sldMkLst>
        <pc:spChg chg="mod">
          <ac:chgData name="Ella Bartlett" userId="239dcd2cff2091b1" providerId="LiveId" clId="{0C6543A5-1374-46F3-8103-72E6D4EAB551}" dt="2025-10-22T06:34:06.564" v="483" actId="20577"/>
          <ac:spMkLst>
            <pc:docMk/>
            <pc:sldMk cId="2542367620" sldId="344"/>
            <ac:spMk id="2" creationId="{F7DE43CD-7AAA-F4D2-CC8E-F08AA876E7E6}"/>
          </ac:spMkLst>
        </pc:spChg>
        <pc:spChg chg="del">
          <ac:chgData name="Ella Bartlett" userId="239dcd2cff2091b1" providerId="LiveId" clId="{0C6543A5-1374-46F3-8103-72E6D4EAB551}" dt="2025-10-22T06:34:09.074" v="484" actId="478"/>
          <ac:spMkLst>
            <pc:docMk/>
            <pc:sldMk cId="2542367620" sldId="344"/>
            <ac:spMk id="3" creationId="{BBF97C4D-867B-F8D1-2D90-C92EDFD7E658}"/>
          </ac:spMkLst>
        </pc:spChg>
        <pc:spChg chg="add mod">
          <ac:chgData name="Ella Bartlett" userId="239dcd2cff2091b1" providerId="LiveId" clId="{0C6543A5-1374-46F3-8103-72E6D4EAB551}" dt="2025-10-22T06:34:57.898" v="551" actId="13822"/>
          <ac:spMkLst>
            <pc:docMk/>
            <pc:sldMk cId="2542367620" sldId="344"/>
            <ac:spMk id="6" creationId="{F1DE52AD-7FE0-1394-C7DD-AE8A7AB9042B}"/>
          </ac:spMkLst>
        </pc:spChg>
        <pc:spChg chg="add del mod">
          <ac:chgData name="Ella Bartlett" userId="239dcd2cff2091b1" providerId="LiveId" clId="{0C6543A5-1374-46F3-8103-72E6D4EAB551}" dt="2025-10-22T06:40:16.408" v="751" actId="478"/>
          <ac:spMkLst>
            <pc:docMk/>
            <pc:sldMk cId="2542367620" sldId="344"/>
            <ac:spMk id="11" creationId="{FD411DC8-D876-3FF4-A8AA-7200F68963C9}"/>
          </ac:spMkLst>
        </pc:spChg>
        <pc:picChg chg="add mod">
          <ac:chgData name="Ella Bartlett" userId="239dcd2cff2091b1" providerId="LiveId" clId="{0C6543A5-1374-46F3-8103-72E6D4EAB551}" dt="2025-10-22T06:39:47.963" v="725" actId="1440"/>
          <ac:picMkLst>
            <pc:docMk/>
            <pc:sldMk cId="2542367620" sldId="344"/>
            <ac:picMk id="5" creationId="{A1D3F8BB-B14E-9300-C8FF-E96F82856E47}"/>
          </ac:picMkLst>
        </pc:picChg>
        <pc:cxnChg chg="add mod">
          <ac:chgData name="Ella Bartlett" userId="239dcd2cff2091b1" providerId="LiveId" clId="{0C6543A5-1374-46F3-8103-72E6D4EAB551}" dt="2025-10-22T06:35:10.236" v="555" actId="1582"/>
          <ac:cxnSpMkLst>
            <pc:docMk/>
            <pc:sldMk cId="2542367620" sldId="344"/>
            <ac:cxnSpMk id="8" creationId="{010D6497-2DB3-A5FB-45AD-69CF47D8D8F5}"/>
          </ac:cxnSpMkLst>
        </pc:cxnChg>
      </pc:sldChg>
      <pc:sldChg chg="addSp modSp new mod">
        <pc:chgData name="Ella Bartlett" userId="239dcd2cff2091b1" providerId="LiveId" clId="{0C6543A5-1374-46F3-8103-72E6D4EAB551}" dt="2025-10-22T06:35:49.697" v="559" actId="14100"/>
        <pc:sldMkLst>
          <pc:docMk/>
          <pc:sldMk cId="1068768889" sldId="345"/>
        </pc:sldMkLst>
        <pc:picChg chg="add mod">
          <ac:chgData name="Ella Bartlett" userId="239dcd2cff2091b1" providerId="LiveId" clId="{0C6543A5-1374-46F3-8103-72E6D4EAB551}" dt="2025-10-22T06:35:49.697" v="559" actId="14100"/>
          <ac:picMkLst>
            <pc:docMk/>
            <pc:sldMk cId="1068768889" sldId="345"/>
            <ac:picMk id="5" creationId="{7324FAC9-0697-0A27-37CC-71F44AD46753}"/>
          </ac:picMkLst>
        </pc:picChg>
      </pc:sldChg>
      <pc:sldChg chg="addSp delSp modSp new mod setBg addAnim setClrOvrMap">
        <pc:chgData name="Ella Bartlett" userId="239dcd2cff2091b1" providerId="LiveId" clId="{0C6543A5-1374-46F3-8103-72E6D4EAB551}" dt="2025-10-22T06:44:03.247" v="849"/>
        <pc:sldMkLst>
          <pc:docMk/>
          <pc:sldMk cId="2201475915" sldId="346"/>
        </pc:sldMkLst>
        <pc:spChg chg="mod">
          <ac:chgData name="Ella Bartlett" userId="239dcd2cff2091b1" providerId="LiveId" clId="{0C6543A5-1374-46F3-8103-72E6D4EAB551}" dt="2025-10-22T06:44:03.247" v="848" actId="26606"/>
          <ac:spMkLst>
            <pc:docMk/>
            <pc:sldMk cId="2201475915" sldId="346"/>
            <ac:spMk id="2" creationId="{D2BFB76D-B66A-9B50-B914-AE2F88D1527C}"/>
          </ac:spMkLst>
        </pc:spChg>
        <pc:spChg chg="del">
          <ac:chgData name="Ella Bartlett" userId="239dcd2cff2091b1" providerId="LiveId" clId="{0C6543A5-1374-46F3-8103-72E6D4EAB551}" dt="2025-10-22T06:43:59.184" v="847" actId="478"/>
          <ac:spMkLst>
            <pc:docMk/>
            <pc:sldMk cId="2201475915" sldId="346"/>
            <ac:spMk id="3" creationId="{D7F77D78-6403-AC3D-7901-DFCA74653AE0}"/>
          </ac:spMkLst>
        </pc:spChg>
        <pc:spChg chg="add">
          <ac:chgData name="Ella Bartlett" userId="239dcd2cff2091b1" providerId="LiveId" clId="{0C6543A5-1374-46F3-8103-72E6D4EAB551}" dt="2025-10-22T06:44:03.247" v="848" actId="26606"/>
          <ac:spMkLst>
            <pc:docMk/>
            <pc:sldMk cId="2201475915" sldId="346"/>
            <ac:spMk id="19" creationId="{27577DEC-D9A5-404D-9789-702F4319BEC8}"/>
          </ac:spMkLst>
        </pc:spChg>
        <pc:grpChg chg="add">
          <ac:chgData name="Ella Bartlett" userId="239dcd2cff2091b1" providerId="LiveId" clId="{0C6543A5-1374-46F3-8103-72E6D4EAB551}" dt="2025-10-22T06:44:03.247" v="848" actId="26606"/>
          <ac:grpSpMkLst>
            <pc:docMk/>
            <pc:sldMk cId="2201475915" sldId="346"/>
            <ac:grpSpMk id="7" creationId="{76582886-877C-4AEC-A77F-8055EB9A0CF9}"/>
          </ac:grpSpMkLst>
        </pc:grpChg>
        <pc:grpChg chg="add">
          <ac:chgData name="Ella Bartlett" userId="239dcd2cff2091b1" providerId="LiveId" clId="{0C6543A5-1374-46F3-8103-72E6D4EAB551}" dt="2025-10-22T06:44:03.247" v="848" actId="26606"/>
          <ac:grpSpMkLst>
            <pc:docMk/>
            <pc:sldMk cId="2201475915" sldId="346"/>
            <ac:grpSpMk id="21" creationId="{CEEA9366-CEA8-4F23-B065-4337F0D836FE}"/>
          </ac:grpSpMkLst>
        </pc:grpChg>
      </pc:sldChg>
      <pc:sldChg chg="modSp add mod modAnim">
        <pc:chgData name="Ella Bartlett" userId="239dcd2cff2091b1" providerId="LiveId" clId="{0C6543A5-1374-46F3-8103-72E6D4EAB551}" dt="2025-10-22T07:16:58.440" v="1358" actId="1076"/>
        <pc:sldMkLst>
          <pc:docMk/>
          <pc:sldMk cId="2624554174" sldId="347"/>
        </pc:sldMkLst>
        <pc:spChg chg="mod">
          <ac:chgData name="Ella Bartlett" userId="239dcd2cff2091b1" providerId="LiveId" clId="{0C6543A5-1374-46F3-8103-72E6D4EAB551}" dt="2025-10-22T07:16:58.440" v="1358" actId="1076"/>
          <ac:spMkLst>
            <pc:docMk/>
            <pc:sldMk cId="2624554174" sldId="347"/>
            <ac:spMk id="3" creationId="{BC1702CA-C8F3-C7C7-FE0D-F58F31EB18D4}"/>
          </ac:spMkLst>
        </pc:spChg>
      </pc:sldChg>
      <pc:sldChg chg="addSp delSp modSp new mod">
        <pc:chgData name="Ella Bartlett" userId="239dcd2cff2091b1" providerId="LiveId" clId="{0C6543A5-1374-46F3-8103-72E6D4EAB551}" dt="2025-10-22T06:44:36.129" v="906" actId="1076"/>
        <pc:sldMkLst>
          <pc:docMk/>
          <pc:sldMk cId="1638020520" sldId="348"/>
        </pc:sldMkLst>
        <pc:spChg chg="mod">
          <ac:chgData name="Ella Bartlett" userId="239dcd2cff2091b1" providerId="LiveId" clId="{0C6543A5-1374-46F3-8103-72E6D4EAB551}" dt="2025-10-22T06:44:24.377" v="900" actId="20577"/>
          <ac:spMkLst>
            <pc:docMk/>
            <pc:sldMk cId="1638020520" sldId="348"/>
            <ac:spMk id="2" creationId="{1367EFCA-CEAE-F69F-6F4B-6C7148494C8B}"/>
          </ac:spMkLst>
        </pc:spChg>
        <pc:spChg chg="del">
          <ac:chgData name="Ella Bartlett" userId="239dcd2cff2091b1" providerId="LiveId" clId="{0C6543A5-1374-46F3-8103-72E6D4EAB551}" dt="2025-10-22T06:44:26.960" v="901" actId="478"/>
          <ac:spMkLst>
            <pc:docMk/>
            <pc:sldMk cId="1638020520" sldId="348"/>
            <ac:spMk id="3" creationId="{45663DB5-2FE8-DEB0-B8C7-6FB3D8E768AD}"/>
          </ac:spMkLst>
        </pc:spChg>
        <pc:picChg chg="add mod">
          <ac:chgData name="Ella Bartlett" userId="239dcd2cff2091b1" providerId="LiveId" clId="{0C6543A5-1374-46F3-8103-72E6D4EAB551}" dt="2025-10-22T06:44:36.129" v="906" actId="1076"/>
          <ac:picMkLst>
            <pc:docMk/>
            <pc:sldMk cId="1638020520" sldId="348"/>
            <ac:picMk id="5" creationId="{8529CF4E-0B64-AB5B-A2A9-B9E38225CBD0}"/>
          </ac:picMkLst>
        </pc:picChg>
      </pc:sldChg>
      <pc:sldChg chg="delSp modSp add mod ord delAnim modAnim">
        <pc:chgData name="Ella Bartlett" userId="239dcd2cff2091b1" providerId="LiveId" clId="{0C6543A5-1374-46F3-8103-72E6D4EAB551}" dt="2025-10-22T06:49:25.422" v="1016"/>
        <pc:sldMkLst>
          <pc:docMk/>
          <pc:sldMk cId="1171946098" sldId="349"/>
        </pc:sldMkLst>
        <pc:spChg chg="mod">
          <ac:chgData name="Ella Bartlett" userId="239dcd2cff2091b1" providerId="LiveId" clId="{0C6543A5-1374-46F3-8103-72E6D4EAB551}" dt="2025-10-22T06:48:44.294" v="997" actId="1076"/>
          <ac:spMkLst>
            <pc:docMk/>
            <pc:sldMk cId="1171946098" sldId="349"/>
            <ac:spMk id="3" creationId="{6B42E5B5-7D36-7696-0DDD-C154FB6BA244}"/>
          </ac:spMkLst>
        </pc:spChg>
        <pc:spChg chg="del">
          <ac:chgData name="Ella Bartlett" userId="239dcd2cff2091b1" providerId="LiveId" clId="{0C6543A5-1374-46F3-8103-72E6D4EAB551}" dt="2025-10-22T06:48:14.625" v="917" actId="478"/>
          <ac:spMkLst>
            <pc:docMk/>
            <pc:sldMk cId="1171946098" sldId="349"/>
            <ac:spMk id="6" creationId="{4EFD0D2C-8790-5FB9-05C2-A33A16541A71}"/>
          </ac:spMkLst>
        </pc:spChg>
        <pc:spChg chg="del">
          <ac:chgData name="Ella Bartlett" userId="239dcd2cff2091b1" providerId="LiveId" clId="{0C6543A5-1374-46F3-8103-72E6D4EAB551}" dt="2025-10-22T06:48:16.536" v="918" actId="478"/>
          <ac:spMkLst>
            <pc:docMk/>
            <pc:sldMk cId="1171946098" sldId="349"/>
            <ac:spMk id="7" creationId="{24B7DCFB-D38D-3AE1-2FB1-224B82246D3D}"/>
          </ac:spMkLst>
        </pc:spChg>
      </pc:sldChg>
      <pc:sldChg chg="addSp delSp modSp add mod modAnim modNotesTx">
        <pc:chgData name="Ella Bartlett" userId="239dcd2cff2091b1" providerId="LiveId" clId="{0C6543A5-1374-46F3-8103-72E6D4EAB551}" dt="2025-10-22T07:06:08.752" v="1159" actId="20577"/>
        <pc:sldMkLst>
          <pc:docMk/>
          <pc:sldMk cId="2664923278" sldId="350"/>
        </pc:sldMkLst>
        <pc:spChg chg="mod">
          <ac:chgData name="Ella Bartlett" userId="239dcd2cff2091b1" providerId="LiveId" clId="{0C6543A5-1374-46F3-8103-72E6D4EAB551}" dt="2025-10-22T07:00:56.766" v="1059" actId="20577"/>
          <ac:spMkLst>
            <pc:docMk/>
            <pc:sldMk cId="2664923278" sldId="350"/>
            <ac:spMk id="3" creationId="{BAC68319-2536-9774-E6C7-C090EDDE22F4}"/>
          </ac:spMkLst>
        </pc:spChg>
        <pc:spChg chg="mod ord">
          <ac:chgData name="Ella Bartlett" userId="239dcd2cff2091b1" providerId="LiveId" clId="{0C6543A5-1374-46F3-8103-72E6D4EAB551}" dt="2025-10-22T07:02:43.967" v="1139" actId="1076"/>
          <ac:spMkLst>
            <pc:docMk/>
            <pc:sldMk cId="2664923278" sldId="350"/>
            <ac:spMk id="10" creationId="{64403C34-4B5A-B8D2-DB19-D6379C8D9B39}"/>
          </ac:spMkLst>
        </pc:spChg>
        <pc:picChg chg="del">
          <ac:chgData name="Ella Bartlett" userId="239dcd2cff2091b1" providerId="LiveId" clId="{0C6543A5-1374-46F3-8103-72E6D4EAB551}" dt="2025-10-22T07:00:03.311" v="1019" actId="478"/>
          <ac:picMkLst>
            <pc:docMk/>
            <pc:sldMk cId="2664923278" sldId="350"/>
            <ac:picMk id="5" creationId="{21733623-1E8E-F269-D696-98BBC0188618}"/>
          </ac:picMkLst>
        </pc:picChg>
        <pc:picChg chg="add mod modCrop">
          <ac:chgData name="Ella Bartlett" userId="239dcd2cff2091b1" providerId="LiveId" clId="{0C6543A5-1374-46F3-8103-72E6D4EAB551}" dt="2025-10-22T07:03:00.349" v="1143" actId="14100"/>
          <ac:picMkLst>
            <pc:docMk/>
            <pc:sldMk cId="2664923278" sldId="350"/>
            <ac:picMk id="7" creationId="{EC5D3B23-4348-B320-BE09-851A89BF5B99}"/>
          </ac:picMkLst>
        </pc:picChg>
        <pc:picChg chg="del">
          <ac:chgData name="Ella Bartlett" userId="239dcd2cff2091b1" providerId="LiveId" clId="{0C6543A5-1374-46F3-8103-72E6D4EAB551}" dt="2025-10-22T07:00:53.869" v="1057" actId="478"/>
          <ac:picMkLst>
            <pc:docMk/>
            <pc:sldMk cId="2664923278" sldId="350"/>
            <ac:picMk id="15" creationId="{9C2CBFE9-7918-0786-443B-941B8AF8B0F0}"/>
          </ac:picMkLst>
        </pc:picChg>
        <pc:picChg chg="add mod">
          <ac:chgData name="Ella Bartlett" userId="239dcd2cff2091b1" providerId="LiveId" clId="{0C6543A5-1374-46F3-8103-72E6D4EAB551}" dt="2025-10-22T07:01:55.589" v="1063" actId="1076"/>
          <ac:picMkLst>
            <pc:docMk/>
            <pc:sldMk cId="2664923278" sldId="350"/>
            <ac:picMk id="16" creationId="{3C86BC35-AF10-3636-856E-6AEC00481A3D}"/>
          </ac:picMkLst>
        </pc:picChg>
        <pc:cxnChg chg="mod">
          <ac:chgData name="Ella Bartlett" userId="239dcd2cff2091b1" providerId="LiveId" clId="{0C6543A5-1374-46F3-8103-72E6D4EAB551}" dt="2025-10-22T07:00:14.994" v="1023" actId="14100"/>
          <ac:cxnSpMkLst>
            <pc:docMk/>
            <pc:sldMk cId="2664923278" sldId="350"/>
            <ac:cxnSpMk id="8" creationId="{D1585C1C-E370-8FE7-D5C8-A905F77834F6}"/>
          </ac:cxnSpMkLst>
        </pc:cxnChg>
        <pc:cxnChg chg="mod ord">
          <ac:chgData name="Ella Bartlett" userId="239dcd2cff2091b1" providerId="LiveId" clId="{0C6543A5-1374-46F3-8103-72E6D4EAB551}" dt="2025-10-22T07:02:28.138" v="1121" actId="14100"/>
          <ac:cxnSpMkLst>
            <pc:docMk/>
            <pc:sldMk cId="2664923278" sldId="350"/>
            <ac:cxnSpMk id="11" creationId="{222834DA-F4E7-03FD-586B-E826E0F00E01}"/>
          </ac:cxnSpMkLst>
        </pc:cxnChg>
      </pc:sldChg>
      <pc:sldChg chg="add modNotesTx">
        <pc:chgData name="Ella Bartlett" userId="239dcd2cff2091b1" providerId="LiveId" clId="{0C6543A5-1374-46F3-8103-72E6D4EAB551}" dt="2025-10-22T07:13:47.221" v="1187" actId="20577"/>
        <pc:sldMkLst>
          <pc:docMk/>
          <pc:sldMk cId="3970633581" sldId="351"/>
        </pc:sldMkLst>
      </pc:sldChg>
      <pc:sldChg chg="addSp delSp modSp new mod setBg">
        <pc:chgData name="Ella Bartlett" userId="239dcd2cff2091b1" providerId="LiveId" clId="{0C6543A5-1374-46F3-8103-72E6D4EAB551}" dt="2025-10-22T07:06:29.992" v="1186" actId="26606"/>
        <pc:sldMkLst>
          <pc:docMk/>
          <pc:sldMk cId="1550999203" sldId="352"/>
        </pc:sldMkLst>
        <pc:spChg chg="mo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2" creationId="{7BC195C6-9532-E038-B533-AEF64DEA1684}"/>
          </ac:spMkLst>
        </pc:spChg>
        <pc:spChg chg="del">
          <ac:chgData name="Ella Bartlett" userId="239dcd2cff2091b1" providerId="LiveId" clId="{0C6543A5-1374-46F3-8103-72E6D4EAB551}" dt="2025-10-22T07:06:25.939" v="1185" actId="478"/>
          <ac:spMkLst>
            <pc:docMk/>
            <pc:sldMk cId="1550999203" sldId="352"/>
            <ac:spMk id="3" creationId="{395459F8-2AAF-D0AD-E1AC-37798882657A}"/>
          </ac:spMkLst>
        </pc:spChg>
        <pc:spChg chg="ad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24" creationId="{8CDA3497-1EDA-4EB3-9C27-4D9835D30AAB}"/>
          </ac:spMkLst>
        </pc:spChg>
        <pc:spChg chg="ad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26" creationId="{41F9764E-9AA0-49A3-9EA2-885EE9914014}"/>
          </ac:spMkLst>
        </pc:spChg>
        <pc:spChg chg="ad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28" creationId="{FA3A4F4A-4DC4-43F2-AC2D-06211A812FC0}"/>
          </ac:spMkLst>
        </pc:spChg>
        <pc:spChg chg="ad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30" creationId="{84CFB374-B343-457A-B567-B4D784B1FEAE}"/>
          </ac:spMkLst>
        </pc:spChg>
        <pc:spChg chg="ad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32" creationId="{0597FEEE-1E11-4396-BB69-B43FA92F9580}"/>
          </ac:spMkLst>
        </pc:spChg>
        <pc:spChg chg="ad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34" creationId="{A2DB2F81-3E68-4044-B7C2-03DEEC50D8F5}"/>
          </ac:spMkLst>
        </pc:spChg>
        <pc:spChg chg="add">
          <ac:chgData name="Ella Bartlett" userId="239dcd2cff2091b1" providerId="LiveId" clId="{0C6543A5-1374-46F3-8103-72E6D4EAB551}" dt="2025-10-22T07:06:29.992" v="1186" actId="26606"/>
          <ac:spMkLst>
            <pc:docMk/>
            <pc:sldMk cId="1550999203" sldId="352"/>
            <ac:spMk id="36" creationId="{DC2F7294-2397-4C96-AB1E-E66CDEA3B5DF}"/>
          </ac:spMkLst>
        </pc:spChg>
        <pc:grpChg chg="add">
          <ac:chgData name="Ella Bartlett" userId="239dcd2cff2091b1" providerId="LiveId" clId="{0C6543A5-1374-46F3-8103-72E6D4EAB551}" dt="2025-10-22T07:06:29.992" v="1186" actId="26606"/>
          <ac:grpSpMkLst>
            <pc:docMk/>
            <pc:sldMk cId="1550999203" sldId="352"/>
            <ac:grpSpMk id="8" creationId="{A5AFB369-4673-4727-A7CD-D86AFE0AE069}"/>
          </ac:grpSpMkLst>
        </pc:grpChg>
        <pc:picChg chg="add">
          <ac:chgData name="Ella Bartlett" userId="239dcd2cff2091b1" providerId="LiveId" clId="{0C6543A5-1374-46F3-8103-72E6D4EAB551}" dt="2025-10-22T07:06:29.992" v="1186" actId="26606"/>
          <ac:picMkLst>
            <pc:docMk/>
            <pc:sldMk cId="1550999203" sldId="352"/>
            <ac:picMk id="4" creationId="{D37DB558-2A23-A759-837D-51F98D39172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147482-3C52-44DB-8D91-DEFD55A0EF07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7831FE1-6646-4307-A5AC-931DA7DFC5E3}">
      <dgm:prSet/>
      <dgm:spPr/>
      <dgm:t>
        <a:bodyPr/>
        <a:lstStyle/>
        <a:p>
          <a:r>
            <a:rPr lang="en-GB"/>
            <a:t>Complete worksheet</a:t>
          </a:r>
          <a:endParaRPr lang="en-US"/>
        </a:p>
      </dgm:t>
    </dgm:pt>
    <dgm:pt modelId="{675772A7-CE81-4B71-9A1D-B451479E72C3}" type="parTrans" cxnId="{FFF28A9B-B96A-429B-9C2A-8EF4426D5896}">
      <dgm:prSet/>
      <dgm:spPr/>
      <dgm:t>
        <a:bodyPr/>
        <a:lstStyle/>
        <a:p>
          <a:endParaRPr lang="en-US"/>
        </a:p>
      </dgm:t>
    </dgm:pt>
    <dgm:pt modelId="{A323501D-3E08-4DDF-9808-17F919EBA812}" type="sibTrans" cxnId="{FFF28A9B-B96A-429B-9C2A-8EF4426D5896}">
      <dgm:prSet/>
      <dgm:spPr/>
      <dgm:t>
        <a:bodyPr/>
        <a:lstStyle/>
        <a:p>
          <a:endParaRPr lang="en-US"/>
        </a:p>
      </dgm:t>
    </dgm:pt>
    <dgm:pt modelId="{C7729151-0129-4562-9809-22476396CEA6}">
      <dgm:prSet/>
      <dgm:spPr/>
      <dgm:t>
        <a:bodyPr/>
        <a:lstStyle/>
        <a:p>
          <a:r>
            <a:rPr lang="en-GB"/>
            <a:t>Chi-square test</a:t>
          </a:r>
          <a:endParaRPr lang="en-US"/>
        </a:p>
      </dgm:t>
    </dgm:pt>
    <dgm:pt modelId="{83B5C7C5-F8F5-471C-ACC5-0D4F82453BB9}" type="parTrans" cxnId="{8067A81D-74C7-476A-B1C0-9331B23FD6A0}">
      <dgm:prSet/>
      <dgm:spPr/>
      <dgm:t>
        <a:bodyPr/>
        <a:lstStyle/>
        <a:p>
          <a:endParaRPr lang="en-US"/>
        </a:p>
      </dgm:t>
    </dgm:pt>
    <dgm:pt modelId="{E659F6D1-305A-478C-A089-917E0588B0C3}" type="sibTrans" cxnId="{8067A81D-74C7-476A-B1C0-9331B23FD6A0}">
      <dgm:prSet/>
      <dgm:spPr/>
      <dgm:t>
        <a:bodyPr/>
        <a:lstStyle/>
        <a:p>
          <a:endParaRPr lang="en-US"/>
        </a:p>
      </dgm:t>
    </dgm:pt>
    <dgm:pt modelId="{4FE745EB-D05A-49B6-A25D-50AB2C060428}" type="pres">
      <dgm:prSet presAssocID="{99147482-3C52-44DB-8D91-DEFD55A0EF07}" presName="cycle" presStyleCnt="0">
        <dgm:presLayoutVars>
          <dgm:dir/>
          <dgm:resizeHandles val="exact"/>
        </dgm:presLayoutVars>
      </dgm:prSet>
      <dgm:spPr/>
    </dgm:pt>
    <dgm:pt modelId="{134CDD39-B534-44FA-942F-4C9A292604C6}" type="pres">
      <dgm:prSet presAssocID="{47831FE1-6646-4307-A5AC-931DA7DFC5E3}" presName="node" presStyleLbl="node1" presStyleIdx="0" presStyleCnt="2">
        <dgm:presLayoutVars>
          <dgm:bulletEnabled val="1"/>
        </dgm:presLayoutVars>
      </dgm:prSet>
      <dgm:spPr/>
    </dgm:pt>
    <dgm:pt modelId="{547A8AEA-06EC-4E0F-A67B-DD7A4586276A}" type="pres">
      <dgm:prSet presAssocID="{47831FE1-6646-4307-A5AC-931DA7DFC5E3}" presName="spNode" presStyleCnt="0"/>
      <dgm:spPr/>
    </dgm:pt>
    <dgm:pt modelId="{EC9F7332-8757-42CC-BEEC-FB7178E92D24}" type="pres">
      <dgm:prSet presAssocID="{A323501D-3E08-4DDF-9808-17F919EBA812}" presName="sibTrans" presStyleLbl="sibTrans1D1" presStyleIdx="0" presStyleCnt="2"/>
      <dgm:spPr/>
    </dgm:pt>
    <dgm:pt modelId="{4EBC18FB-570F-4738-8D7E-92098DF1DCC1}" type="pres">
      <dgm:prSet presAssocID="{C7729151-0129-4562-9809-22476396CEA6}" presName="node" presStyleLbl="node1" presStyleIdx="1" presStyleCnt="2">
        <dgm:presLayoutVars>
          <dgm:bulletEnabled val="1"/>
        </dgm:presLayoutVars>
      </dgm:prSet>
      <dgm:spPr/>
    </dgm:pt>
    <dgm:pt modelId="{AB92D6F8-845D-4716-9535-B9C4C6BABD5F}" type="pres">
      <dgm:prSet presAssocID="{C7729151-0129-4562-9809-22476396CEA6}" presName="spNode" presStyleCnt="0"/>
      <dgm:spPr/>
    </dgm:pt>
    <dgm:pt modelId="{F6C6F659-9ED7-4D9E-8E72-C2B2EA0FD8A9}" type="pres">
      <dgm:prSet presAssocID="{E659F6D1-305A-478C-A089-917E0588B0C3}" presName="sibTrans" presStyleLbl="sibTrans1D1" presStyleIdx="1" presStyleCnt="2"/>
      <dgm:spPr/>
    </dgm:pt>
  </dgm:ptLst>
  <dgm:cxnLst>
    <dgm:cxn modelId="{8067A81D-74C7-476A-B1C0-9331B23FD6A0}" srcId="{99147482-3C52-44DB-8D91-DEFD55A0EF07}" destId="{C7729151-0129-4562-9809-22476396CEA6}" srcOrd="1" destOrd="0" parTransId="{83B5C7C5-F8F5-471C-ACC5-0D4F82453BB9}" sibTransId="{E659F6D1-305A-478C-A089-917E0588B0C3}"/>
    <dgm:cxn modelId="{83DDBA39-D931-452D-B6DB-83B51783B1DB}" type="presOf" srcId="{C7729151-0129-4562-9809-22476396CEA6}" destId="{4EBC18FB-570F-4738-8D7E-92098DF1DCC1}" srcOrd="0" destOrd="0" presId="urn:microsoft.com/office/officeart/2005/8/layout/cycle6"/>
    <dgm:cxn modelId="{2DE13D59-C4D7-49CE-885B-3B5B7A89CDB5}" type="presOf" srcId="{A323501D-3E08-4DDF-9808-17F919EBA812}" destId="{EC9F7332-8757-42CC-BEEC-FB7178E92D24}" srcOrd="0" destOrd="0" presId="urn:microsoft.com/office/officeart/2005/8/layout/cycle6"/>
    <dgm:cxn modelId="{55E8967E-23F3-4D04-BB59-3A49F7A58247}" type="presOf" srcId="{99147482-3C52-44DB-8D91-DEFD55A0EF07}" destId="{4FE745EB-D05A-49B6-A25D-50AB2C060428}" srcOrd="0" destOrd="0" presId="urn:microsoft.com/office/officeart/2005/8/layout/cycle6"/>
    <dgm:cxn modelId="{AC6C4988-FA5F-41C4-A348-F961CED8A010}" type="presOf" srcId="{E659F6D1-305A-478C-A089-917E0588B0C3}" destId="{F6C6F659-9ED7-4D9E-8E72-C2B2EA0FD8A9}" srcOrd="0" destOrd="0" presId="urn:microsoft.com/office/officeart/2005/8/layout/cycle6"/>
    <dgm:cxn modelId="{FFF28A9B-B96A-429B-9C2A-8EF4426D5896}" srcId="{99147482-3C52-44DB-8D91-DEFD55A0EF07}" destId="{47831FE1-6646-4307-A5AC-931DA7DFC5E3}" srcOrd="0" destOrd="0" parTransId="{675772A7-CE81-4B71-9A1D-B451479E72C3}" sibTransId="{A323501D-3E08-4DDF-9808-17F919EBA812}"/>
    <dgm:cxn modelId="{57A2B9C1-46F3-478D-B8B7-3B271EBDE1CF}" type="presOf" srcId="{47831FE1-6646-4307-A5AC-931DA7DFC5E3}" destId="{134CDD39-B534-44FA-942F-4C9A292604C6}" srcOrd="0" destOrd="0" presId="urn:microsoft.com/office/officeart/2005/8/layout/cycle6"/>
    <dgm:cxn modelId="{EBA2954C-F67B-4119-AF1A-9B7F16654619}" type="presParOf" srcId="{4FE745EB-D05A-49B6-A25D-50AB2C060428}" destId="{134CDD39-B534-44FA-942F-4C9A292604C6}" srcOrd="0" destOrd="0" presId="urn:microsoft.com/office/officeart/2005/8/layout/cycle6"/>
    <dgm:cxn modelId="{7BFE1742-37C8-4A4C-A4BF-05062AC42457}" type="presParOf" srcId="{4FE745EB-D05A-49B6-A25D-50AB2C060428}" destId="{547A8AEA-06EC-4E0F-A67B-DD7A4586276A}" srcOrd="1" destOrd="0" presId="urn:microsoft.com/office/officeart/2005/8/layout/cycle6"/>
    <dgm:cxn modelId="{D1CF683D-6C8D-44DA-B8E4-5E18DE80592C}" type="presParOf" srcId="{4FE745EB-D05A-49B6-A25D-50AB2C060428}" destId="{EC9F7332-8757-42CC-BEEC-FB7178E92D24}" srcOrd="2" destOrd="0" presId="urn:microsoft.com/office/officeart/2005/8/layout/cycle6"/>
    <dgm:cxn modelId="{25B14EBA-EF21-4827-AE23-BE069D5CE5F0}" type="presParOf" srcId="{4FE745EB-D05A-49B6-A25D-50AB2C060428}" destId="{4EBC18FB-570F-4738-8D7E-92098DF1DCC1}" srcOrd="3" destOrd="0" presId="urn:microsoft.com/office/officeart/2005/8/layout/cycle6"/>
    <dgm:cxn modelId="{E1A9DAE2-1742-4A79-8782-BFD66FA43A09}" type="presParOf" srcId="{4FE745EB-D05A-49B6-A25D-50AB2C060428}" destId="{AB92D6F8-845D-4716-9535-B9C4C6BABD5F}" srcOrd="4" destOrd="0" presId="urn:microsoft.com/office/officeart/2005/8/layout/cycle6"/>
    <dgm:cxn modelId="{9D5D44EF-E257-4965-9719-6A0E33545459}" type="presParOf" srcId="{4FE745EB-D05A-49B6-A25D-50AB2C060428}" destId="{F6C6F659-9ED7-4D9E-8E72-C2B2EA0FD8A9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CDD39-B534-44FA-942F-4C9A292604C6}">
      <dsp:nvSpPr>
        <dsp:cNvPr id="0" name=""/>
        <dsp:cNvSpPr/>
      </dsp:nvSpPr>
      <dsp:spPr>
        <a:xfrm>
          <a:off x="1260807" y="1002175"/>
          <a:ext cx="2887823" cy="18770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Complete worksheet</a:t>
          </a:r>
          <a:endParaRPr lang="en-US" sz="3900" kern="1200"/>
        </a:p>
      </dsp:txBody>
      <dsp:txXfrm>
        <a:off x="1352439" y="1093807"/>
        <a:ext cx="2704559" cy="1693821"/>
      </dsp:txXfrm>
    </dsp:sp>
    <dsp:sp modelId="{EC9F7332-8757-42CC-BEEC-FB7178E92D24}">
      <dsp:nvSpPr>
        <dsp:cNvPr id="0" name=""/>
        <dsp:cNvSpPr/>
      </dsp:nvSpPr>
      <dsp:spPr>
        <a:xfrm>
          <a:off x="2704719" y="347282"/>
          <a:ext cx="3186872" cy="3186872"/>
        </a:xfrm>
        <a:custGeom>
          <a:avLst/>
          <a:gdLst/>
          <a:ahLst/>
          <a:cxnLst/>
          <a:rect l="0" t="0" r="0" b="0"/>
          <a:pathLst>
            <a:path>
              <a:moveTo>
                <a:pt x="321070" y="634204"/>
              </a:moveTo>
              <a:arcTo wR="1593436" hR="1593436" stAng="13020751" swAng="6358499"/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BC18FB-570F-4738-8D7E-92098DF1DCC1}">
      <dsp:nvSpPr>
        <dsp:cNvPr id="0" name=""/>
        <dsp:cNvSpPr/>
      </dsp:nvSpPr>
      <dsp:spPr>
        <a:xfrm>
          <a:off x="4447680" y="1002175"/>
          <a:ext cx="2887823" cy="18770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Chi-square test</a:t>
          </a:r>
          <a:endParaRPr lang="en-US" sz="3900" kern="1200"/>
        </a:p>
      </dsp:txBody>
      <dsp:txXfrm>
        <a:off x="4539312" y="1093807"/>
        <a:ext cx="2704559" cy="1693821"/>
      </dsp:txXfrm>
    </dsp:sp>
    <dsp:sp modelId="{F6C6F659-9ED7-4D9E-8E72-C2B2EA0FD8A9}">
      <dsp:nvSpPr>
        <dsp:cNvPr id="0" name=""/>
        <dsp:cNvSpPr/>
      </dsp:nvSpPr>
      <dsp:spPr>
        <a:xfrm>
          <a:off x="2704719" y="347282"/>
          <a:ext cx="3186872" cy="3186872"/>
        </a:xfrm>
        <a:custGeom>
          <a:avLst/>
          <a:gdLst/>
          <a:ahLst/>
          <a:cxnLst/>
          <a:rect l="0" t="0" r="0" b="0"/>
          <a:pathLst>
            <a:path>
              <a:moveTo>
                <a:pt x="2865801" y="2552668"/>
              </a:moveTo>
              <a:arcTo wR="1593436" hR="1593436" stAng="2220751" swAng="6358499"/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36747-FE9D-4AFF-ACB3-101EFF345028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EE8ED-82E9-49A4-B5CE-8132EC02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03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EE8ED-82E9-49A4-B5CE-8132EC0208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002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attach(weaver)</a:t>
            </a:r>
          </a:p>
          <a:p>
            <a:r>
              <a:rPr lang="en-GB" dirty="0" err="1"/>
              <a:t>weightbysex</a:t>
            </a:r>
            <a:r>
              <a:rPr lang="en-GB" dirty="0"/>
              <a:t>&lt;- split(weight, sex)</a:t>
            </a:r>
          </a:p>
          <a:p>
            <a:r>
              <a:rPr lang="en-GB" dirty="0"/>
              <a:t>View(weight)mean(</a:t>
            </a:r>
            <a:r>
              <a:rPr lang="en-GB" dirty="0" err="1"/>
              <a:t>weightbysex$Male</a:t>
            </a:r>
            <a:r>
              <a:rPr lang="en-GB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EE8ED-82E9-49A4-B5CE-8132EC0208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891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AC34A-6ED8-7610-553C-36931DA62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4351F-27DF-200B-A077-F43623928D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E1A39D-5621-18ED-1604-155A7D9A77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wilcox.test</a:t>
            </a:r>
            <a:r>
              <a:rPr lang="en-GB" dirty="0"/>
              <a:t>(</a:t>
            </a:r>
            <a:r>
              <a:rPr lang="en-GB" dirty="0" err="1"/>
              <a:t>weight~sex</a:t>
            </a:r>
            <a:r>
              <a:rPr lang="en-GB" dirty="0"/>
              <a:t>)</a:t>
            </a:r>
          </a:p>
          <a:p>
            <a:r>
              <a:rPr lang="en-GB" dirty="0"/>
              <a:t>options(scipen = 999)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91044-9188-9C23-8184-1C4270667D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EE8ED-82E9-49A4-B5CE-8132EC0208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586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52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18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1620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64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4503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238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645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68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79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8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966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2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90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95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061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2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AE2CD-54CB-4983-A0C5-CF3E168A88C5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04E1EB-4656-4936-A423-964E3EB5A9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84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1B444-2035-03DC-CC1D-F6B0F1FF29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Chi-square 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CC93A-F3A0-0843-521A-0092E851D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96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0A60B-BFB7-DBEB-CC2C-C48025BDBAF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Note: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01B548-58BC-AF66-74AA-CB5D50D520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07" r="83785"/>
          <a:stretch>
            <a:fillRect/>
          </a:stretch>
        </p:blipFill>
        <p:spPr>
          <a:xfrm>
            <a:off x="5341257" y="2572691"/>
            <a:ext cx="1250762" cy="146405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86D3F3D7-D8F0-78FF-6098-D541B90336D7}"/>
              </a:ext>
            </a:extLst>
          </p:cNvPr>
          <p:cNvSpPr/>
          <p:nvPr/>
        </p:nvSpPr>
        <p:spPr>
          <a:xfrm>
            <a:off x="9062398" y="2781495"/>
            <a:ext cx="1213792" cy="156965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X²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C316353B-9B00-C6B7-C190-2C028A832DC2}"/>
              </a:ext>
            </a:extLst>
          </p:cNvPr>
          <p:cNvSpPr txBox="1"/>
          <p:nvPr/>
        </p:nvSpPr>
        <p:spPr>
          <a:xfrm>
            <a:off x="1073423" y="2951948"/>
            <a:ext cx="3299795" cy="9541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The name can be written as: 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7C97D08-CFD9-86F5-7161-C6F33C92B6F7}"/>
              </a:ext>
            </a:extLst>
          </p:cNvPr>
          <p:cNvSpPr txBox="1"/>
          <p:nvPr/>
        </p:nvSpPr>
        <p:spPr>
          <a:xfrm>
            <a:off x="7370448" y="3429000"/>
            <a:ext cx="3174696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or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C547A99-AD59-18A9-56C7-5949ACD9CFCA}"/>
              </a:ext>
            </a:extLst>
          </p:cNvPr>
          <p:cNvSpPr txBox="1"/>
          <p:nvPr/>
        </p:nvSpPr>
        <p:spPr>
          <a:xfrm>
            <a:off x="2334828" y="5614041"/>
            <a:ext cx="7941362" cy="86177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  <a:cs typeface="Times New Roman" pitchFamily="18"/>
              </a:rPr>
              <a:t>This letter </a:t>
            </a:r>
            <a:r>
              <a:rPr lang="en-GB" sz="32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Calibri" pitchFamily="34"/>
                <a:cs typeface="Times New Roman" pitchFamily="18"/>
              </a:rPr>
              <a:t>(‘χ’) </a:t>
            </a:r>
            <a:r>
              <a:rPr lang="en-GB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Calibri" pitchFamily="34"/>
                <a:cs typeface="Times New Roman" pitchFamily="18"/>
              </a:rPr>
              <a:t>is a Greek letter called ‘Chi’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91B19-0794-C283-0191-7E3BEAF8F3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Example: 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C20951F-8B7D-463E-88A3-21B98210A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346342"/>
              </p:ext>
            </p:extLst>
          </p:nvPr>
        </p:nvGraphicFramePr>
        <p:xfrm>
          <a:off x="8388153" y="13241"/>
          <a:ext cx="3417454" cy="6844759"/>
        </p:xfrm>
        <a:graphic>
          <a:graphicData uri="http://schemas.openxmlformats.org/drawingml/2006/table">
            <a:tbl>
              <a:tblPr>
                <a:effectLst/>
                <a:tableStyleId>{35758FB7-9AC5-4552-8A53-C91805E547FA}</a:tableStyleId>
              </a:tblPr>
              <a:tblGrid>
                <a:gridCol w="1233365">
                  <a:extLst>
                    <a:ext uri="{9D8B030D-6E8A-4147-A177-3AD203B41FA5}">
                      <a16:colId xmlns:a16="http://schemas.microsoft.com/office/drawing/2014/main" val="2213094622"/>
                    </a:ext>
                  </a:extLst>
                </a:gridCol>
                <a:gridCol w="2184089">
                  <a:extLst>
                    <a:ext uri="{9D8B030D-6E8A-4147-A177-3AD203B41FA5}">
                      <a16:colId xmlns:a16="http://schemas.microsoft.com/office/drawing/2014/main" val="1093592735"/>
                    </a:ext>
                  </a:extLst>
                </a:gridCol>
              </a:tblGrid>
              <a:tr h="290128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2000" b="1" u="none" strike="noStrike" dirty="0">
                          <a:solidFill>
                            <a:srgbClr val="000000"/>
                          </a:solidFill>
                        </a:rPr>
                        <a:t>Gender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/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2000" b="1" u="none" strike="noStrike">
                          <a:solidFill>
                            <a:srgbClr val="000000"/>
                          </a:solidFill>
                        </a:rPr>
                        <a:t>Like spicy food?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/>
                </a:tc>
                <a:extLst>
                  <a:ext uri="{0D108BD9-81ED-4DB2-BD59-A6C34878D82A}">
                    <a16:rowId xmlns:a16="http://schemas.microsoft.com/office/drawing/2014/main" val="4231311964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62508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429034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034187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337881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236087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00783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468492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247957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821559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32193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41442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070466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41101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947567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764950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60330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23788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844727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95347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77991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79559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01893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186255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210490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507204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098519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11437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215396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732991"/>
                  </a:ext>
                </a:extLst>
              </a:tr>
              <a:tr h="194976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150302"/>
                  </a:ext>
                </a:extLst>
              </a:tr>
            </a:tbl>
          </a:graphicData>
        </a:graphic>
      </p:graphicFrame>
      <p:sp>
        <p:nvSpPr>
          <p:cNvPr id="4" name="TextBox 4">
            <a:extLst>
              <a:ext uri="{FF2B5EF4-FFF2-40B4-BE49-F238E27FC236}">
                <a16:creationId xmlns:a16="http://schemas.microsoft.com/office/drawing/2014/main" id="{8B8C9997-81BF-CD50-0F99-0EB1E81B519E}"/>
              </a:ext>
            </a:extLst>
          </p:cNvPr>
          <p:cNvSpPr txBox="1"/>
          <p:nvPr/>
        </p:nvSpPr>
        <p:spPr>
          <a:xfrm>
            <a:off x="735496" y="1476992"/>
            <a:ext cx="5188223" cy="26776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30 participants (15 male, 15 female) were asked if they like spicy food (yes/no). </a:t>
            </a:r>
          </a:p>
          <a:p>
            <a:pPr marL="342900" marR="0" lvl="0" indent="-3429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We want to know if gender had a significant effect on whether people like/ dislike spicy food.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A7D0D08-9499-C97E-3BA9-F41626526B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532890" y="4696931"/>
            <a:ext cx="2781659" cy="1846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C789C9-3E4E-F36D-4449-A31AEFB4D57F}"/>
              </a:ext>
            </a:extLst>
          </p:cNvPr>
          <p:cNvSpPr txBox="1"/>
          <p:nvPr/>
        </p:nvSpPr>
        <p:spPr>
          <a:xfrm>
            <a:off x="677334" y="4696931"/>
            <a:ext cx="3390190" cy="156966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Null – there will be no significant association between gender and spice preference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142FF-2BC5-9F32-DAB5-757A31A9E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a contingency table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5D126D-AC7D-3F41-274F-7FC3DD69D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807028"/>
            <a:ext cx="6736080" cy="132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276482-9D6A-1E8F-C036-8851C8024B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560" b="6444"/>
          <a:stretch>
            <a:fillRect/>
          </a:stretch>
        </p:blipFill>
        <p:spPr>
          <a:xfrm>
            <a:off x="2940843" y="4564741"/>
            <a:ext cx="4355421" cy="132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8" name="Table 3">
            <a:extLst>
              <a:ext uri="{FF2B5EF4-FFF2-40B4-BE49-F238E27FC236}">
                <a16:creationId xmlns:a16="http://schemas.microsoft.com/office/drawing/2014/main" id="{4F4FB5F8-1ED8-AA2D-B404-646E95A3050A}"/>
              </a:ext>
            </a:extLst>
          </p:cNvPr>
          <p:cNvGraphicFramePr>
            <a:graphicFrameLocks noGrp="1"/>
          </p:cNvGraphicFramePr>
          <p:nvPr/>
        </p:nvGraphicFramePr>
        <p:xfrm>
          <a:off x="8360889" y="479017"/>
          <a:ext cx="2896828" cy="5899879"/>
        </p:xfrm>
        <a:graphic>
          <a:graphicData uri="http://schemas.openxmlformats.org/drawingml/2006/table">
            <a:tbl>
              <a:tblPr>
                <a:effectLst/>
                <a:tableStyleId>{35758FB7-9AC5-4552-8A53-C91805E547FA}</a:tableStyleId>
              </a:tblPr>
              <a:tblGrid>
                <a:gridCol w="1045470">
                  <a:extLst>
                    <a:ext uri="{9D8B030D-6E8A-4147-A177-3AD203B41FA5}">
                      <a16:colId xmlns:a16="http://schemas.microsoft.com/office/drawing/2014/main" val="2213094622"/>
                    </a:ext>
                  </a:extLst>
                </a:gridCol>
                <a:gridCol w="1851358">
                  <a:extLst>
                    <a:ext uri="{9D8B030D-6E8A-4147-A177-3AD203B41FA5}">
                      <a16:colId xmlns:a16="http://schemas.microsoft.com/office/drawing/2014/main" val="1093592735"/>
                    </a:ext>
                  </a:extLst>
                </a:gridCol>
              </a:tblGrid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800" b="1" u="none" strike="noStrike" dirty="0">
                          <a:solidFill>
                            <a:srgbClr val="000000"/>
                          </a:solidFill>
                        </a:rPr>
                        <a:t>Gender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/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800" b="1" u="none" strike="noStrike">
                          <a:solidFill>
                            <a:srgbClr val="000000"/>
                          </a:solidFill>
                        </a:rPr>
                        <a:t>Like spicy food?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/>
                </a:tc>
                <a:extLst>
                  <a:ext uri="{0D108BD9-81ED-4DB2-BD59-A6C34878D82A}">
                    <a16:rowId xmlns:a16="http://schemas.microsoft.com/office/drawing/2014/main" val="4231311964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62508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429034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03418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337881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23608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00783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468492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24795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821559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32193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41442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070466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41101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94756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764950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60330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23788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84472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9534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77991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79559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01893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186255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210490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507204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No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098519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11437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215396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732991"/>
                  </a:ext>
                </a:extLst>
              </a:tr>
              <a:tr h="184141"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>
                          <a:solidFill>
                            <a:srgbClr val="000000"/>
                          </a:solidFill>
                        </a:rPr>
                        <a:t>Female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r>
                        <a:rPr lang="en-GB" sz="1200" b="0" u="none" strike="noStrike" dirty="0">
                          <a:solidFill>
                            <a:srgbClr val="000000"/>
                          </a:solidFill>
                        </a:rPr>
                        <a:t>Yes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latin typeface="Calibri" pitchFamily="34"/>
                      </a:endParaRPr>
                    </a:p>
                  </a:txBody>
                  <a:tcPr marL="4489" marR="4489" marT="4489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150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009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1328A-431B-DEC0-3A1E-953FD2208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 chi-square test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BC707D-40E6-1293-E122-0FE774FE8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750007"/>
            <a:ext cx="5658152" cy="13646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4966E5-7E65-D53A-7F72-5EF36DAE3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91" y="3307951"/>
            <a:ext cx="9040426" cy="132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8FD8E78-0AE7-DCFB-7CDB-5BF841F0BAD2}"/>
              </a:ext>
            </a:extLst>
          </p:cNvPr>
          <p:cNvSpPr txBox="1"/>
          <p:nvPr/>
        </p:nvSpPr>
        <p:spPr>
          <a:xfrm>
            <a:off x="677334" y="4979959"/>
            <a:ext cx="3390190" cy="156966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Null – there will be no significant association between gender and spice preference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AE704B-C61E-2C8A-845E-9C50B8D8AB1C}"/>
              </a:ext>
            </a:extLst>
          </p:cNvPr>
          <p:cNvSpPr txBox="1"/>
          <p:nvPr/>
        </p:nvSpPr>
        <p:spPr>
          <a:xfrm>
            <a:off x="4708520" y="5441623"/>
            <a:ext cx="3415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Should we accept or reject the null based on this P-value?</a:t>
            </a:r>
          </a:p>
        </p:txBody>
      </p:sp>
    </p:spTree>
    <p:extLst>
      <p:ext uri="{BB962C8B-B14F-4D97-AF65-F5344CB8AC3E}">
        <p14:creationId xmlns:p14="http://schemas.microsoft.com/office/powerpoint/2010/main" val="42599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E43CD-7AAA-F4D2-CC8E-F08AA876E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Visualise data (using ggplot2)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D3F8BB-B14E-9300-C8FF-E96F82856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609" y="2530886"/>
            <a:ext cx="8546118" cy="17962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DE52AD-7FE0-1394-C7DD-AE8A7AB9042B}"/>
              </a:ext>
            </a:extLst>
          </p:cNvPr>
          <p:cNvSpPr txBox="1"/>
          <p:nvPr/>
        </p:nvSpPr>
        <p:spPr>
          <a:xfrm>
            <a:off x="4746171" y="2045977"/>
            <a:ext cx="496388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Call up package (install it first if needed)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10D6497-2DB3-A5FB-45AD-69CF47D8D8F5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200400" y="2230643"/>
            <a:ext cx="1545771" cy="42547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367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24921-A35E-5DFF-BD81-BF393648F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B38C-D55C-1492-A341-ACE314E1C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24FAC9-0697-0A27-37CC-71F44AD46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709275"/>
            <a:ext cx="8543582" cy="553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768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BFB76D-B66A-9B50-B914-AE2F88D15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2404534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Over to you</a:t>
            </a:r>
          </a:p>
        </p:txBody>
      </p:sp>
    </p:spTree>
    <p:extLst>
      <p:ext uri="{BB962C8B-B14F-4D97-AF65-F5344CB8AC3E}">
        <p14:creationId xmlns:p14="http://schemas.microsoft.com/office/powerpoint/2010/main" val="22014759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C151A-8682-F9E5-FFEF-2B74D3D7D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llage Weaver - eBird">
            <a:extLst>
              <a:ext uri="{FF2B5EF4-FFF2-40B4-BE49-F238E27FC236}">
                <a16:creationId xmlns:a16="http://schemas.microsoft.com/office/drawing/2014/main" id="{6B42205D-C719-E4AC-1A14-0F9C0355D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77" y="1403908"/>
            <a:ext cx="6691402" cy="501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210667-6E27-A879-186F-D73C00F94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Village weaver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702CA-C8F3-C7C7-FE0D-F58F31EB1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369" y="4591681"/>
            <a:ext cx="5353355" cy="204113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2400" dirty="0"/>
              <a:t>Determine whether the proportion of male and female Village Weavers captured differs across months?</a:t>
            </a:r>
          </a:p>
          <a:p>
            <a:pPr marL="0" indent="0" algn="ctr">
              <a:buNone/>
            </a:pPr>
            <a:r>
              <a:rPr lang="en-GB" sz="2400" i="1" dirty="0"/>
              <a:t>i.e. is there an association between sex and month?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CB2E8E-03BC-9856-F371-62E0BED109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1021" y="94806"/>
            <a:ext cx="4017721" cy="67095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307928B-4BC1-46F1-DE6B-5FDBA98F2BF4}"/>
              </a:ext>
            </a:extLst>
          </p:cNvPr>
          <p:cNvSpPr/>
          <p:nvPr/>
        </p:nvSpPr>
        <p:spPr>
          <a:xfrm>
            <a:off x="7151021" y="348343"/>
            <a:ext cx="773779" cy="6509657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9597EE-E025-D492-3D4F-8B4E2611EAC9}"/>
              </a:ext>
            </a:extLst>
          </p:cNvPr>
          <p:cNvSpPr/>
          <p:nvPr/>
        </p:nvSpPr>
        <p:spPr>
          <a:xfrm>
            <a:off x="9567650" y="359229"/>
            <a:ext cx="773779" cy="6509657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55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EFCA-CEAE-F69F-6F4B-6C714849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(excel) and r code are on Ledge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29CF4E-0B64-AB5B-A2A9-B9E38225C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364" y="1704810"/>
            <a:ext cx="4996877" cy="44456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802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D8E95-67C7-BDD9-5E51-6A06E254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GB" dirty="0"/>
              <a:t>Today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B1862A3B-A7DD-7584-D4E4-3FA8A10A5A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11222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598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9997E-833B-66F7-66FD-9EE61F4C9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llage Weaver - eBird">
            <a:extLst>
              <a:ext uri="{FF2B5EF4-FFF2-40B4-BE49-F238E27FC236}">
                <a16:creationId xmlns:a16="http://schemas.microsoft.com/office/drawing/2014/main" id="{48740252-AC14-629B-6E8B-A7DCDC8ED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77" y="1403908"/>
            <a:ext cx="6691402" cy="501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770D6B-5F40-F40C-9ACA-692860E63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Village weaver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2E5B5-7D36-7696-0DDD-C154FB6BA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58" y="5709334"/>
            <a:ext cx="5353355" cy="84386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400" dirty="0"/>
              <a:t>Complete printed worksheet using village weaver 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179720-2127-63B6-B50C-F001F07AA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1021" y="94806"/>
            <a:ext cx="4017721" cy="670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94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B6BF2-A4DD-6C5B-978D-47E9295D2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Splitting columns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68319-2536-9774-E6C7-C090EDDE2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3916437" cy="3880773"/>
          </a:xfrm>
        </p:spPr>
        <p:txBody>
          <a:bodyPr/>
          <a:lstStyle/>
          <a:p>
            <a:r>
              <a:rPr lang="en-GB" dirty="0"/>
              <a:t>In r studio (don’t cheat and go back to excel), create new lists that are:</a:t>
            </a:r>
          </a:p>
          <a:p>
            <a:pPr lvl="1"/>
            <a:r>
              <a:rPr lang="en-GB" dirty="0"/>
              <a:t>Weight of only males</a:t>
            </a:r>
          </a:p>
          <a:p>
            <a:pPr lvl="1"/>
            <a:r>
              <a:rPr lang="en-GB" dirty="0"/>
              <a:t>Weight of only </a:t>
            </a:r>
            <a:r>
              <a:rPr lang="en-GB" dirty="0" err="1"/>
              <a:t>femles</a:t>
            </a:r>
            <a:endParaRPr lang="en-GB" dirty="0"/>
          </a:p>
          <a:p>
            <a:endParaRPr lang="en-GB" dirty="0"/>
          </a:p>
          <a:p>
            <a:r>
              <a:rPr lang="en-GB" dirty="0"/>
              <a:t>You can now run tests on each group separately.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5CE5EF-5F46-3DD3-0C51-3CE2A670CA7B}"/>
              </a:ext>
            </a:extLst>
          </p:cNvPr>
          <p:cNvSpPr txBox="1"/>
          <p:nvPr/>
        </p:nvSpPr>
        <p:spPr>
          <a:xfrm>
            <a:off x="5279571" y="352363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Name for new list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1585C1C-E370-8FE7-D5C8-A905F77834F6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6096000" y="721695"/>
            <a:ext cx="402771" cy="694166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C5D3B23-4348-B320-BE09-851A89BF5B9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865"/>
          <a:stretch>
            <a:fillRect/>
          </a:stretch>
        </p:blipFill>
        <p:spPr>
          <a:xfrm>
            <a:off x="4828185" y="1420600"/>
            <a:ext cx="5589595" cy="222611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C86BC35-AF10-3636-856E-6AEC00481A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6918" y="4617686"/>
            <a:ext cx="5066295" cy="163071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4403C34-4B5A-B8D2-DB19-D6379C8D9B39}"/>
              </a:ext>
            </a:extLst>
          </p:cNvPr>
          <p:cNvSpPr txBox="1"/>
          <p:nvPr/>
        </p:nvSpPr>
        <p:spPr>
          <a:xfrm>
            <a:off x="7903029" y="3822841"/>
            <a:ext cx="211182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7030A0"/>
                </a:solidFill>
              </a:rPr>
              <a:t>As these new lists are not attached, use $ symbol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22834DA-F4E7-03FD-586B-E826E0F00E01}"/>
              </a:ext>
            </a:extLst>
          </p:cNvPr>
          <p:cNvCxnSpPr>
            <a:cxnSpLocks/>
          </p:cNvCxnSpPr>
          <p:nvPr/>
        </p:nvCxnSpPr>
        <p:spPr>
          <a:xfrm flipH="1">
            <a:off x="7108371" y="4365171"/>
            <a:ext cx="794658" cy="38100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92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470E-4661-A072-8B96-D49462ED2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llage Weaver - eBird">
            <a:extLst>
              <a:ext uri="{FF2B5EF4-FFF2-40B4-BE49-F238E27FC236}">
                <a16:creationId xmlns:a16="http://schemas.microsoft.com/office/drawing/2014/main" id="{3EEC784D-DA7B-722D-D2DE-91749C2F3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77" y="1403908"/>
            <a:ext cx="6691402" cy="501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898DD1-50B3-1FA5-C792-B0F102904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Village weaver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C6ED6-4DF3-1425-2647-FEE3F57FC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58" y="5709334"/>
            <a:ext cx="5353355" cy="84386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400" dirty="0"/>
              <a:t>Complete printed worksheet using village weaver 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0328D5-2A9A-9269-5A89-F25A4944B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1021" y="94806"/>
            <a:ext cx="4017721" cy="670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63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A5AFB369-4673-4727-A7CD-D86AFE0AE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50709826-4D6B-4A97-8DB3-5DA166626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7263F58-6EE6-45B3-9BF2-C0BD5D30A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97CE03-EB81-4718-BEA1-C2D488961E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3451629-72D6-4E33-A99A-40FAF7445D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E04F0FD4-BCD5-4435-A6B5-A2E69303B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DE110F09-1C81-4E73-B5E9-D857CD879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273A9C01-06BD-4E8E-8BBF-2E2A9ECF49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B206C9B2-27BE-4B6F-A4D0-485FBBEB5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E7D673E-0C5C-4F2B-B46E-3E9286B9E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0F78B34-9B26-4CA9-B8F0-B9638730F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pic>
        <p:nvPicPr>
          <p:cNvPr id="4" name="Picture 3" descr="Question marks in a line and one question mark is lit">
            <a:extLst>
              <a:ext uri="{FF2B5EF4-FFF2-40B4-BE49-F238E27FC236}">
                <a16:creationId xmlns:a16="http://schemas.microsoft.com/office/drawing/2014/main" id="{D37DB558-2A23-A759-837D-51F98D39172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prstClr val="white"/>
            </a:duotone>
          </a:blip>
          <a:srcRect r="30981" b="-2"/>
          <a:stretch>
            <a:fillRect/>
          </a:stretch>
        </p:blipFill>
        <p:spPr>
          <a:xfrm>
            <a:off x="5097780" y="-1"/>
            <a:ext cx="7091044" cy="6858001"/>
          </a:xfrm>
          <a:custGeom>
            <a:avLst/>
            <a:gdLst/>
            <a:ahLst/>
            <a:cxnLst/>
            <a:rect l="l" t="t" r="r" b="b"/>
            <a:pathLst>
              <a:path w="7091044" h="6858001">
                <a:moveTo>
                  <a:pt x="405750" y="0"/>
                </a:moveTo>
                <a:lnTo>
                  <a:pt x="7091044" y="0"/>
                </a:lnTo>
                <a:lnTo>
                  <a:pt x="7091044" y="6858001"/>
                </a:lnTo>
                <a:lnTo>
                  <a:pt x="53572" y="6858001"/>
                </a:lnTo>
                <a:lnTo>
                  <a:pt x="1828991" y="4521201"/>
                </a:lnTo>
                <a:close/>
                <a:moveTo>
                  <a:pt x="0" y="0"/>
                </a:moveTo>
                <a:lnTo>
                  <a:pt x="405750" y="0"/>
                </a:lnTo>
                <a:lnTo>
                  <a:pt x="0" y="434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C195C6-9532-E038-B533-AEF64DEA1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6" y="1678666"/>
            <a:ext cx="5123515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New type of question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7A85E05-9D34-4977-8352-DB3956997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CDED616-E554-4DB6-9F28-08F38A64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8CDA3497-1EDA-4EB3-9C27-4D9835D30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1F9764E-9AA0-49A3-9EA2-885EE9914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8" name="Isosceles Triangle 24">
            <a:extLst>
              <a:ext uri="{FF2B5EF4-FFF2-40B4-BE49-F238E27FC236}">
                <a16:creationId xmlns:a16="http://schemas.microsoft.com/office/drawing/2014/main" id="{FA3A4F4A-4DC4-43F2-AC2D-06211A812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84CFB374-B343-457A-B567-B4D784B1F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2" name="Rectangle 28">
            <a:extLst>
              <a:ext uri="{FF2B5EF4-FFF2-40B4-BE49-F238E27FC236}">
                <a16:creationId xmlns:a16="http://schemas.microsoft.com/office/drawing/2014/main" id="{0597FEEE-1E11-4396-BB69-B43FA92F9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4" name="Rectangle 29">
            <a:extLst>
              <a:ext uri="{FF2B5EF4-FFF2-40B4-BE49-F238E27FC236}">
                <a16:creationId xmlns:a16="http://schemas.microsoft.com/office/drawing/2014/main" id="{A2DB2F81-3E68-4044-B7C2-03DEEC50D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6" name="Isosceles Triangle 29">
            <a:extLst>
              <a:ext uri="{FF2B5EF4-FFF2-40B4-BE49-F238E27FC236}">
                <a16:creationId xmlns:a16="http://schemas.microsoft.com/office/drawing/2014/main" id="{DC2F7294-2397-4C96-AB1E-E66CDEA3B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999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llage Weaver - eBird">
            <a:extLst>
              <a:ext uri="{FF2B5EF4-FFF2-40B4-BE49-F238E27FC236}">
                <a16:creationId xmlns:a16="http://schemas.microsoft.com/office/drawing/2014/main" id="{87E58C2C-D40C-C35C-7E44-14DB1FE21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77" y="1403908"/>
            <a:ext cx="6691402" cy="501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66E763-B2B5-D846-54DB-A7984C37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Village weaver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6A726-B181-FC0A-A2CD-1CC0A7A5D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58" y="5121505"/>
            <a:ext cx="5353355" cy="142080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2400" dirty="0"/>
              <a:t>Which test would we use if we wanted to determine whether the proportion of male and female Village Weavers captured differs across months?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768EAF-7994-151F-CA33-F1C39B4160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1021" y="94806"/>
            <a:ext cx="4017721" cy="670959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6A907C5-7D81-AFA8-DA50-EA4065F025C5}"/>
              </a:ext>
            </a:extLst>
          </p:cNvPr>
          <p:cNvSpPr/>
          <p:nvPr/>
        </p:nvSpPr>
        <p:spPr>
          <a:xfrm>
            <a:off x="7151021" y="348343"/>
            <a:ext cx="773779" cy="6509657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04E2D8-26E7-7FDF-2FE6-4E77A7602409}"/>
              </a:ext>
            </a:extLst>
          </p:cNvPr>
          <p:cNvSpPr/>
          <p:nvPr/>
        </p:nvSpPr>
        <p:spPr>
          <a:xfrm>
            <a:off x="9567650" y="359229"/>
            <a:ext cx="773779" cy="6509657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2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721BA3E-16B9-ADC6-92D3-01D34D146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590" y="1270000"/>
            <a:ext cx="11628820" cy="538872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2C1DA55-C541-5464-5FA5-4E7FEC29C0EE}"/>
              </a:ext>
            </a:extLst>
          </p:cNvPr>
          <p:cNvSpPr/>
          <p:nvPr/>
        </p:nvSpPr>
        <p:spPr>
          <a:xfrm>
            <a:off x="6792687" y="6074229"/>
            <a:ext cx="5117724" cy="584492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95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1D58759-CACB-923D-8A11-ECDA996994B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89586" y="1088571"/>
            <a:ext cx="7550901" cy="2035629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lvl="0" indent="0" algn="ctr">
              <a:lnSpc>
                <a:spcPct val="80000"/>
              </a:lnSpc>
              <a:buNone/>
            </a:pPr>
            <a:r>
              <a:rPr lang="en-GB" sz="3600" dirty="0"/>
              <a:t>The</a:t>
            </a:r>
            <a:r>
              <a:rPr lang="en-GB" sz="4400" b="1" dirty="0">
                <a:solidFill>
                  <a:schemeClr val="accent2"/>
                </a:solidFill>
              </a:rPr>
              <a:t> chi-squared test </a:t>
            </a:r>
            <a:r>
              <a:rPr lang="en-GB" sz="3600" dirty="0"/>
              <a:t>tests the hypothesis that there is no relationship between </a:t>
            </a:r>
            <a:r>
              <a:rPr lang="en-GB" sz="3600" dirty="0">
                <a:highlight>
                  <a:srgbClr val="FFFF00"/>
                </a:highlight>
              </a:rPr>
              <a:t>two categorical variables</a:t>
            </a:r>
            <a:r>
              <a:rPr lang="en-GB" sz="3600" dirty="0"/>
              <a:t>. </a:t>
            </a:r>
          </a:p>
          <a:p>
            <a:pPr marL="45720" lvl="0" indent="0" algn="ctr">
              <a:lnSpc>
                <a:spcPct val="80000"/>
              </a:lnSpc>
              <a:buNone/>
            </a:pPr>
            <a:endParaRPr lang="en-GB" sz="3600" dirty="0"/>
          </a:p>
          <a:p>
            <a:pPr marL="45720" lvl="0" indent="0" algn="ctr">
              <a:lnSpc>
                <a:spcPct val="80000"/>
              </a:lnSpc>
              <a:buNone/>
            </a:pPr>
            <a:endParaRPr lang="en-GB" sz="3600" i="1" dirty="0">
              <a:solidFill>
                <a:srgbClr val="24285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31E06F-E5D4-4100-CDF2-4A5CF054052E}"/>
              </a:ext>
            </a:extLst>
          </p:cNvPr>
          <p:cNvSpPr txBox="1"/>
          <p:nvPr/>
        </p:nvSpPr>
        <p:spPr>
          <a:xfrm>
            <a:off x="2571750" y="4257292"/>
            <a:ext cx="8226878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3200" dirty="0"/>
              <a:t>It compares the observed frequencies from the data with frequencies which would be expected if there was no relationship between the variables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</TotalTime>
  <Words>485</Words>
  <Application>Microsoft Office PowerPoint</Application>
  <PresentationFormat>Widescreen</PresentationFormat>
  <Paragraphs>174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</vt:lpstr>
      <vt:lpstr>Times New Roman</vt:lpstr>
      <vt:lpstr>Trebuchet MS</vt:lpstr>
      <vt:lpstr>Wingdings 3</vt:lpstr>
      <vt:lpstr>Facet</vt:lpstr>
      <vt:lpstr>Chi-square test</vt:lpstr>
      <vt:lpstr>Today</vt:lpstr>
      <vt:lpstr>Village weaver</vt:lpstr>
      <vt:lpstr>Splitting columns</vt:lpstr>
      <vt:lpstr>Village weaver</vt:lpstr>
      <vt:lpstr>New type of question</vt:lpstr>
      <vt:lpstr>Village weaver</vt:lpstr>
      <vt:lpstr>PowerPoint Presentation</vt:lpstr>
      <vt:lpstr>PowerPoint Presentation</vt:lpstr>
      <vt:lpstr>Note:</vt:lpstr>
      <vt:lpstr>Example: </vt:lpstr>
      <vt:lpstr>Create a contingency table</vt:lpstr>
      <vt:lpstr>Run chi-square test</vt:lpstr>
      <vt:lpstr>Visualise data (using ggplot2)</vt:lpstr>
      <vt:lpstr>PowerPoint Presentation</vt:lpstr>
      <vt:lpstr>Over to you</vt:lpstr>
      <vt:lpstr>Village weaver</vt:lpstr>
      <vt:lpstr>Data (excel) and r code are on Ledge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Ella Bartlett</dc:creator>
  <cp:lastModifiedBy>Ella Bartlett</cp:lastModifiedBy>
  <cp:revision>1</cp:revision>
  <dcterms:created xsi:type="dcterms:W3CDTF">2025-10-22T05:40:44Z</dcterms:created>
  <dcterms:modified xsi:type="dcterms:W3CDTF">2025-10-22T07:17:01Z</dcterms:modified>
</cp:coreProperties>
</file>