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4"/>
  </p:sldMasterIdLst>
  <p:notesMasterIdLst>
    <p:notesMasterId r:id="rId14"/>
  </p:notesMasterIdLst>
  <p:sldIdLst>
    <p:sldId id="338" r:id="rId5"/>
    <p:sldId id="275" r:id="rId6"/>
    <p:sldId id="425" r:id="rId7"/>
    <p:sldId id="426" r:id="rId8"/>
    <p:sldId id="427" r:id="rId9"/>
    <p:sldId id="428" r:id="rId10"/>
    <p:sldId id="429" r:id="rId11"/>
    <p:sldId id="431" r:id="rId12"/>
    <p:sldId id="43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DDD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BF6D8D-AA67-43B5-87D7-D7EEC2C397B4}" v="78" dt="2025-11-26T10:33:26.4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3731" autoAdjust="0"/>
  </p:normalViewPr>
  <p:slideViewPr>
    <p:cSldViewPr snapToGrid="0">
      <p:cViewPr varScale="1">
        <p:scale>
          <a:sx n="91" d="100"/>
          <a:sy n="91" d="100"/>
        </p:scale>
        <p:origin x="69" y="2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uwadunsin Adekola" userId="0a0eed3f-fff7-4641-bdb2-240b18ebbedd" providerId="ADAL" clId="{15A7CE7B-E720-4A22-A4EF-BE78491DCB88}"/>
    <pc:docChg chg="undo custSel addSld delSld modSld">
      <pc:chgData name="Oluwadunsin Adekola" userId="0a0eed3f-fff7-4641-bdb2-240b18ebbedd" providerId="ADAL" clId="{15A7CE7B-E720-4A22-A4EF-BE78491DCB88}" dt="2025-11-26T10:33:26.498" v="167"/>
      <pc:docMkLst>
        <pc:docMk/>
      </pc:docMkLst>
      <pc:sldChg chg="addSp modSp mod modAnim">
        <pc:chgData name="Oluwadunsin Adekola" userId="0a0eed3f-fff7-4641-bdb2-240b18ebbedd" providerId="ADAL" clId="{15A7CE7B-E720-4A22-A4EF-BE78491DCB88}" dt="2025-11-26T10:26:42.773" v="112"/>
        <pc:sldMkLst>
          <pc:docMk/>
          <pc:sldMk cId="350928455" sldId="275"/>
        </pc:sldMkLst>
        <pc:spChg chg="mod">
          <ac:chgData name="Oluwadunsin Adekola" userId="0a0eed3f-fff7-4641-bdb2-240b18ebbedd" providerId="ADAL" clId="{15A7CE7B-E720-4A22-A4EF-BE78491DCB88}" dt="2025-11-26T10:04:53.293" v="26"/>
          <ac:spMkLst>
            <pc:docMk/>
            <pc:sldMk cId="350928455" sldId="275"/>
            <ac:spMk id="2" creationId="{AC6DEBE0-2FC1-49F6-A860-03507D14C9A6}"/>
          </ac:spMkLst>
        </pc:spChg>
        <pc:spChg chg="mod">
          <ac:chgData name="Oluwadunsin Adekola" userId="0a0eed3f-fff7-4641-bdb2-240b18ebbedd" providerId="ADAL" clId="{15A7CE7B-E720-4A22-A4EF-BE78491DCB88}" dt="2025-11-26T10:26:38.930" v="111" actId="20577"/>
          <ac:spMkLst>
            <pc:docMk/>
            <pc:sldMk cId="350928455" sldId="275"/>
            <ac:spMk id="3" creationId="{F90AEC9C-21D8-4D50-B748-EBA6F12464BB}"/>
          </ac:spMkLst>
        </pc:spChg>
        <pc:spChg chg="add">
          <ac:chgData name="Oluwadunsin Adekola" userId="0a0eed3f-fff7-4641-bdb2-240b18ebbedd" providerId="ADAL" clId="{15A7CE7B-E720-4A22-A4EF-BE78491DCB88}" dt="2025-11-26T10:05:04.637" v="27"/>
          <ac:spMkLst>
            <pc:docMk/>
            <pc:sldMk cId="350928455" sldId="275"/>
            <ac:spMk id="4" creationId="{F6F58110-742A-8E93-D484-C65AD3885048}"/>
          </ac:spMkLst>
        </pc:spChg>
      </pc:sldChg>
      <pc:sldChg chg="modSp mod">
        <pc:chgData name="Oluwadunsin Adekola" userId="0a0eed3f-fff7-4641-bdb2-240b18ebbedd" providerId="ADAL" clId="{15A7CE7B-E720-4A22-A4EF-BE78491DCB88}" dt="2025-11-26T10:04:08.499" v="25" actId="20577"/>
        <pc:sldMkLst>
          <pc:docMk/>
          <pc:sldMk cId="3325096935" sldId="338"/>
        </pc:sldMkLst>
        <pc:spChg chg="mod">
          <ac:chgData name="Oluwadunsin Adekola" userId="0a0eed3f-fff7-4641-bdb2-240b18ebbedd" providerId="ADAL" clId="{15A7CE7B-E720-4A22-A4EF-BE78491DCB88}" dt="2025-11-26T10:04:08.499" v="25" actId="20577"/>
          <ac:spMkLst>
            <pc:docMk/>
            <pc:sldMk cId="3325096935" sldId="338"/>
            <ac:spMk id="2" creationId="{00000000-0000-0000-0000-000000000000}"/>
          </ac:spMkLst>
        </pc:spChg>
      </pc:sldChg>
      <pc:sldChg chg="addSp modSp mod modAnim">
        <pc:chgData name="Oluwadunsin Adekola" userId="0a0eed3f-fff7-4641-bdb2-240b18ebbedd" providerId="ADAL" clId="{15A7CE7B-E720-4A22-A4EF-BE78491DCB88}" dt="2025-11-26T10:27:23.730" v="116"/>
        <pc:sldMkLst>
          <pc:docMk/>
          <pc:sldMk cId="1075073334" sldId="425"/>
        </pc:sldMkLst>
        <pc:spChg chg="mod">
          <ac:chgData name="Oluwadunsin Adekola" userId="0a0eed3f-fff7-4641-bdb2-240b18ebbedd" providerId="ADAL" clId="{15A7CE7B-E720-4A22-A4EF-BE78491DCB88}" dt="2025-11-26T10:05:40.746" v="42"/>
          <ac:spMkLst>
            <pc:docMk/>
            <pc:sldMk cId="1075073334" sldId="425"/>
            <ac:spMk id="2" creationId="{C7E1CFFE-4DC2-4F29-3334-FD96B70F84F3}"/>
          </ac:spMkLst>
        </pc:spChg>
        <pc:spChg chg="mod">
          <ac:chgData name="Oluwadunsin Adekola" userId="0a0eed3f-fff7-4641-bdb2-240b18ebbedd" providerId="ADAL" clId="{15A7CE7B-E720-4A22-A4EF-BE78491DCB88}" dt="2025-11-26T10:26:49.421" v="113" actId="255"/>
          <ac:spMkLst>
            <pc:docMk/>
            <pc:sldMk cId="1075073334" sldId="425"/>
            <ac:spMk id="3" creationId="{1F754E38-4F80-D377-6D37-70E5764338CE}"/>
          </ac:spMkLst>
        </pc:spChg>
        <pc:spChg chg="add">
          <ac:chgData name="Oluwadunsin Adekola" userId="0a0eed3f-fff7-4641-bdb2-240b18ebbedd" providerId="ADAL" clId="{15A7CE7B-E720-4A22-A4EF-BE78491DCB88}" dt="2025-11-26T10:05:52.449" v="44"/>
          <ac:spMkLst>
            <pc:docMk/>
            <pc:sldMk cId="1075073334" sldId="425"/>
            <ac:spMk id="4" creationId="{15ED7EC9-646A-6BDD-45F1-25F30147D343}"/>
          </ac:spMkLst>
        </pc:spChg>
      </pc:sldChg>
      <pc:sldChg chg="modSp mod modAnim">
        <pc:chgData name="Oluwadunsin Adekola" userId="0a0eed3f-fff7-4641-bdb2-240b18ebbedd" providerId="ADAL" clId="{15A7CE7B-E720-4A22-A4EF-BE78491DCB88}" dt="2025-11-26T10:28:13.606" v="135"/>
        <pc:sldMkLst>
          <pc:docMk/>
          <pc:sldMk cId="2469433114" sldId="426"/>
        </pc:sldMkLst>
        <pc:spChg chg="mod">
          <ac:chgData name="Oluwadunsin Adekola" userId="0a0eed3f-fff7-4641-bdb2-240b18ebbedd" providerId="ADAL" clId="{15A7CE7B-E720-4A22-A4EF-BE78491DCB88}" dt="2025-11-26T10:06:14.830" v="47"/>
          <ac:spMkLst>
            <pc:docMk/>
            <pc:sldMk cId="2469433114" sldId="426"/>
            <ac:spMk id="2" creationId="{5ED31F56-2D62-AE7B-6792-6636F3562ECA}"/>
          </ac:spMkLst>
        </pc:spChg>
        <pc:spChg chg="mod">
          <ac:chgData name="Oluwadunsin Adekola" userId="0a0eed3f-fff7-4641-bdb2-240b18ebbedd" providerId="ADAL" clId="{15A7CE7B-E720-4A22-A4EF-BE78491DCB88}" dt="2025-11-26T10:27:55.696" v="134" actId="20577"/>
          <ac:spMkLst>
            <pc:docMk/>
            <pc:sldMk cId="2469433114" sldId="426"/>
            <ac:spMk id="3" creationId="{A3F48F87-EC5C-4553-3492-86C0F3D4587F}"/>
          </ac:spMkLst>
        </pc:spChg>
      </pc:sldChg>
      <pc:sldChg chg="modSp mod modAnim">
        <pc:chgData name="Oluwadunsin Adekola" userId="0a0eed3f-fff7-4641-bdb2-240b18ebbedd" providerId="ADAL" clId="{15A7CE7B-E720-4A22-A4EF-BE78491DCB88}" dt="2025-11-26T10:28:41.658" v="138"/>
        <pc:sldMkLst>
          <pc:docMk/>
          <pc:sldMk cId="3301989269" sldId="427"/>
        </pc:sldMkLst>
        <pc:spChg chg="mod">
          <ac:chgData name="Oluwadunsin Adekola" userId="0a0eed3f-fff7-4641-bdb2-240b18ebbedd" providerId="ADAL" clId="{15A7CE7B-E720-4A22-A4EF-BE78491DCB88}" dt="2025-11-26T10:07:10.875" v="59"/>
          <ac:spMkLst>
            <pc:docMk/>
            <pc:sldMk cId="3301989269" sldId="427"/>
            <ac:spMk id="2" creationId="{33C427C9-B4DE-C300-E914-ADD9A5D0EF8D}"/>
          </ac:spMkLst>
        </pc:spChg>
        <pc:spChg chg="mod">
          <ac:chgData name="Oluwadunsin Adekola" userId="0a0eed3f-fff7-4641-bdb2-240b18ebbedd" providerId="ADAL" clId="{15A7CE7B-E720-4A22-A4EF-BE78491DCB88}" dt="2025-11-26T10:07:15.613" v="61" actId="27636"/>
          <ac:spMkLst>
            <pc:docMk/>
            <pc:sldMk cId="3301989269" sldId="427"/>
            <ac:spMk id="3" creationId="{4A5AA200-C9B4-197C-1188-84D9E64989AF}"/>
          </ac:spMkLst>
        </pc:spChg>
      </pc:sldChg>
      <pc:sldChg chg="addSp modSp mod modAnim">
        <pc:chgData name="Oluwadunsin Adekola" userId="0a0eed3f-fff7-4641-bdb2-240b18ebbedd" providerId="ADAL" clId="{15A7CE7B-E720-4A22-A4EF-BE78491DCB88}" dt="2025-11-26T10:29:10.893" v="141"/>
        <pc:sldMkLst>
          <pc:docMk/>
          <pc:sldMk cId="856539413" sldId="428"/>
        </pc:sldMkLst>
        <pc:spChg chg="mod">
          <ac:chgData name="Oluwadunsin Adekola" userId="0a0eed3f-fff7-4641-bdb2-240b18ebbedd" providerId="ADAL" clId="{15A7CE7B-E720-4A22-A4EF-BE78491DCB88}" dt="2025-11-26T10:08:54.111" v="69"/>
          <ac:spMkLst>
            <pc:docMk/>
            <pc:sldMk cId="856539413" sldId="428"/>
            <ac:spMk id="2" creationId="{8064950A-FC57-DAD0-96EF-C3A0E5229C7B}"/>
          </ac:spMkLst>
        </pc:spChg>
        <pc:spChg chg="mod">
          <ac:chgData name="Oluwadunsin Adekola" userId="0a0eed3f-fff7-4641-bdb2-240b18ebbedd" providerId="ADAL" clId="{15A7CE7B-E720-4A22-A4EF-BE78491DCB88}" dt="2025-11-26T10:28:48.734" v="139" actId="255"/>
          <ac:spMkLst>
            <pc:docMk/>
            <pc:sldMk cId="856539413" sldId="428"/>
            <ac:spMk id="3" creationId="{4D308665-31FF-52EA-9B09-D6CC627E17D9}"/>
          </ac:spMkLst>
        </pc:spChg>
        <pc:spChg chg="add">
          <ac:chgData name="Oluwadunsin Adekola" userId="0a0eed3f-fff7-4641-bdb2-240b18ebbedd" providerId="ADAL" clId="{15A7CE7B-E720-4A22-A4EF-BE78491DCB88}" dt="2025-11-26T10:07:46.711" v="63"/>
          <ac:spMkLst>
            <pc:docMk/>
            <pc:sldMk cId="856539413" sldId="428"/>
            <ac:spMk id="4" creationId="{870485A2-70C6-067D-299C-971A7ACEBFCE}"/>
          </ac:spMkLst>
        </pc:spChg>
        <pc:spChg chg="add">
          <ac:chgData name="Oluwadunsin Adekola" userId="0a0eed3f-fff7-4641-bdb2-240b18ebbedd" providerId="ADAL" clId="{15A7CE7B-E720-4A22-A4EF-BE78491DCB88}" dt="2025-11-26T10:08:28.944" v="68"/>
          <ac:spMkLst>
            <pc:docMk/>
            <pc:sldMk cId="856539413" sldId="428"/>
            <ac:spMk id="5" creationId="{3E36E62F-9E71-6D14-1A22-3509A7B17A1D}"/>
          </ac:spMkLst>
        </pc:spChg>
      </pc:sldChg>
      <pc:sldChg chg="addSp modSp mod modAnim">
        <pc:chgData name="Oluwadunsin Adekola" userId="0a0eed3f-fff7-4641-bdb2-240b18ebbedd" providerId="ADAL" clId="{15A7CE7B-E720-4A22-A4EF-BE78491DCB88}" dt="2025-11-26T10:30:12.058" v="154"/>
        <pc:sldMkLst>
          <pc:docMk/>
          <pc:sldMk cId="1407845207" sldId="429"/>
        </pc:sldMkLst>
        <pc:spChg chg="mod">
          <ac:chgData name="Oluwadunsin Adekola" userId="0a0eed3f-fff7-4641-bdb2-240b18ebbedd" providerId="ADAL" clId="{15A7CE7B-E720-4A22-A4EF-BE78491DCB88}" dt="2025-11-26T10:09:03.010" v="70"/>
          <ac:spMkLst>
            <pc:docMk/>
            <pc:sldMk cId="1407845207" sldId="429"/>
            <ac:spMk id="2" creationId="{689515B7-EF47-358F-A6A2-B3F52D65B0AF}"/>
          </ac:spMkLst>
        </pc:spChg>
        <pc:spChg chg="mod">
          <ac:chgData name="Oluwadunsin Adekola" userId="0a0eed3f-fff7-4641-bdb2-240b18ebbedd" providerId="ADAL" clId="{15A7CE7B-E720-4A22-A4EF-BE78491DCB88}" dt="2025-11-26T10:30:05.950" v="152" actId="20577"/>
          <ac:spMkLst>
            <pc:docMk/>
            <pc:sldMk cId="1407845207" sldId="429"/>
            <ac:spMk id="3" creationId="{0DF02D49-AE71-AEE4-4809-1C48CDE54076}"/>
          </ac:spMkLst>
        </pc:spChg>
        <pc:spChg chg="add">
          <ac:chgData name="Oluwadunsin Adekola" userId="0a0eed3f-fff7-4641-bdb2-240b18ebbedd" providerId="ADAL" clId="{15A7CE7B-E720-4A22-A4EF-BE78491DCB88}" dt="2025-11-26T10:09:08.916" v="71"/>
          <ac:spMkLst>
            <pc:docMk/>
            <pc:sldMk cId="1407845207" sldId="429"/>
            <ac:spMk id="4" creationId="{76DBAA41-7F25-13A0-1F31-99838ACEADEA}"/>
          </ac:spMkLst>
        </pc:spChg>
      </pc:sldChg>
      <pc:sldChg chg="modSp del mod">
        <pc:chgData name="Oluwadunsin Adekola" userId="0a0eed3f-fff7-4641-bdb2-240b18ebbedd" providerId="ADAL" clId="{15A7CE7B-E720-4A22-A4EF-BE78491DCB88}" dt="2025-11-26T10:30:27.748" v="155" actId="2696"/>
        <pc:sldMkLst>
          <pc:docMk/>
          <pc:sldMk cId="2271479786" sldId="430"/>
        </pc:sldMkLst>
        <pc:spChg chg="mod">
          <ac:chgData name="Oluwadunsin Adekola" userId="0a0eed3f-fff7-4641-bdb2-240b18ebbedd" providerId="ADAL" clId="{15A7CE7B-E720-4A22-A4EF-BE78491DCB88}" dt="2025-11-26T10:10:59.261" v="74"/>
          <ac:spMkLst>
            <pc:docMk/>
            <pc:sldMk cId="2271479786" sldId="430"/>
            <ac:spMk id="2" creationId="{1E66B05B-CEEC-B584-CF47-1EE0139496A1}"/>
          </ac:spMkLst>
        </pc:spChg>
        <pc:spChg chg="mod">
          <ac:chgData name="Oluwadunsin Adekola" userId="0a0eed3f-fff7-4641-bdb2-240b18ebbedd" providerId="ADAL" clId="{15A7CE7B-E720-4A22-A4EF-BE78491DCB88}" dt="2025-11-26T10:29:53.740" v="146" actId="21"/>
          <ac:spMkLst>
            <pc:docMk/>
            <pc:sldMk cId="2271479786" sldId="430"/>
            <ac:spMk id="3" creationId="{57509CD8-16F0-EDA2-F169-1C5D8BA76D3D}"/>
          </ac:spMkLst>
        </pc:spChg>
      </pc:sldChg>
      <pc:sldChg chg="modSp mod modAnim">
        <pc:chgData name="Oluwadunsin Adekola" userId="0a0eed3f-fff7-4641-bdb2-240b18ebbedd" providerId="ADAL" clId="{15A7CE7B-E720-4A22-A4EF-BE78491DCB88}" dt="2025-11-26T10:31:18.654" v="158"/>
        <pc:sldMkLst>
          <pc:docMk/>
          <pc:sldMk cId="784379452" sldId="431"/>
        </pc:sldMkLst>
        <pc:spChg chg="mod">
          <ac:chgData name="Oluwadunsin Adekola" userId="0a0eed3f-fff7-4641-bdb2-240b18ebbedd" providerId="ADAL" clId="{15A7CE7B-E720-4A22-A4EF-BE78491DCB88}" dt="2025-11-26T10:11:38.523" v="85"/>
          <ac:spMkLst>
            <pc:docMk/>
            <pc:sldMk cId="784379452" sldId="431"/>
            <ac:spMk id="2" creationId="{FEC23C7D-82F4-F96F-386D-9B2D0607EBC6}"/>
          </ac:spMkLst>
        </pc:spChg>
        <pc:spChg chg="mod">
          <ac:chgData name="Oluwadunsin Adekola" userId="0a0eed3f-fff7-4641-bdb2-240b18ebbedd" providerId="ADAL" clId="{15A7CE7B-E720-4A22-A4EF-BE78491DCB88}" dt="2025-11-26T10:30:40.821" v="156" actId="255"/>
          <ac:spMkLst>
            <pc:docMk/>
            <pc:sldMk cId="784379452" sldId="431"/>
            <ac:spMk id="3" creationId="{3C1E7370-4401-3BC6-EE22-77AFB36C980E}"/>
          </ac:spMkLst>
        </pc:spChg>
      </pc:sldChg>
      <pc:sldChg chg="modSp del mod">
        <pc:chgData name="Oluwadunsin Adekola" userId="0a0eed3f-fff7-4641-bdb2-240b18ebbedd" providerId="ADAL" clId="{15A7CE7B-E720-4A22-A4EF-BE78491DCB88}" dt="2025-11-26T10:31:56.040" v="162" actId="2696"/>
        <pc:sldMkLst>
          <pc:docMk/>
          <pc:sldMk cId="3910297443" sldId="432"/>
        </pc:sldMkLst>
        <pc:spChg chg="mod">
          <ac:chgData name="Oluwadunsin Adekola" userId="0a0eed3f-fff7-4641-bdb2-240b18ebbedd" providerId="ADAL" clId="{15A7CE7B-E720-4A22-A4EF-BE78491DCB88}" dt="2025-11-26T10:12:23.472" v="89"/>
          <ac:spMkLst>
            <pc:docMk/>
            <pc:sldMk cId="3910297443" sldId="432"/>
            <ac:spMk id="2" creationId="{012E7751-837A-CC6D-36CB-41694ED4F1F7}"/>
          </ac:spMkLst>
        </pc:spChg>
        <pc:spChg chg="mod">
          <ac:chgData name="Oluwadunsin Adekola" userId="0a0eed3f-fff7-4641-bdb2-240b18ebbedd" providerId="ADAL" clId="{15A7CE7B-E720-4A22-A4EF-BE78491DCB88}" dt="2025-11-26T10:31:39.723" v="161" actId="20577"/>
          <ac:spMkLst>
            <pc:docMk/>
            <pc:sldMk cId="3910297443" sldId="432"/>
            <ac:spMk id="3" creationId="{869FEC46-C96D-64E3-4692-4B5D930EF798}"/>
          </ac:spMkLst>
        </pc:spChg>
      </pc:sldChg>
      <pc:sldChg chg="modSp add mod modAnim">
        <pc:chgData name="Oluwadunsin Adekola" userId="0a0eed3f-fff7-4641-bdb2-240b18ebbedd" providerId="ADAL" clId="{15A7CE7B-E720-4A22-A4EF-BE78491DCB88}" dt="2025-11-26T10:33:26.498" v="167"/>
        <pc:sldMkLst>
          <pc:docMk/>
          <pc:sldMk cId="3035682864" sldId="433"/>
        </pc:sldMkLst>
        <pc:spChg chg="mod">
          <ac:chgData name="Oluwadunsin Adekola" userId="0a0eed3f-fff7-4641-bdb2-240b18ebbedd" providerId="ADAL" clId="{15A7CE7B-E720-4A22-A4EF-BE78491DCB88}" dt="2025-11-26T10:13:09.715" v="105"/>
          <ac:spMkLst>
            <pc:docMk/>
            <pc:sldMk cId="3035682864" sldId="433"/>
            <ac:spMk id="2" creationId="{FA2D15C0-4F13-FF79-D7EB-90AE12D62E90}"/>
          </ac:spMkLst>
        </pc:spChg>
        <pc:spChg chg="mod">
          <ac:chgData name="Oluwadunsin Adekola" userId="0a0eed3f-fff7-4641-bdb2-240b18ebbedd" providerId="ADAL" clId="{15A7CE7B-E720-4A22-A4EF-BE78491DCB88}" dt="2025-11-26T10:32:32.996" v="163" actId="255"/>
          <ac:spMkLst>
            <pc:docMk/>
            <pc:sldMk cId="3035682864" sldId="433"/>
            <ac:spMk id="3" creationId="{015E4E58-17E5-96DD-15E4-01F3637F94C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6FE36-BE38-4980-9930-B6A7F3F4CDC2}" type="datetimeFigureOut">
              <a:rPr lang="en-GB" smtClean="0"/>
              <a:t>26/11/2025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B80CC-1046-4EC8-A2B1-3526F88362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805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B80CC-1046-4EC8-A2B1-3526F883628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5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1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62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9443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024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4034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304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00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7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51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0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93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67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74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35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2F3D4-1EF8-4E94-BC55-CF9406CCE3BC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060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studio png images | PNGWing">
            <a:extLst>
              <a:ext uri="{FF2B5EF4-FFF2-40B4-BE49-F238E27FC236}">
                <a16:creationId xmlns:a16="http://schemas.microsoft.com/office/drawing/2014/main" id="{2D775E4F-674B-650C-DA49-3760769E6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856"/>
          <a:stretch/>
        </p:blipFill>
        <p:spPr bwMode="auto">
          <a:xfrm>
            <a:off x="1" y="10"/>
            <a:ext cx="7133103" cy="6857990"/>
          </a:xfrm>
          <a:custGeom>
            <a:avLst/>
            <a:gdLst/>
            <a:ahLst/>
            <a:cxnLst/>
            <a:rect l="l" t="t" r="r" b="b"/>
            <a:pathLst>
              <a:path w="7133103" h="6858000">
                <a:moveTo>
                  <a:pt x="5465144" y="0"/>
                </a:moveTo>
                <a:lnTo>
                  <a:pt x="5512734" y="0"/>
                </a:lnTo>
                <a:lnTo>
                  <a:pt x="4485685" y="6857536"/>
                </a:lnTo>
                <a:lnTo>
                  <a:pt x="5579837" y="6857536"/>
                </a:lnTo>
                <a:lnTo>
                  <a:pt x="6606886" y="0"/>
                </a:lnTo>
                <a:lnTo>
                  <a:pt x="7133103" y="0"/>
                </a:lnTo>
                <a:lnTo>
                  <a:pt x="6108724" y="6858000"/>
                </a:lnTo>
                <a:lnTo>
                  <a:pt x="4428446" y="6858000"/>
                </a:lnTo>
                <a:close/>
                <a:moveTo>
                  <a:pt x="0" y="0"/>
                </a:moveTo>
                <a:lnTo>
                  <a:pt x="5317923" y="0"/>
                </a:lnTo>
                <a:lnTo>
                  <a:pt x="428122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sosceles Triangle 30">
            <a:extLst>
              <a:ext uri="{FF2B5EF4-FFF2-40B4-BE49-F238E27FC236}">
                <a16:creationId xmlns:a16="http://schemas.microsoft.com/office/drawing/2014/main" id="{8A6063F9-5552-46FB-B59A-F3741F70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3" name="Picture 4" descr="R, R Studio and DataCamp - Swarthmore College - ITS Blog">
            <a:extLst>
              <a:ext uri="{FF2B5EF4-FFF2-40B4-BE49-F238E27FC236}">
                <a16:creationId xmlns:a16="http://schemas.microsoft.com/office/drawing/2014/main" id="{D6A3F475-A3E0-1FE7-BA11-080B13B33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r="-2" b="-2"/>
          <a:stretch/>
        </p:blipFill>
        <p:spPr bwMode="auto">
          <a:xfrm>
            <a:off x="4270595" y="10"/>
            <a:ext cx="7910772" cy="6857990"/>
          </a:xfrm>
          <a:custGeom>
            <a:avLst/>
            <a:gdLst/>
            <a:ahLst/>
            <a:cxnLst/>
            <a:rect l="l" t="t" r="r" b="b"/>
            <a:pathLst>
              <a:path w="7910772" h="6858000">
                <a:moveTo>
                  <a:pt x="2851876" y="0"/>
                </a:moveTo>
                <a:lnTo>
                  <a:pt x="3272912" y="0"/>
                </a:lnTo>
                <a:lnTo>
                  <a:pt x="7910772" y="0"/>
                </a:lnTo>
                <a:lnTo>
                  <a:pt x="7910772" y="6858000"/>
                </a:lnTo>
                <a:lnTo>
                  <a:pt x="3272912" y="6858000"/>
                </a:lnTo>
                <a:lnTo>
                  <a:pt x="1827497" y="6858000"/>
                </a:lnTo>
                <a:close/>
                <a:moveTo>
                  <a:pt x="1231508" y="0"/>
                </a:moveTo>
                <a:lnTo>
                  <a:pt x="2325660" y="0"/>
                </a:lnTo>
                <a:lnTo>
                  <a:pt x="1298610" y="6857536"/>
                </a:lnTo>
                <a:lnTo>
                  <a:pt x="204458" y="6857536"/>
                </a:lnTo>
                <a:close/>
                <a:moveTo>
                  <a:pt x="1036697" y="0"/>
                </a:moveTo>
                <a:lnTo>
                  <a:pt x="1183917" y="0"/>
                </a:lnTo>
                <a:lnTo>
                  <a:pt x="147219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52">
            <a:extLst>
              <a:ext uri="{FF2B5EF4-FFF2-40B4-BE49-F238E27FC236}">
                <a16:creationId xmlns:a16="http://schemas.microsoft.com/office/drawing/2014/main" id="{678C0659-789E-4037-A705-F750D2227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649" y="3576484"/>
            <a:ext cx="8522979" cy="3281517"/>
          </a:xfrm>
          <a:custGeom>
            <a:avLst/>
            <a:gdLst>
              <a:gd name="connsiteX0" fmla="*/ 8516100 w 8522979"/>
              <a:gd name="connsiteY0" fmla="*/ 0 h 3281517"/>
              <a:gd name="connsiteX1" fmla="*/ 8522979 w 8522979"/>
              <a:gd name="connsiteY1" fmla="*/ 3281517 h 3281517"/>
              <a:gd name="connsiteX2" fmla="*/ 650153 w 8522979"/>
              <a:gd name="connsiteY2" fmla="*/ 3281517 h 3281517"/>
              <a:gd name="connsiteX3" fmla="*/ 0 w 8522979"/>
              <a:gd name="connsiteY3" fmla="*/ 3003752 h 3281517"/>
              <a:gd name="connsiteX4" fmla="*/ 879142 w 8522979"/>
              <a:gd name="connsiteY4" fmla="*/ 690551 h 3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22979" h="3281517">
                <a:moveTo>
                  <a:pt x="8516100" y="0"/>
                </a:moveTo>
                <a:lnTo>
                  <a:pt x="8522979" y="3281517"/>
                </a:lnTo>
                <a:lnTo>
                  <a:pt x="650153" y="3281517"/>
                </a:lnTo>
                <a:lnTo>
                  <a:pt x="0" y="3003752"/>
                </a:lnTo>
                <a:lnTo>
                  <a:pt x="879142" y="690551"/>
                </a:lnTo>
                <a:close/>
              </a:path>
            </a:pathLst>
          </a:custGeom>
          <a:solidFill>
            <a:schemeClr val="bg1">
              <a:alpha val="9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6C1699B-FE10-498B-9672-A3B191537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A7D99FF-56AE-4518-91EE-449474806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23">
            <a:extLst>
              <a:ext uri="{FF2B5EF4-FFF2-40B4-BE49-F238E27FC236}">
                <a16:creationId xmlns:a16="http://schemas.microsoft.com/office/drawing/2014/main" id="{3473931E-477F-4BAC-9D5A-211770844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EA7331C9-137A-4394-8C04-90BDD5196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3" name="Isosceles Triangle 24">
            <a:extLst>
              <a:ext uri="{FF2B5EF4-FFF2-40B4-BE49-F238E27FC236}">
                <a16:creationId xmlns:a16="http://schemas.microsoft.com/office/drawing/2014/main" id="{561A401D-F5A4-49FC-95C4-906CC02E1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3245" y="4660378"/>
            <a:ext cx="5842274" cy="13936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400" dirty="0"/>
              <a:t>Correlation and Regression</a:t>
            </a:r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961B166B-08F3-40C3-8EC4-4A8894471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B33DF965-55AE-4870-A70E-F9C5DB23A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FD666E67-3127-410A-827E-A08D742F7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1" name="Isosceles Triangle 29">
            <a:extLst>
              <a:ext uri="{FF2B5EF4-FFF2-40B4-BE49-F238E27FC236}">
                <a16:creationId xmlns:a16="http://schemas.microsoft.com/office/drawing/2014/main" id="{3C604E66-6552-4CA4-9420-E057946DF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AutoShape 2" descr="Image result for survey net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096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DEBE0-2FC1-49F6-A860-03507D14C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Study Relationships Between Variables?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AEC9C-21D8-4D50-B748-EBA6F1246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2400" dirty="0"/>
              <a:t>Many ecological questions involve relationships:</a:t>
            </a:r>
          </a:p>
          <a:p>
            <a:pPr lvl="1"/>
            <a:r>
              <a:rPr lang="en-GB" sz="2400" dirty="0"/>
              <a:t>Do larger birds weigh more?</a:t>
            </a:r>
          </a:p>
          <a:p>
            <a:pPr lvl="1"/>
            <a:r>
              <a:rPr lang="en-GB" sz="2400" dirty="0"/>
              <a:t>Does pollution increase algal biomass?</a:t>
            </a:r>
          </a:p>
          <a:p>
            <a:pPr lvl="1"/>
            <a:r>
              <a:rPr lang="en-GB" sz="2400" dirty="0"/>
              <a:t>Does temperature affect species richness?</a:t>
            </a:r>
          </a:p>
          <a:p>
            <a:r>
              <a:rPr lang="en-GB" sz="2400" b="1" dirty="0"/>
              <a:t>Correlation</a:t>
            </a:r>
            <a:r>
              <a:rPr lang="en-GB" sz="2400" dirty="0"/>
              <a:t> (strength) and </a:t>
            </a:r>
            <a:r>
              <a:rPr lang="en-GB" sz="2400" b="1" dirty="0"/>
              <a:t>regression</a:t>
            </a:r>
            <a:r>
              <a:rPr lang="en-GB" sz="2400" dirty="0"/>
              <a:t> (prediction).</a:t>
            </a:r>
          </a:p>
          <a:p>
            <a:endParaRPr lang="en-GB" sz="2400" dirty="0"/>
          </a:p>
          <a:p>
            <a:pPr lvl="2"/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0928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FBA6A-6827-A429-9FA8-88CD60033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CFFE-4DC2-4F29-3334-FD96B70F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Correlation?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54E38-4F80-D377-6D37-70E576433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1335990" cy="3880773"/>
          </a:xfrm>
        </p:spPr>
        <p:txBody>
          <a:bodyPr>
            <a:normAutofit/>
          </a:bodyPr>
          <a:lstStyle/>
          <a:p>
            <a:r>
              <a:rPr lang="en-GB" sz="2400" dirty="0"/>
              <a:t>A </a:t>
            </a:r>
            <a:r>
              <a:rPr lang="en-GB" sz="2400" b="1" dirty="0"/>
              <a:t>numerical measure</a:t>
            </a:r>
            <a:r>
              <a:rPr lang="en-GB" sz="2400" dirty="0"/>
              <a:t> of the </a:t>
            </a:r>
            <a:r>
              <a:rPr lang="en-GB" sz="2400" b="1" dirty="0"/>
              <a:t>strength and direction</a:t>
            </a:r>
            <a:r>
              <a:rPr lang="en-GB" sz="2400" dirty="0"/>
              <a:t> of a linear relationship between two continuous variables.</a:t>
            </a:r>
          </a:p>
          <a:p>
            <a:r>
              <a:rPr lang="en-GB" sz="2400" dirty="0"/>
              <a:t>Ranges from </a:t>
            </a:r>
            <a:r>
              <a:rPr lang="en-GB" sz="2400" b="1" dirty="0"/>
              <a:t>–1 to +1</a:t>
            </a:r>
            <a:r>
              <a:rPr lang="en-GB" sz="2400" dirty="0"/>
              <a:t>:</a:t>
            </a:r>
          </a:p>
          <a:p>
            <a:pPr lvl="1"/>
            <a:r>
              <a:rPr lang="en-GB" sz="2400" dirty="0"/>
              <a:t>+1 = perfect positive linear relationship</a:t>
            </a:r>
          </a:p>
          <a:p>
            <a:pPr lvl="1"/>
            <a:r>
              <a:rPr lang="en-GB" sz="2400" dirty="0"/>
              <a:t>–1 = perfect negative linear relationship</a:t>
            </a:r>
          </a:p>
          <a:p>
            <a:pPr lvl="1"/>
            <a:r>
              <a:rPr lang="en-GB" sz="2400" dirty="0"/>
              <a:t>0 = no linear relationship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75073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A7293-FB5E-344E-7143-C2198BCFB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31F56-2D62-AE7B-6792-6636F356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Correlation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48F87-EC5C-4553-3492-86C0F3D45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2400" b="1" dirty="0"/>
              <a:t>Pearson correlation</a:t>
            </a:r>
            <a:endParaRPr lang="en-GB" sz="2400" dirty="0"/>
          </a:p>
          <a:p>
            <a:pPr lvl="1"/>
            <a:r>
              <a:rPr lang="en-GB" sz="2400" dirty="0"/>
              <a:t>Measures linear relationship.</a:t>
            </a:r>
          </a:p>
          <a:p>
            <a:pPr lvl="1"/>
            <a:r>
              <a:rPr lang="en-GB" sz="2400" dirty="0"/>
              <a:t>Requires normally distributed variables.</a:t>
            </a:r>
          </a:p>
          <a:p>
            <a:r>
              <a:rPr lang="en-GB" sz="2400" b="1" dirty="0"/>
              <a:t>Spearman correlation</a:t>
            </a:r>
            <a:endParaRPr lang="en-GB" sz="2400" dirty="0"/>
          </a:p>
          <a:p>
            <a:pPr lvl="1"/>
            <a:r>
              <a:rPr lang="en-GB" sz="2400" dirty="0"/>
              <a:t>Rank-based (non-parametric).</a:t>
            </a:r>
          </a:p>
          <a:p>
            <a:pPr lvl="1"/>
            <a:r>
              <a:rPr lang="en-GB" sz="2400" dirty="0"/>
              <a:t>Suitable for skewed or non-linear data.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46943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3E498-DE04-0177-EDF1-25C8AA3B9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27C9-B4DE-C300-E914-ADD9A5D0E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Interpreting Correlation Coefficients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AA200-C9B4-197C-1188-84D9E6498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b="1" dirty="0"/>
              <a:t>0.0–0.3</a:t>
            </a:r>
            <a:r>
              <a:rPr lang="en-GB" sz="3200" dirty="0"/>
              <a:t> → Weak relationship</a:t>
            </a:r>
          </a:p>
          <a:p>
            <a:r>
              <a:rPr lang="en-GB" sz="3200" b="1" dirty="0"/>
              <a:t>0.3–0.6</a:t>
            </a:r>
            <a:r>
              <a:rPr lang="en-GB" sz="3200" dirty="0"/>
              <a:t> → Moderate</a:t>
            </a:r>
          </a:p>
          <a:p>
            <a:r>
              <a:rPr lang="en-GB" sz="3200" b="1" dirty="0"/>
              <a:t>0.6–1.0</a:t>
            </a:r>
            <a:r>
              <a:rPr lang="en-GB" sz="3200" dirty="0"/>
              <a:t> → Strong</a:t>
            </a:r>
          </a:p>
          <a:p>
            <a:r>
              <a:rPr lang="en-GB" sz="3200" b="1" dirty="0"/>
              <a:t>Sign</a:t>
            </a:r>
            <a:r>
              <a:rPr lang="en-GB" sz="3200" dirty="0"/>
              <a:t> shows direction (positive/negative)</a:t>
            </a:r>
          </a:p>
          <a:p>
            <a:r>
              <a:rPr lang="en-GB" sz="3200" b="1" dirty="0"/>
              <a:t>Important:</a:t>
            </a:r>
            <a:br>
              <a:rPr lang="en-GB" sz="3200" dirty="0"/>
            </a:br>
            <a:r>
              <a:rPr lang="en-GB" sz="3200" dirty="0"/>
              <a:t>Correlation ≠ causation!</a:t>
            </a:r>
          </a:p>
        </p:txBody>
      </p:sp>
    </p:spTree>
    <p:extLst>
      <p:ext uri="{BB962C8B-B14F-4D97-AF65-F5344CB8AC3E}">
        <p14:creationId xmlns:p14="http://schemas.microsoft.com/office/powerpoint/2010/main" val="330198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A0A92-62F2-8007-D50E-D6BFE0C98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4950A-FC57-DAD0-96EF-C3A0E522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Scatterplots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8665-31FF-52EA-9B09-D6CC627E1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2400" dirty="0"/>
              <a:t>Visual tool for exploring relationships.</a:t>
            </a:r>
          </a:p>
          <a:p>
            <a:r>
              <a:rPr lang="en-GB" sz="2400" dirty="0"/>
              <a:t>Allows you to:</a:t>
            </a:r>
          </a:p>
          <a:p>
            <a:pPr lvl="1"/>
            <a:r>
              <a:rPr lang="en-GB" sz="2400" dirty="0"/>
              <a:t>Detect patterns</a:t>
            </a:r>
          </a:p>
          <a:p>
            <a:pPr lvl="1"/>
            <a:r>
              <a:rPr lang="en-GB" sz="2400" dirty="0"/>
              <a:t>See direction &amp; strength</a:t>
            </a:r>
          </a:p>
          <a:p>
            <a:pPr lvl="1"/>
            <a:r>
              <a:rPr lang="en-GB" sz="2400" dirty="0"/>
              <a:t>Identify outliers</a:t>
            </a:r>
          </a:p>
        </p:txBody>
      </p:sp>
    </p:spTree>
    <p:extLst>
      <p:ext uri="{BB962C8B-B14F-4D97-AF65-F5344CB8AC3E}">
        <p14:creationId xmlns:p14="http://schemas.microsoft.com/office/powerpoint/2010/main" val="85653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3BFB8-6875-56E6-47A2-9E1961883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15B7-EF47-358F-A6A2-B3F52D65B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Linear Regression?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02D49-AE71-AEE4-4809-1C48CDE54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251" y="1614051"/>
            <a:ext cx="10443958" cy="3880773"/>
          </a:xfrm>
        </p:spPr>
        <p:txBody>
          <a:bodyPr>
            <a:normAutofit fontScale="92500"/>
          </a:bodyPr>
          <a:lstStyle/>
          <a:p>
            <a:r>
              <a:rPr lang="en-GB" sz="2400" dirty="0"/>
              <a:t>A statistical method to </a:t>
            </a:r>
            <a:r>
              <a:rPr lang="en-GB" sz="2400" b="1" dirty="0"/>
              <a:t>model and predict</a:t>
            </a:r>
            <a:r>
              <a:rPr lang="en-GB" sz="2400" dirty="0"/>
              <a:t> a continuous outcome (</a:t>
            </a:r>
            <a:r>
              <a:rPr lang="en-GB" sz="2400" b="1" dirty="0"/>
              <a:t>Y</a:t>
            </a:r>
            <a:r>
              <a:rPr lang="en-GB" sz="2400" dirty="0"/>
              <a:t>) based on one predictor (</a:t>
            </a:r>
            <a:r>
              <a:rPr lang="en-GB" sz="2400" b="1" dirty="0"/>
              <a:t>X</a:t>
            </a:r>
            <a:r>
              <a:rPr lang="en-GB" sz="2400" dirty="0"/>
              <a:t>).</a:t>
            </a:r>
          </a:p>
          <a:p>
            <a:r>
              <a:rPr lang="en-GB" sz="3200" dirty="0"/>
              <a:t>Regression helps:</a:t>
            </a:r>
          </a:p>
          <a:p>
            <a:pPr lvl="1"/>
            <a:r>
              <a:rPr lang="en-GB" sz="3000" dirty="0"/>
              <a:t>Predict Y from X.</a:t>
            </a:r>
          </a:p>
          <a:p>
            <a:pPr lvl="1"/>
            <a:r>
              <a:rPr lang="en-GB" sz="3000" dirty="0"/>
              <a:t>Estimate how much Y changes per unit change in X.</a:t>
            </a:r>
          </a:p>
          <a:p>
            <a:pPr lvl="1"/>
            <a:r>
              <a:rPr lang="en-GB" sz="3000" dirty="0"/>
              <a:t>Test if the relationship is statistically significant.</a:t>
            </a:r>
          </a:p>
          <a:p>
            <a:pPr lvl="1"/>
            <a:r>
              <a:rPr lang="en-GB" sz="3000" dirty="0"/>
              <a:t>Quantify how much variation in Y is explained by X (</a:t>
            </a:r>
            <a:r>
              <a:rPr lang="en-GB" sz="3000" b="1" dirty="0"/>
              <a:t>R²</a:t>
            </a:r>
            <a:r>
              <a:rPr lang="en-GB" sz="3000" dirty="0"/>
              <a:t>).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407845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18CD4-90B4-9AAE-9092-C282DF818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3C7D-82F4-F96F-386D-9B2D0607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Understanding the Regression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E7370-4401-3BC6-EE22-77AFB36C9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2400" b="1" dirty="0"/>
              <a:t>Slope (b):</a:t>
            </a:r>
            <a:endParaRPr lang="en-GB" sz="2400" dirty="0"/>
          </a:p>
          <a:p>
            <a:pPr lvl="1"/>
            <a:r>
              <a:rPr lang="en-GB" sz="2400" dirty="0"/>
              <a:t>Amount Y changes when X increases by 1 unit.</a:t>
            </a:r>
          </a:p>
          <a:p>
            <a:pPr lvl="1"/>
            <a:r>
              <a:rPr lang="en-GB" sz="2400" dirty="0"/>
              <a:t>Positive slope → upward trend</a:t>
            </a:r>
          </a:p>
          <a:p>
            <a:pPr lvl="1"/>
            <a:r>
              <a:rPr lang="en-GB" sz="2400" dirty="0"/>
              <a:t>Negative slope → downward trend</a:t>
            </a:r>
          </a:p>
          <a:p>
            <a:r>
              <a:rPr lang="en-GB" sz="2400" b="1" dirty="0"/>
              <a:t>Intercept (a):</a:t>
            </a:r>
            <a:endParaRPr lang="en-GB" sz="2400" dirty="0"/>
          </a:p>
          <a:p>
            <a:pPr lvl="1"/>
            <a:r>
              <a:rPr lang="en-GB" sz="2400" dirty="0"/>
              <a:t>Expected value of Y when X = 0.</a:t>
            </a:r>
          </a:p>
        </p:txBody>
      </p:sp>
    </p:spTree>
    <p:extLst>
      <p:ext uri="{BB962C8B-B14F-4D97-AF65-F5344CB8AC3E}">
        <p14:creationId xmlns:p14="http://schemas.microsoft.com/office/powerpoint/2010/main" val="78437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DCAB4-71E8-E440-D2B5-24C3B2043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D15C0-4F13-FF79-D7EB-90AE12D62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R²?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E4E58-17E5-96DD-15E4-01F3637F94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2800" dirty="0"/>
              <a:t>Proportion of variation in </a:t>
            </a:r>
            <a:r>
              <a:rPr lang="en-GB" sz="2800" b="1" dirty="0"/>
              <a:t>Y</a:t>
            </a:r>
            <a:r>
              <a:rPr lang="en-GB" sz="2800" dirty="0"/>
              <a:t> explained by </a:t>
            </a:r>
            <a:r>
              <a:rPr lang="en-GB" sz="2800" b="1" dirty="0"/>
              <a:t>X</a:t>
            </a:r>
            <a:r>
              <a:rPr lang="en-GB" sz="2800" dirty="0"/>
              <a:t>.</a:t>
            </a:r>
          </a:p>
          <a:p>
            <a:r>
              <a:rPr lang="en-GB" sz="2800" dirty="0"/>
              <a:t>Ranges from 0 to 1.</a:t>
            </a:r>
          </a:p>
          <a:p>
            <a:r>
              <a:rPr lang="en-GB" sz="2800" dirty="0"/>
              <a:t>Example:</a:t>
            </a:r>
          </a:p>
          <a:p>
            <a:pPr lvl="1"/>
            <a:r>
              <a:rPr lang="en-GB" sz="2800" dirty="0"/>
              <a:t>R² = 0.45 → 45% of variation in Y explained by X.</a:t>
            </a:r>
          </a:p>
          <a:p>
            <a:r>
              <a:rPr lang="en-GB" sz="2800" dirty="0"/>
              <a:t>Higher ≠ always better — depends on biological context.</a:t>
            </a:r>
          </a:p>
        </p:txBody>
      </p:sp>
    </p:spTree>
    <p:extLst>
      <p:ext uri="{BB962C8B-B14F-4D97-AF65-F5344CB8AC3E}">
        <p14:creationId xmlns:p14="http://schemas.microsoft.com/office/powerpoint/2010/main" val="3035682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34698B9B4E14293E772D189D66AAF" ma:contentTypeVersion="12" ma:contentTypeDescription="Create a new document." ma:contentTypeScope="" ma:versionID="39f8219d6fd6568bb0f67c81d1139b4b">
  <xsd:schema xmlns:xsd="http://www.w3.org/2001/XMLSchema" xmlns:xs="http://www.w3.org/2001/XMLSchema" xmlns:p="http://schemas.microsoft.com/office/2006/metadata/properties" xmlns:ns3="5b65ddc1-c9b2-41d9-8f85-3a72a77d176c" xmlns:ns4="adc16ad7-89ea-4a6f-a3d1-d3ad6b6e43c5" targetNamespace="http://schemas.microsoft.com/office/2006/metadata/properties" ma:root="true" ma:fieldsID="21434e2f2644425e2e5e2275db6d5814" ns3:_="" ns4:_="">
    <xsd:import namespace="5b65ddc1-c9b2-41d9-8f85-3a72a77d176c"/>
    <xsd:import namespace="adc16ad7-89ea-4a6f-a3d1-d3ad6b6e43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5ddc1-c9b2-41d9-8f85-3a72a77d17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c16ad7-89ea-4a6f-a3d1-d3ad6b6e4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04009D6-D57B-47A6-8F65-D4C6181E6847}">
  <ds:schemaRefs>
    <ds:schemaRef ds:uri="http://www.w3.org/XML/1998/namespace"/>
    <ds:schemaRef ds:uri="http://schemas.microsoft.com/office/2006/documentManagement/types"/>
    <ds:schemaRef ds:uri="http://purl.org/dc/dcmitype/"/>
    <ds:schemaRef ds:uri="adc16ad7-89ea-4a6f-a3d1-d3ad6b6e43c5"/>
    <ds:schemaRef ds:uri="http://purl.org/dc/terms/"/>
    <ds:schemaRef ds:uri="http://schemas.microsoft.com/office/infopath/2007/PartnerControls"/>
    <ds:schemaRef ds:uri="5b65ddc1-c9b2-41d9-8f85-3a72a77d176c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E206431D-0BAA-4F59-AD4B-C6CE1F1A76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65ddc1-c9b2-41d9-8f85-3a72a77d176c"/>
    <ds:schemaRef ds:uri="adc16ad7-89ea-4a6f-a3d1-d3ad6b6e4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2440FC5-EAF8-4027-A86E-8B5DB6285E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3434</TotalTime>
  <Words>316</Words>
  <Application>Microsoft Office PowerPoint</Application>
  <PresentationFormat>Widescreen</PresentationFormat>
  <Paragraphs>53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1_Facet</vt:lpstr>
      <vt:lpstr>Correlation and Regression</vt:lpstr>
      <vt:lpstr>Why Study Relationships Between Variables?</vt:lpstr>
      <vt:lpstr>What is Correlation?</vt:lpstr>
      <vt:lpstr>Types of Correlation</vt:lpstr>
      <vt:lpstr>Interpreting Correlation Coefficients</vt:lpstr>
      <vt:lpstr>Scatterplots</vt:lpstr>
      <vt:lpstr>What is Linear Regression?</vt:lpstr>
      <vt:lpstr>Understanding the Regression Line</vt:lpstr>
      <vt:lpstr>What is R²?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Johnson</dc:creator>
  <cp:lastModifiedBy>Oluwadunsin Adekola</cp:lastModifiedBy>
  <cp:revision>96</cp:revision>
  <dcterms:created xsi:type="dcterms:W3CDTF">2019-02-04T21:48:40Z</dcterms:created>
  <dcterms:modified xsi:type="dcterms:W3CDTF">2025-11-26T10:33:29Z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0x01010001034698B9B4E14293E772D189D66AAF</vt:lpwstr>
  </property>
</Properties>
</file>