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2" r:id="rId4"/>
  </p:sldMasterIdLst>
  <p:notesMasterIdLst>
    <p:notesMasterId r:id="rId15"/>
  </p:notesMasterIdLst>
  <p:sldIdLst>
    <p:sldId id="338" r:id="rId5"/>
    <p:sldId id="275" r:id="rId6"/>
    <p:sldId id="425" r:id="rId7"/>
    <p:sldId id="426" r:id="rId8"/>
    <p:sldId id="427" r:id="rId9"/>
    <p:sldId id="428" r:id="rId10"/>
    <p:sldId id="429" r:id="rId11"/>
    <p:sldId id="430" r:id="rId12"/>
    <p:sldId id="431" r:id="rId13"/>
    <p:sldId id="432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DDD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772058-A9AD-4ABE-925F-A996CC60D700}" v="73" dt="2025-11-18T15:41:59.0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7" autoAdjust="0"/>
    <p:restoredTop sz="93731" autoAdjust="0"/>
  </p:normalViewPr>
  <p:slideViewPr>
    <p:cSldViewPr snapToGrid="0">
      <p:cViewPr varScale="1">
        <p:scale>
          <a:sx n="91" d="100"/>
          <a:sy n="91" d="100"/>
        </p:scale>
        <p:origin x="135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uwadunsin Adekola" userId="0a0eed3f-fff7-4641-bdb2-240b18ebbedd" providerId="ADAL" clId="{18D828D9-0F62-4CFF-A918-9CDDAA384D28}"/>
    <pc:docChg chg="custSel addSld delSld modSld">
      <pc:chgData name="Oluwadunsin Adekola" userId="0a0eed3f-fff7-4641-bdb2-240b18ebbedd" providerId="ADAL" clId="{18D828D9-0F62-4CFF-A918-9CDDAA384D28}" dt="2025-11-18T15:42:55.761" v="192" actId="20577"/>
      <pc:docMkLst>
        <pc:docMk/>
      </pc:docMkLst>
      <pc:sldChg chg="modSp mod modAnim">
        <pc:chgData name="Oluwadunsin Adekola" userId="0a0eed3f-fff7-4641-bdb2-240b18ebbedd" providerId="ADAL" clId="{18D828D9-0F62-4CFF-A918-9CDDAA384D28}" dt="2025-11-18T15:32:15.222" v="117" actId="20577"/>
        <pc:sldMkLst>
          <pc:docMk/>
          <pc:sldMk cId="350928455" sldId="275"/>
        </pc:sldMkLst>
        <pc:spChg chg="mod">
          <ac:chgData name="Oluwadunsin Adekola" userId="0a0eed3f-fff7-4641-bdb2-240b18ebbedd" providerId="ADAL" clId="{18D828D9-0F62-4CFF-A918-9CDDAA384D28}" dt="2025-11-18T15:31:04.197" v="59" actId="20577"/>
          <ac:spMkLst>
            <pc:docMk/>
            <pc:sldMk cId="350928455" sldId="275"/>
            <ac:spMk id="2" creationId="{AC6DEBE0-2FC1-49F6-A860-03507D14C9A6}"/>
          </ac:spMkLst>
        </pc:spChg>
        <pc:spChg chg="mod">
          <ac:chgData name="Oluwadunsin Adekola" userId="0a0eed3f-fff7-4641-bdb2-240b18ebbedd" providerId="ADAL" clId="{18D828D9-0F62-4CFF-A918-9CDDAA384D28}" dt="2025-11-18T15:32:15.222" v="117" actId="20577"/>
          <ac:spMkLst>
            <pc:docMk/>
            <pc:sldMk cId="350928455" sldId="275"/>
            <ac:spMk id="3" creationId="{F90AEC9C-21D8-4D50-B748-EBA6F12464BB}"/>
          </ac:spMkLst>
        </pc:spChg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1224590369" sldId="288"/>
        </pc:sldMkLst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1208797416" sldId="295"/>
        </pc:sldMkLst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1546245435" sldId="296"/>
        </pc:sldMkLst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3434880627" sldId="297"/>
        </pc:sldMkLst>
      </pc:sldChg>
      <pc:sldChg chg="del">
        <pc:chgData name="Oluwadunsin Adekola" userId="0a0eed3f-fff7-4641-bdb2-240b18ebbedd" providerId="ADAL" clId="{18D828D9-0F62-4CFF-A918-9CDDAA384D28}" dt="2025-11-18T15:35:01.186" v="142" actId="2696"/>
        <pc:sldMkLst>
          <pc:docMk/>
          <pc:sldMk cId="2751705579" sldId="310"/>
        </pc:sldMkLst>
      </pc:sldChg>
      <pc:sldChg chg="del">
        <pc:chgData name="Oluwadunsin Adekola" userId="0a0eed3f-fff7-4641-bdb2-240b18ebbedd" providerId="ADAL" clId="{18D828D9-0F62-4CFF-A918-9CDDAA384D28}" dt="2025-11-18T15:35:10.744" v="144" actId="2696"/>
        <pc:sldMkLst>
          <pc:docMk/>
          <pc:sldMk cId="3219726961" sldId="311"/>
        </pc:sldMkLst>
      </pc:sldChg>
      <pc:sldChg chg="del">
        <pc:chgData name="Oluwadunsin Adekola" userId="0a0eed3f-fff7-4641-bdb2-240b18ebbedd" providerId="ADAL" clId="{18D828D9-0F62-4CFF-A918-9CDDAA384D28}" dt="2025-11-18T15:41:12.019" v="184" actId="2696"/>
        <pc:sldMkLst>
          <pc:docMk/>
          <pc:sldMk cId="2429924600" sldId="313"/>
        </pc:sldMkLst>
      </pc:sldChg>
      <pc:sldChg chg="del">
        <pc:chgData name="Oluwadunsin Adekola" userId="0a0eed3f-fff7-4641-bdb2-240b18ebbedd" providerId="ADAL" clId="{18D828D9-0F62-4CFF-A918-9CDDAA384D28}" dt="2025-11-18T15:41:15.034" v="185" actId="2696"/>
        <pc:sldMkLst>
          <pc:docMk/>
          <pc:sldMk cId="3038922628" sldId="315"/>
        </pc:sldMkLst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3673665752" sldId="316"/>
        </pc:sldMkLst>
      </pc:sldChg>
      <pc:sldChg chg="del">
        <pc:chgData name="Oluwadunsin Adekola" userId="0a0eed3f-fff7-4641-bdb2-240b18ebbedd" providerId="ADAL" clId="{18D828D9-0F62-4CFF-A918-9CDDAA384D28}" dt="2025-11-18T15:30:44.158" v="21" actId="2696"/>
        <pc:sldMkLst>
          <pc:docMk/>
          <pc:sldMk cId="211241444" sldId="332"/>
        </pc:sldMkLst>
      </pc:sldChg>
      <pc:sldChg chg="delSp modSp mod">
        <pc:chgData name="Oluwadunsin Adekola" userId="0a0eed3f-fff7-4641-bdb2-240b18ebbedd" providerId="ADAL" clId="{18D828D9-0F62-4CFF-A918-9CDDAA384D28}" dt="2025-11-18T15:25:29.828" v="19" actId="1076"/>
        <pc:sldMkLst>
          <pc:docMk/>
          <pc:sldMk cId="3325096935" sldId="338"/>
        </pc:sldMkLst>
        <pc:spChg chg="mod">
          <ac:chgData name="Oluwadunsin Adekola" userId="0a0eed3f-fff7-4641-bdb2-240b18ebbedd" providerId="ADAL" clId="{18D828D9-0F62-4CFF-A918-9CDDAA384D28}" dt="2025-11-18T15:25:29.828" v="19" actId="1076"/>
          <ac:spMkLst>
            <pc:docMk/>
            <pc:sldMk cId="3325096935" sldId="338"/>
            <ac:spMk id="2" creationId="{00000000-0000-0000-0000-000000000000}"/>
          </ac:spMkLst>
        </pc:spChg>
        <pc:spChg chg="del">
          <ac:chgData name="Oluwadunsin Adekola" userId="0a0eed3f-fff7-4641-bdb2-240b18ebbedd" providerId="ADAL" clId="{18D828D9-0F62-4CFF-A918-9CDDAA384D28}" dt="2025-11-18T15:25:21.357" v="18" actId="478"/>
          <ac:spMkLst>
            <pc:docMk/>
            <pc:sldMk cId="3325096935" sldId="338"/>
            <ac:spMk id="5" creationId="{CDA38AAD-C13D-72A6-9B26-EADB3B648ED9}"/>
          </ac:spMkLst>
        </pc:spChg>
      </pc:sldChg>
      <pc:sldChg chg="del">
        <pc:chgData name="Oluwadunsin Adekola" userId="0a0eed3f-fff7-4641-bdb2-240b18ebbedd" providerId="ADAL" clId="{18D828D9-0F62-4CFF-A918-9CDDAA384D28}" dt="2025-11-18T15:34:53.396" v="141" actId="2696"/>
        <pc:sldMkLst>
          <pc:docMk/>
          <pc:sldMk cId="2673049021" sldId="412"/>
        </pc:sldMkLst>
      </pc:sldChg>
      <pc:sldChg chg="del">
        <pc:chgData name="Oluwadunsin Adekola" userId="0a0eed3f-fff7-4641-bdb2-240b18ebbedd" providerId="ADAL" clId="{18D828D9-0F62-4CFF-A918-9CDDAA384D28}" dt="2025-11-18T15:30:44.158" v="21" actId="2696"/>
        <pc:sldMkLst>
          <pc:docMk/>
          <pc:sldMk cId="728463909" sldId="413"/>
        </pc:sldMkLst>
      </pc:sldChg>
      <pc:sldChg chg="del">
        <pc:chgData name="Oluwadunsin Adekola" userId="0a0eed3f-fff7-4641-bdb2-240b18ebbedd" providerId="ADAL" clId="{18D828D9-0F62-4CFF-A918-9CDDAA384D28}" dt="2025-11-18T15:30:35.720" v="20" actId="2696"/>
        <pc:sldMkLst>
          <pc:docMk/>
          <pc:sldMk cId="1446385092" sldId="414"/>
        </pc:sldMkLst>
      </pc:sldChg>
      <pc:sldChg chg="del">
        <pc:chgData name="Oluwadunsin Adekola" userId="0a0eed3f-fff7-4641-bdb2-240b18ebbedd" providerId="ADAL" clId="{18D828D9-0F62-4CFF-A918-9CDDAA384D28}" dt="2025-11-18T15:30:44.158" v="21" actId="2696"/>
        <pc:sldMkLst>
          <pc:docMk/>
          <pc:sldMk cId="63311410" sldId="415"/>
        </pc:sldMkLst>
      </pc:sldChg>
      <pc:sldChg chg="del">
        <pc:chgData name="Oluwadunsin Adekola" userId="0a0eed3f-fff7-4641-bdb2-240b18ebbedd" providerId="ADAL" clId="{18D828D9-0F62-4CFF-A918-9CDDAA384D28}" dt="2025-11-18T15:41:18.026" v="186" actId="2696"/>
        <pc:sldMkLst>
          <pc:docMk/>
          <pc:sldMk cId="1402534663" sldId="416"/>
        </pc:sldMkLst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1523874379" sldId="417"/>
        </pc:sldMkLst>
      </pc:sldChg>
      <pc:sldChg chg="del">
        <pc:chgData name="Oluwadunsin Adekola" userId="0a0eed3f-fff7-4641-bdb2-240b18ebbedd" providerId="ADAL" clId="{18D828D9-0F62-4CFF-A918-9CDDAA384D28}" dt="2025-11-18T15:34:08.242" v="136" actId="2696"/>
        <pc:sldMkLst>
          <pc:docMk/>
          <pc:sldMk cId="880897124" sldId="419"/>
        </pc:sldMkLst>
      </pc:sldChg>
      <pc:sldChg chg="del">
        <pc:chgData name="Oluwadunsin Adekola" userId="0a0eed3f-fff7-4641-bdb2-240b18ebbedd" providerId="ADAL" clId="{18D828D9-0F62-4CFF-A918-9CDDAA384D28}" dt="2025-11-18T15:41:08.544" v="183" actId="2696"/>
        <pc:sldMkLst>
          <pc:docMk/>
          <pc:sldMk cId="3099064042" sldId="421"/>
        </pc:sldMkLst>
      </pc:sldChg>
      <pc:sldChg chg="del">
        <pc:chgData name="Oluwadunsin Adekola" userId="0a0eed3f-fff7-4641-bdb2-240b18ebbedd" providerId="ADAL" clId="{18D828D9-0F62-4CFF-A918-9CDDAA384D28}" dt="2025-11-18T15:42:09.235" v="190" actId="2696"/>
        <pc:sldMkLst>
          <pc:docMk/>
          <pc:sldMk cId="3841700306" sldId="422"/>
        </pc:sldMkLst>
      </pc:sldChg>
      <pc:sldChg chg="del">
        <pc:chgData name="Oluwadunsin Adekola" userId="0a0eed3f-fff7-4641-bdb2-240b18ebbedd" providerId="ADAL" clId="{18D828D9-0F62-4CFF-A918-9CDDAA384D28}" dt="2025-11-18T15:35:07.961" v="143" actId="2696"/>
        <pc:sldMkLst>
          <pc:docMk/>
          <pc:sldMk cId="3860359302" sldId="423"/>
        </pc:sldMkLst>
      </pc:sldChg>
      <pc:sldChg chg="del">
        <pc:chgData name="Oluwadunsin Adekola" userId="0a0eed3f-fff7-4641-bdb2-240b18ebbedd" providerId="ADAL" clId="{18D828D9-0F62-4CFF-A918-9CDDAA384D28}" dt="2025-11-18T15:35:13.884" v="145" actId="2696"/>
        <pc:sldMkLst>
          <pc:docMk/>
          <pc:sldMk cId="3564085263" sldId="424"/>
        </pc:sldMkLst>
      </pc:sldChg>
      <pc:sldChg chg="modSp add mod">
        <pc:chgData name="Oluwadunsin Adekola" userId="0a0eed3f-fff7-4641-bdb2-240b18ebbedd" providerId="ADAL" clId="{18D828D9-0F62-4CFF-A918-9CDDAA384D28}" dt="2025-11-18T15:42:34.009" v="191" actId="14100"/>
        <pc:sldMkLst>
          <pc:docMk/>
          <pc:sldMk cId="1075073334" sldId="425"/>
        </pc:sldMkLst>
        <pc:spChg chg="mod">
          <ac:chgData name="Oluwadunsin Adekola" userId="0a0eed3f-fff7-4641-bdb2-240b18ebbedd" providerId="ADAL" clId="{18D828D9-0F62-4CFF-A918-9CDDAA384D28}" dt="2025-11-18T15:32:34.042" v="128" actId="20577"/>
          <ac:spMkLst>
            <pc:docMk/>
            <pc:sldMk cId="1075073334" sldId="425"/>
            <ac:spMk id="2" creationId="{C7E1CFFE-4DC2-4F29-3334-FD96B70F84F3}"/>
          </ac:spMkLst>
        </pc:spChg>
        <pc:spChg chg="mod">
          <ac:chgData name="Oluwadunsin Adekola" userId="0a0eed3f-fff7-4641-bdb2-240b18ebbedd" providerId="ADAL" clId="{18D828D9-0F62-4CFF-A918-9CDDAA384D28}" dt="2025-11-18T15:42:34.009" v="191" actId="14100"/>
          <ac:spMkLst>
            <pc:docMk/>
            <pc:sldMk cId="1075073334" sldId="425"/>
            <ac:spMk id="3" creationId="{1F754E38-4F80-D377-6D37-70E5764338CE}"/>
          </ac:spMkLst>
        </pc:spChg>
      </pc:sldChg>
      <pc:sldChg chg="modSp add">
        <pc:chgData name="Oluwadunsin Adekola" userId="0a0eed3f-fff7-4641-bdb2-240b18ebbedd" providerId="ADAL" clId="{18D828D9-0F62-4CFF-A918-9CDDAA384D28}" dt="2025-11-18T15:33:40.322" v="135"/>
        <pc:sldMkLst>
          <pc:docMk/>
          <pc:sldMk cId="2469433114" sldId="426"/>
        </pc:sldMkLst>
        <pc:spChg chg="mod">
          <ac:chgData name="Oluwadunsin Adekola" userId="0a0eed3f-fff7-4641-bdb2-240b18ebbedd" providerId="ADAL" clId="{18D828D9-0F62-4CFF-A918-9CDDAA384D28}" dt="2025-11-18T15:33:32.033" v="134"/>
          <ac:spMkLst>
            <pc:docMk/>
            <pc:sldMk cId="2469433114" sldId="426"/>
            <ac:spMk id="2" creationId="{5ED31F56-2D62-AE7B-6792-6636F3562ECA}"/>
          </ac:spMkLst>
        </pc:spChg>
        <pc:spChg chg="mod">
          <ac:chgData name="Oluwadunsin Adekola" userId="0a0eed3f-fff7-4641-bdb2-240b18ebbedd" providerId="ADAL" clId="{18D828D9-0F62-4CFF-A918-9CDDAA384D28}" dt="2025-11-18T15:33:40.322" v="135"/>
          <ac:spMkLst>
            <pc:docMk/>
            <pc:sldMk cId="2469433114" sldId="426"/>
            <ac:spMk id="3" creationId="{A3F48F87-EC5C-4553-3492-86C0F3D4587F}"/>
          </ac:spMkLst>
        </pc:spChg>
      </pc:sldChg>
      <pc:sldChg chg="modSp add">
        <pc:chgData name="Oluwadunsin Adekola" userId="0a0eed3f-fff7-4641-bdb2-240b18ebbedd" providerId="ADAL" clId="{18D828D9-0F62-4CFF-A918-9CDDAA384D28}" dt="2025-11-18T15:34:49.233" v="140"/>
        <pc:sldMkLst>
          <pc:docMk/>
          <pc:sldMk cId="3301989269" sldId="427"/>
        </pc:sldMkLst>
        <pc:spChg chg="mod">
          <ac:chgData name="Oluwadunsin Adekola" userId="0a0eed3f-fff7-4641-bdb2-240b18ebbedd" providerId="ADAL" clId="{18D828D9-0F62-4CFF-A918-9CDDAA384D28}" dt="2025-11-18T15:34:34.130" v="138"/>
          <ac:spMkLst>
            <pc:docMk/>
            <pc:sldMk cId="3301989269" sldId="427"/>
            <ac:spMk id="2" creationId="{33C427C9-B4DE-C300-E914-ADD9A5D0EF8D}"/>
          </ac:spMkLst>
        </pc:spChg>
        <pc:spChg chg="mod">
          <ac:chgData name="Oluwadunsin Adekola" userId="0a0eed3f-fff7-4641-bdb2-240b18ebbedd" providerId="ADAL" clId="{18D828D9-0F62-4CFF-A918-9CDDAA384D28}" dt="2025-11-18T15:34:49.233" v="140"/>
          <ac:spMkLst>
            <pc:docMk/>
            <pc:sldMk cId="3301989269" sldId="427"/>
            <ac:spMk id="3" creationId="{4A5AA200-C9B4-197C-1188-84D9E64989AF}"/>
          </ac:spMkLst>
        </pc:spChg>
      </pc:sldChg>
      <pc:sldChg chg="modSp add">
        <pc:chgData name="Oluwadunsin Adekola" userId="0a0eed3f-fff7-4641-bdb2-240b18ebbedd" providerId="ADAL" clId="{18D828D9-0F62-4CFF-A918-9CDDAA384D28}" dt="2025-11-18T15:35:43.706" v="148"/>
        <pc:sldMkLst>
          <pc:docMk/>
          <pc:sldMk cId="856539413" sldId="428"/>
        </pc:sldMkLst>
        <pc:spChg chg="mod">
          <ac:chgData name="Oluwadunsin Adekola" userId="0a0eed3f-fff7-4641-bdb2-240b18ebbedd" providerId="ADAL" clId="{18D828D9-0F62-4CFF-A918-9CDDAA384D28}" dt="2025-11-18T15:35:36.061" v="147"/>
          <ac:spMkLst>
            <pc:docMk/>
            <pc:sldMk cId="856539413" sldId="428"/>
            <ac:spMk id="2" creationId="{8064950A-FC57-DAD0-96EF-C3A0E5229C7B}"/>
          </ac:spMkLst>
        </pc:spChg>
        <pc:spChg chg="mod">
          <ac:chgData name="Oluwadunsin Adekola" userId="0a0eed3f-fff7-4641-bdb2-240b18ebbedd" providerId="ADAL" clId="{18D828D9-0F62-4CFF-A918-9CDDAA384D28}" dt="2025-11-18T15:35:43.706" v="148"/>
          <ac:spMkLst>
            <pc:docMk/>
            <pc:sldMk cId="856539413" sldId="428"/>
            <ac:spMk id="3" creationId="{4D308665-31FF-52EA-9B09-D6CC627E17D9}"/>
          </ac:spMkLst>
        </pc:spChg>
      </pc:sldChg>
      <pc:sldChg chg="modSp add">
        <pc:chgData name="Oluwadunsin Adekola" userId="0a0eed3f-fff7-4641-bdb2-240b18ebbedd" providerId="ADAL" clId="{18D828D9-0F62-4CFF-A918-9CDDAA384D28}" dt="2025-11-18T15:39:17.073" v="151"/>
        <pc:sldMkLst>
          <pc:docMk/>
          <pc:sldMk cId="1407845207" sldId="429"/>
        </pc:sldMkLst>
        <pc:spChg chg="mod">
          <ac:chgData name="Oluwadunsin Adekola" userId="0a0eed3f-fff7-4641-bdb2-240b18ebbedd" providerId="ADAL" clId="{18D828D9-0F62-4CFF-A918-9CDDAA384D28}" dt="2025-11-18T15:39:05.369" v="150"/>
          <ac:spMkLst>
            <pc:docMk/>
            <pc:sldMk cId="1407845207" sldId="429"/>
            <ac:spMk id="2" creationId="{689515B7-EF47-358F-A6A2-B3F52D65B0AF}"/>
          </ac:spMkLst>
        </pc:spChg>
        <pc:spChg chg="mod">
          <ac:chgData name="Oluwadunsin Adekola" userId="0a0eed3f-fff7-4641-bdb2-240b18ebbedd" providerId="ADAL" clId="{18D828D9-0F62-4CFF-A918-9CDDAA384D28}" dt="2025-11-18T15:39:17.073" v="151"/>
          <ac:spMkLst>
            <pc:docMk/>
            <pc:sldMk cId="1407845207" sldId="429"/>
            <ac:spMk id="3" creationId="{0DF02D49-AE71-AEE4-4809-1C48CDE54076}"/>
          </ac:spMkLst>
        </pc:spChg>
      </pc:sldChg>
      <pc:sldChg chg="modSp add mod">
        <pc:chgData name="Oluwadunsin Adekola" userId="0a0eed3f-fff7-4641-bdb2-240b18ebbedd" providerId="ADAL" clId="{18D828D9-0F62-4CFF-A918-9CDDAA384D28}" dt="2025-11-18T15:40:28.743" v="179"/>
        <pc:sldMkLst>
          <pc:docMk/>
          <pc:sldMk cId="2271479786" sldId="430"/>
        </pc:sldMkLst>
        <pc:spChg chg="mod">
          <ac:chgData name="Oluwadunsin Adekola" userId="0a0eed3f-fff7-4641-bdb2-240b18ebbedd" providerId="ADAL" clId="{18D828D9-0F62-4CFF-A918-9CDDAA384D28}" dt="2025-11-18T15:40:21.539" v="178" actId="20577"/>
          <ac:spMkLst>
            <pc:docMk/>
            <pc:sldMk cId="2271479786" sldId="430"/>
            <ac:spMk id="2" creationId="{1E66B05B-CEEC-B584-CF47-1EE0139496A1}"/>
          </ac:spMkLst>
        </pc:spChg>
        <pc:spChg chg="mod">
          <ac:chgData name="Oluwadunsin Adekola" userId="0a0eed3f-fff7-4641-bdb2-240b18ebbedd" providerId="ADAL" clId="{18D828D9-0F62-4CFF-A918-9CDDAA384D28}" dt="2025-11-18T15:40:28.743" v="179"/>
          <ac:spMkLst>
            <pc:docMk/>
            <pc:sldMk cId="2271479786" sldId="430"/>
            <ac:spMk id="3" creationId="{57509CD8-16F0-EDA2-F169-1C5D8BA76D3D}"/>
          </ac:spMkLst>
        </pc:spChg>
      </pc:sldChg>
      <pc:sldChg chg="modSp add">
        <pc:chgData name="Oluwadunsin Adekola" userId="0a0eed3f-fff7-4641-bdb2-240b18ebbedd" providerId="ADAL" clId="{18D828D9-0F62-4CFF-A918-9CDDAA384D28}" dt="2025-11-18T15:41:05.095" v="182"/>
        <pc:sldMkLst>
          <pc:docMk/>
          <pc:sldMk cId="784379452" sldId="431"/>
        </pc:sldMkLst>
        <pc:spChg chg="mod">
          <ac:chgData name="Oluwadunsin Adekola" userId="0a0eed3f-fff7-4641-bdb2-240b18ebbedd" providerId="ADAL" clId="{18D828D9-0F62-4CFF-A918-9CDDAA384D28}" dt="2025-11-18T15:40:58.442" v="181"/>
          <ac:spMkLst>
            <pc:docMk/>
            <pc:sldMk cId="784379452" sldId="431"/>
            <ac:spMk id="2" creationId="{FEC23C7D-82F4-F96F-386D-9B2D0607EBC6}"/>
          </ac:spMkLst>
        </pc:spChg>
        <pc:spChg chg="mod">
          <ac:chgData name="Oluwadunsin Adekola" userId="0a0eed3f-fff7-4641-bdb2-240b18ebbedd" providerId="ADAL" clId="{18D828D9-0F62-4CFF-A918-9CDDAA384D28}" dt="2025-11-18T15:41:05.095" v="182"/>
          <ac:spMkLst>
            <pc:docMk/>
            <pc:sldMk cId="784379452" sldId="431"/>
            <ac:spMk id="3" creationId="{3C1E7370-4401-3BC6-EE22-77AFB36C980E}"/>
          </ac:spMkLst>
        </pc:spChg>
      </pc:sldChg>
      <pc:sldChg chg="modSp add mod">
        <pc:chgData name="Oluwadunsin Adekola" userId="0a0eed3f-fff7-4641-bdb2-240b18ebbedd" providerId="ADAL" clId="{18D828D9-0F62-4CFF-A918-9CDDAA384D28}" dt="2025-11-18T15:42:55.761" v="192" actId="20577"/>
        <pc:sldMkLst>
          <pc:docMk/>
          <pc:sldMk cId="3910297443" sldId="432"/>
        </pc:sldMkLst>
        <pc:spChg chg="mod">
          <ac:chgData name="Oluwadunsin Adekola" userId="0a0eed3f-fff7-4641-bdb2-240b18ebbedd" providerId="ADAL" clId="{18D828D9-0F62-4CFF-A918-9CDDAA384D28}" dt="2025-11-18T15:41:51.618" v="188"/>
          <ac:spMkLst>
            <pc:docMk/>
            <pc:sldMk cId="3910297443" sldId="432"/>
            <ac:spMk id="2" creationId="{012E7751-837A-CC6D-36CB-41694ED4F1F7}"/>
          </ac:spMkLst>
        </pc:spChg>
        <pc:spChg chg="mod">
          <ac:chgData name="Oluwadunsin Adekola" userId="0a0eed3f-fff7-4641-bdb2-240b18ebbedd" providerId="ADAL" clId="{18D828D9-0F62-4CFF-A918-9CDDAA384D28}" dt="2025-11-18T15:42:55.761" v="192" actId="20577"/>
          <ac:spMkLst>
            <pc:docMk/>
            <pc:sldMk cId="3910297443" sldId="432"/>
            <ac:spMk id="3" creationId="{869FEC46-C96D-64E3-4692-4B5D930EF79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66FE36-BE38-4980-9930-B6A7F3F4CDC2}" type="datetimeFigureOut">
              <a:rPr lang="en-GB" smtClean="0"/>
              <a:t>18/11/2025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B80CC-1046-4EC8-A2B1-3526F883628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9805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28B80CC-1046-4EC8-A2B1-3526F8836281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6558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871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622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9443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10241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940340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8304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8006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5974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9511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900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6857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9933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6789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0745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8395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356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endParaRPr lang="en-GB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2F3D4-1EF8-4E94-BC55-CF9406CCE3BC}" type="datetimeFigureOut">
              <a:rPr lang="en-GB" smtClean="0"/>
              <a:t>18/11/2025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1A061A-235F-4C27-BD91-17E7BCCA37A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0605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  <p:sldLayoutId id="2147483769" r:id="rId7"/>
    <p:sldLayoutId id="2147483770" r:id="rId8"/>
    <p:sldLayoutId id="2147483771" r:id="rId9"/>
    <p:sldLayoutId id="2147483772" r:id="rId10"/>
    <p:sldLayoutId id="2147483773" r:id="rId11"/>
    <p:sldLayoutId id="2147483774" r:id="rId12"/>
    <p:sldLayoutId id="2147483775" r:id="rId13"/>
    <p:sldLayoutId id="2147483776" r:id="rId14"/>
    <p:sldLayoutId id="2147483777" r:id="rId15"/>
    <p:sldLayoutId id="214748377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Rstudio png images | PNGWing">
            <a:extLst>
              <a:ext uri="{FF2B5EF4-FFF2-40B4-BE49-F238E27FC236}">
                <a16:creationId xmlns:a16="http://schemas.microsoft.com/office/drawing/2014/main" id="{2D775E4F-674B-650C-DA49-3760769E64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3856"/>
          <a:stretch/>
        </p:blipFill>
        <p:spPr bwMode="auto">
          <a:xfrm>
            <a:off x="1" y="10"/>
            <a:ext cx="7133103" cy="6857990"/>
          </a:xfrm>
          <a:custGeom>
            <a:avLst/>
            <a:gdLst/>
            <a:ahLst/>
            <a:cxnLst/>
            <a:rect l="l" t="t" r="r" b="b"/>
            <a:pathLst>
              <a:path w="7133103" h="6858000">
                <a:moveTo>
                  <a:pt x="5465144" y="0"/>
                </a:moveTo>
                <a:lnTo>
                  <a:pt x="5512734" y="0"/>
                </a:lnTo>
                <a:lnTo>
                  <a:pt x="4485685" y="6857536"/>
                </a:lnTo>
                <a:lnTo>
                  <a:pt x="5579837" y="6857536"/>
                </a:lnTo>
                <a:lnTo>
                  <a:pt x="6606886" y="0"/>
                </a:lnTo>
                <a:lnTo>
                  <a:pt x="7133103" y="0"/>
                </a:lnTo>
                <a:lnTo>
                  <a:pt x="6108724" y="6858000"/>
                </a:lnTo>
                <a:lnTo>
                  <a:pt x="4428446" y="6858000"/>
                </a:lnTo>
                <a:close/>
                <a:moveTo>
                  <a:pt x="0" y="0"/>
                </a:moveTo>
                <a:lnTo>
                  <a:pt x="5317923" y="0"/>
                </a:lnTo>
                <a:lnTo>
                  <a:pt x="4281227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Isosceles Triangle 30">
            <a:extLst>
              <a:ext uri="{FF2B5EF4-FFF2-40B4-BE49-F238E27FC236}">
                <a16:creationId xmlns:a16="http://schemas.microsoft.com/office/drawing/2014/main" id="{8A6063F9-5552-46FB-B59A-F3741F70BC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pic>
        <p:nvPicPr>
          <p:cNvPr id="3" name="Picture 4" descr="R, R Studio and DataCamp - Swarthmore College - ITS Blog">
            <a:extLst>
              <a:ext uri="{FF2B5EF4-FFF2-40B4-BE49-F238E27FC236}">
                <a16:creationId xmlns:a16="http://schemas.microsoft.com/office/drawing/2014/main" id="{D6A3F475-A3E0-1FE7-BA11-080B13B330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603" r="-2" b="-2"/>
          <a:stretch/>
        </p:blipFill>
        <p:spPr bwMode="auto">
          <a:xfrm>
            <a:off x="4270595" y="10"/>
            <a:ext cx="7910772" cy="6857990"/>
          </a:xfrm>
          <a:custGeom>
            <a:avLst/>
            <a:gdLst/>
            <a:ahLst/>
            <a:cxnLst/>
            <a:rect l="l" t="t" r="r" b="b"/>
            <a:pathLst>
              <a:path w="7910772" h="6858000">
                <a:moveTo>
                  <a:pt x="2851876" y="0"/>
                </a:moveTo>
                <a:lnTo>
                  <a:pt x="3272912" y="0"/>
                </a:lnTo>
                <a:lnTo>
                  <a:pt x="7910772" y="0"/>
                </a:lnTo>
                <a:lnTo>
                  <a:pt x="7910772" y="6858000"/>
                </a:lnTo>
                <a:lnTo>
                  <a:pt x="3272912" y="6858000"/>
                </a:lnTo>
                <a:lnTo>
                  <a:pt x="1827497" y="6858000"/>
                </a:lnTo>
                <a:close/>
                <a:moveTo>
                  <a:pt x="1231508" y="0"/>
                </a:moveTo>
                <a:lnTo>
                  <a:pt x="2325660" y="0"/>
                </a:lnTo>
                <a:lnTo>
                  <a:pt x="1298610" y="6857536"/>
                </a:lnTo>
                <a:lnTo>
                  <a:pt x="204458" y="6857536"/>
                </a:lnTo>
                <a:close/>
                <a:moveTo>
                  <a:pt x="1036697" y="0"/>
                </a:moveTo>
                <a:lnTo>
                  <a:pt x="1183917" y="0"/>
                </a:lnTo>
                <a:lnTo>
                  <a:pt x="147219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Freeform 52">
            <a:extLst>
              <a:ext uri="{FF2B5EF4-FFF2-40B4-BE49-F238E27FC236}">
                <a16:creationId xmlns:a16="http://schemas.microsoft.com/office/drawing/2014/main" id="{678C0659-789E-4037-A705-F750D22277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20649" y="3576484"/>
            <a:ext cx="8522979" cy="3281517"/>
          </a:xfrm>
          <a:custGeom>
            <a:avLst/>
            <a:gdLst>
              <a:gd name="connsiteX0" fmla="*/ 8516100 w 8522979"/>
              <a:gd name="connsiteY0" fmla="*/ 0 h 3281517"/>
              <a:gd name="connsiteX1" fmla="*/ 8522979 w 8522979"/>
              <a:gd name="connsiteY1" fmla="*/ 3281517 h 3281517"/>
              <a:gd name="connsiteX2" fmla="*/ 650153 w 8522979"/>
              <a:gd name="connsiteY2" fmla="*/ 3281517 h 3281517"/>
              <a:gd name="connsiteX3" fmla="*/ 0 w 8522979"/>
              <a:gd name="connsiteY3" fmla="*/ 3003752 h 3281517"/>
              <a:gd name="connsiteX4" fmla="*/ 879142 w 8522979"/>
              <a:gd name="connsiteY4" fmla="*/ 690551 h 3281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22979" h="3281517">
                <a:moveTo>
                  <a:pt x="8516100" y="0"/>
                </a:moveTo>
                <a:lnTo>
                  <a:pt x="8522979" y="3281517"/>
                </a:lnTo>
                <a:lnTo>
                  <a:pt x="650153" y="3281517"/>
                </a:lnTo>
                <a:lnTo>
                  <a:pt x="0" y="3003752"/>
                </a:lnTo>
                <a:lnTo>
                  <a:pt x="879142" y="690551"/>
                </a:lnTo>
                <a:close/>
              </a:path>
            </a:pathLst>
          </a:custGeom>
          <a:solidFill>
            <a:schemeClr val="bg1">
              <a:alpha val="98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6C1699B-FE10-498B-9672-A3B191537A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A7D99FF-56AE-4518-91EE-449474806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ectangle 23">
            <a:extLst>
              <a:ext uri="{FF2B5EF4-FFF2-40B4-BE49-F238E27FC236}">
                <a16:creationId xmlns:a16="http://schemas.microsoft.com/office/drawing/2014/main" id="{3473931E-477F-4BAC-9D5A-211770844A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1" name="Rectangle 25">
            <a:extLst>
              <a:ext uri="{FF2B5EF4-FFF2-40B4-BE49-F238E27FC236}">
                <a16:creationId xmlns:a16="http://schemas.microsoft.com/office/drawing/2014/main" id="{EA7331C9-137A-4394-8C04-90BDD5196F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3" name="Isosceles Triangle 24">
            <a:extLst>
              <a:ext uri="{FF2B5EF4-FFF2-40B4-BE49-F238E27FC236}">
                <a16:creationId xmlns:a16="http://schemas.microsoft.com/office/drawing/2014/main" id="{561A401D-F5A4-49FC-95C4-906CC02E1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63245" y="4660378"/>
            <a:ext cx="5842274" cy="1393699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sz="4400" dirty="0"/>
              <a:t>ANOVA and post hoc</a:t>
            </a:r>
          </a:p>
        </p:txBody>
      </p:sp>
      <p:sp>
        <p:nvSpPr>
          <p:cNvPr id="25" name="Rectangle 27">
            <a:extLst>
              <a:ext uri="{FF2B5EF4-FFF2-40B4-BE49-F238E27FC236}">
                <a16:creationId xmlns:a16="http://schemas.microsoft.com/office/drawing/2014/main" id="{961B166B-08F3-40C3-8EC4-4A88944715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7" name="Rectangle 28">
            <a:extLst>
              <a:ext uri="{FF2B5EF4-FFF2-40B4-BE49-F238E27FC236}">
                <a16:creationId xmlns:a16="http://schemas.microsoft.com/office/drawing/2014/main" id="{B33DF965-55AE-4870-A70E-F9C5DB23A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9" name="Rectangle 29">
            <a:extLst>
              <a:ext uri="{FF2B5EF4-FFF2-40B4-BE49-F238E27FC236}">
                <a16:creationId xmlns:a16="http://schemas.microsoft.com/office/drawing/2014/main" id="{FD666E67-3127-410A-827E-A08D742F79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31" name="Isosceles Triangle 29">
            <a:extLst>
              <a:ext uri="{FF2B5EF4-FFF2-40B4-BE49-F238E27FC236}">
                <a16:creationId xmlns:a16="http://schemas.microsoft.com/office/drawing/2014/main" id="{3C604E66-6552-4CA4-9420-E057946DF0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6" name="AutoShape 2" descr="Image result for survey net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50969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57501-BD84-A877-CD42-0DBAC297E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2E7751-837A-CC6D-36CB-41694ED4F1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Plotting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9FEC46-C96D-64E3-4692-4B5D930EF7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Use bar plots or line plots</a:t>
            </a:r>
          </a:p>
          <a:p>
            <a:r>
              <a:rPr lang="en-GB" sz="3200" dirty="0"/>
              <a:t>Include error bars (SE or CI)</a:t>
            </a:r>
          </a:p>
          <a:p>
            <a:r>
              <a:rPr lang="en-GB" sz="3200" dirty="0"/>
              <a:t>Add post-hoc letters to visualize group differences</a:t>
            </a:r>
          </a:p>
        </p:txBody>
      </p:sp>
    </p:spTree>
    <p:extLst>
      <p:ext uri="{BB962C8B-B14F-4D97-AF65-F5344CB8AC3E}">
        <p14:creationId xmlns:p14="http://schemas.microsoft.com/office/powerpoint/2010/main" val="3910297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6DEBE0-2FC1-49F6-A860-03507D14C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ANOVA = Analysis of 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0AEC9C-21D8-4D50-B748-EBA6F1246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Used to compare means across more than two groups</a:t>
            </a:r>
          </a:p>
          <a:p>
            <a:r>
              <a:rPr lang="en-GB" sz="3200" dirty="0"/>
              <a:t>Tests whether group differences are statistically significant</a:t>
            </a:r>
          </a:p>
          <a:p>
            <a:pPr lvl="2"/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509284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FBA6A-6827-A429-9FA8-88CD600332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E1CFFE-4DC2-4F29-3334-FD96B70F84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use ANOVA?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54E38-4F80-D377-6D37-70E576433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1335990" cy="3880773"/>
          </a:xfrm>
        </p:spPr>
        <p:txBody>
          <a:bodyPr>
            <a:normAutofit/>
          </a:bodyPr>
          <a:lstStyle/>
          <a:p>
            <a:r>
              <a:rPr lang="en-GB" sz="3200" dirty="0"/>
              <a:t>When comparing more than two groups (e.g., Diets 1–4)</a:t>
            </a:r>
          </a:p>
          <a:p>
            <a:r>
              <a:rPr lang="en-GB" sz="3200" dirty="0"/>
              <a:t>Tests overall effect before post-hoc comparisons</a:t>
            </a:r>
          </a:p>
        </p:txBody>
      </p:sp>
    </p:spTree>
    <p:extLst>
      <p:ext uri="{BB962C8B-B14F-4D97-AF65-F5344CB8AC3E}">
        <p14:creationId xmlns:p14="http://schemas.microsoft.com/office/powerpoint/2010/main" val="1075073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A7293-FB5E-344E-7143-C2198BCFB7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31F56-2D62-AE7B-6792-6636F3562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One-way vs Two-way ANOVA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F48F87-EC5C-4553-3492-86C0F3D458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One-way: One factor (e.g., Diet)</a:t>
            </a:r>
          </a:p>
          <a:p>
            <a:r>
              <a:rPr lang="en-GB" sz="3200" dirty="0"/>
              <a:t>Two-way: Two factors (e.g., Diet and Time)</a:t>
            </a:r>
          </a:p>
          <a:p>
            <a:r>
              <a:rPr lang="en-GB" sz="3200" dirty="0"/>
              <a:t>Can include interaction effects</a:t>
            </a:r>
          </a:p>
        </p:txBody>
      </p:sp>
    </p:spTree>
    <p:extLst>
      <p:ext uri="{BB962C8B-B14F-4D97-AF65-F5344CB8AC3E}">
        <p14:creationId xmlns:p14="http://schemas.microsoft.com/office/powerpoint/2010/main" val="2469433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D3E498-DE04-0177-EDF1-25C8AA3B9B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427C9-B4DE-C300-E914-ADD9A5D0EF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ChickWeight</a:t>
            </a:r>
            <a:r>
              <a:rPr lang="en-GB" dirty="0"/>
              <a:t> Dataset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AA200-C9B4-197C-1188-84D9E64989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Built-in dataset in R</a:t>
            </a:r>
          </a:p>
          <a:p>
            <a:r>
              <a:rPr lang="en-GB" sz="3200" dirty="0"/>
              <a:t>Shows growth of chicks under four different diets</a:t>
            </a:r>
          </a:p>
          <a:p>
            <a:r>
              <a:rPr lang="en-GB" sz="3200" dirty="0"/>
              <a:t>Variables: weight, Time, Chick, Diet</a:t>
            </a:r>
          </a:p>
        </p:txBody>
      </p:sp>
    </p:spTree>
    <p:extLst>
      <p:ext uri="{BB962C8B-B14F-4D97-AF65-F5344CB8AC3E}">
        <p14:creationId xmlns:p14="http://schemas.microsoft.com/office/powerpoint/2010/main" val="3301989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FA0A92-62F2-8007-D50E-D6BFE0C982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64950A-FC57-DAD0-96EF-C3A0E5229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Running ANOVA in 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08665-31FF-52EA-9B09-D6CC627E1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model &lt;- </a:t>
            </a:r>
            <a:r>
              <a:rPr lang="en-GB" sz="3200" dirty="0" err="1"/>
              <a:t>aov</a:t>
            </a:r>
            <a:r>
              <a:rPr lang="en-GB" sz="3200" dirty="0"/>
              <a:t>(weight ~ Diet, data = </a:t>
            </a:r>
            <a:r>
              <a:rPr lang="en-GB" sz="3200" dirty="0" err="1"/>
              <a:t>ChickWeight</a:t>
            </a:r>
            <a:r>
              <a:rPr lang="en-GB" sz="3200" dirty="0"/>
              <a:t>)</a:t>
            </a:r>
          </a:p>
          <a:p>
            <a:r>
              <a:rPr lang="en-GB" sz="3200" dirty="0"/>
              <a:t>summary(model)</a:t>
            </a:r>
          </a:p>
          <a:p>
            <a:r>
              <a:rPr lang="en-GB" sz="3200" dirty="0"/>
              <a:t>Interpreting p-values and F-statistics</a:t>
            </a:r>
          </a:p>
        </p:txBody>
      </p:sp>
    </p:spTree>
    <p:extLst>
      <p:ext uri="{BB962C8B-B14F-4D97-AF65-F5344CB8AC3E}">
        <p14:creationId xmlns:p14="http://schemas.microsoft.com/office/powerpoint/2010/main" val="856539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03BFB8-6875-56E6-47A2-9E1961883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15B7-EF47-358F-A6A2-B3F52D65B0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Two-way ANOVA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02D49-AE71-AEE4-4809-1C48CDE540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model &lt;- </a:t>
            </a:r>
            <a:r>
              <a:rPr lang="en-GB" sz="3200" dirty="0" err="1"/>
              <a:t>aov</a:t>
            </a:r>
            <a:r>
              <a:rPr lang="en-GB" sz="3200" dirty="0"/>
              <a:t>(weight ~ Time * Diet, data = </a:t>
            </a:r>
            <a:r>
              <a:rPr lang="en-GB" sz="3200" dirty="0" err="1"/>
              <a:t>ChickWeight</a:t>
            </a:r>
            <a:r>
              <a:rPr lang="en-GB" sz="3200" dirty="0"/>
              <a:t>)</a:t>
            </a:r>
          </a:p>
          <a:p>
            <a:r>
              <a:rPr lang="en-GB" sz="3200" dirty="0"/>
              <a:t>Tests Diet effect, Time effect, and interaction</a:t>
            </a:r>
          </a:p>
          <a:p>
            <a:r>
              <a:rPr lang="en-GB" sz="3200" dirty="0"/>
              <a:t>Interaction: Does weight change differently across diets over time?</a:t>
            </a:r>
          </a:p>
        </p:txBody>
      </p:sp>
    </p:spTree>
    <p:extLst>
      <p:ext uri="{BB962C8B-B14F-4D97-AF65-F5344CB8AC3E}">
        <p14:creationId xmlns:p14="http://schemas.microsoft.com/office/powerpoint/2010/main" val="14078452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D0D1BE-5C91-09A5-B7C6-38F5E0C999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6B05B-CEEC-B584-CF47-1EE013949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Post-hoc testing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09CD8-16F0-EDA2-F169-1C5D8BA76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Used when ANOVA finds significant differences</a:t>
            </a:r>
          </a:p>
          <a:p>
            <a:r>
              <a:rPr lang="en-GB" sz="3200" dirty="0"/>
              <a:t>Tukey HSD is most common</a:t>
            </a:r>
          </a:p>
          <a:p>
            <a:r>
              <a:rPr lang="en-GB" sz="3200" dirty="0"/>
              <a:t>Controls multiple comparisons</a:t>
            </a:r>
          </a:p>
        </p:txBody>
      </p:sp>
    </p:spTree>
    <p:extLst>
      <p:ext uri="{BB962C8B-B14F-4D97-AF65-F5344CB8AC3E}">
        <p14:creationId xmlns:p14="http://schemas.microsoft.com/office/powerpoint/2010/main" val="2271479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C18CD4-90B4-9AAE-9092-C282DF818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C23C7D-82F4-F96F-386D-9B2D0607E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Post-hoc in R (Diet Only)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E7370-4401-3BC6-EE22-77AFB36C9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10443958" cy="3880773"/>
          </a:xfrm>
        </p:spPr>
        <p:txBody>
          <a:bodyPr>
            <a:normAutofit/>
          </a:bodyPr>
          <a:lstStyle/>
          <a:p>
            <a:r>
              <a:rPr lang="en-GB" sz="3200" dirty="0"/>
              <a:t>HSD &lt;- </a:t>
            </a:r>
            <a:r>
              <a:rPr lang="en-GB" sz="3200" dirty="0" err="1"/>
              <a:t>HSD.test</a:t>
            </a:r>
            <a:r>
              <a:rPr lang="en-GB" sz="3200" dirty="0"/>
              <a:t>(model, 'Diet', group=TRUE)</a:t>
            </a:r>
          </a:p>
          <a:p>
            <a:r>
              <a:rPr lang="en-GB" sz="3200" dirty="0" err="1"/>
              <a:t>HSD$groups</a:t>
            </a:r>
            <a:r>
              <a:rPr lang="en-GB" sz="3200" dirty="0"/>
              <a:t> gives group letters</a:t>
            </a:r>
          </a:p>
          <a:p>
            <a:r>
              <a:rPr lang="en-GB" sz="3200" dirty="0"/>
              <a:t>Groups sharing letters are NOT significantly different</a:t>
            </a:r>
          </a:p>
        </p:txBody>
      </p:sp>
    </p:spTree>
    <p:extLst>
      <p:ext uri="{BB962C8B-B14F-4D97-AF65-F5344CB8AC3E}">
        <p14:creationId xmlns:p14="http://schemas.microsoft.com/office/powerpoint/2010/main" val="784379452"/>
      </p:ext>
    </p:extLst>
  </p:cSld>
  <p:clrMapOvr>
    <a:masterClrMapping/>
  </p:clrMapOvr>
</p:sld>
</file>

<file path=ppt/theme/theme1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1034698B9B4E14293E772D189D66AAF" ma:contentTypeVersion="12" ma:contentTypeDescription="Create a new document." ma:contentTypeScope="" ma:versionID="39f8219d6fd6568bb0f67c81d1139b4b">
  <xsd:schema xmlns:xsd="http://www.w3.org/2001/XMLSchema" xmlns:xs="http://www.w3.org/2001/XMLSchema" xmlns:p="http://schemas.microsoft.com/office/2006/metadata/properties" xmlns:ns3="5b65ddc1-c9b2-41d9-8f85-3a72a77d176c" xmlns:ns4="adc16ad7-89ea-4a6f-a3d1-d3ad6b6e43c5" targetNamespace="http://schemas.microsoft.com/office/2006/metadata/properties" ma:root="true" ma:fieldsID="21434e2f2644425e2e5e2275db6d5814" ns3:_="" ns4:_="">
    <xsd:import namespace="5b65ddc1-c9b2-41d9-8f85-3a72a77d176c"/>
    <xsd:import namespace="adc16ad7-89ea-4a6f-a3d1-d3ad6b6e43c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65ddc1-c9b2-41d9-8f85-3a72a77d176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c16ad7-89ea-4a6f-a3d1-d3ad6b6e43c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206431D-0BAA-4F59-AD4B-C6CE1F1A767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b65ddc1-c9b2-41d9-8f85-3a72a77d176c"/>
    <ds:schemaRef ds:uri="adc16ad7-89ea-4a6f-a3d1-d3ad6b6e43c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04009D6-D57B-47A6-8F65-D4C6181E6847}">
  <ds:schemaRefs>
    <ds:schemaRef ds:uri="http://www.w3.org/XML/1998/namespace"/>
    <ds:schemaRef ds:uri="http://schemas.microsoft.com/office/2006/documentManagement/types"/>
    <ds:schemaRef ds:uri="http://purl.org/dc/dcmitype/"/>
    <ds:schemaRef ds:uri="adc16ad7-89ea-4a6f-a3d1-d3ad6b6e43c5"/>
    <ds:schemaRef ds:uri="http://purl.org/dc/terms/"/>
    <ds:schemaRef ds:uri="http://schemas.microsoft.com/office/infopath/2007/PartnerControls"/>
    <ds:schemaRef ds:uri="5b65ddc1-c9b2-41d9-8f85-3a72a77d176c"/>
    <ds:schemaRef ds:uri="http://schemas.microsoft.com/office/2006/metadata/properties"/>
    <ds:schemaRef ds:uri="http://purl.org/dc/elements/1.1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E2440FC5-EAF8-4027-A86E-8B5DB6285E6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3404</TotalTime>
  <Words>239</Words>
  <Application>Microsoft Office PowerPoint</Application>
  <PresentationFormat>Widescreen</PresentationFormat>
  <Paragraphs>36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1_Facet</vt:lpstr>
      <vt:lpstr>ANOVA and post hoc</vt:lpstr>
      <vt:lpstr>ANOVA = Analysis of Variance</vt:lpstr>
      <vt:lpstr>Why use ANOVA?</vt:lpstr>
      <vt:lpstr>One-way vs Two-way ANOVA</vt:lpstr>
      <vt:lpstr>ChickWeight Dataset</vt:lpstr>
      <vt:lpstr>Running ANOVA in R</vt:lpstr>
      <vt:lpstr>Two-way ANOVA Example</vt:lpstr>
      <vt:lpstr>Post-hoc testing</vt:lpstr>
      <vt:lpstr>Post-hoc in R (Diet Only)</vt:lpstr>
      <vt:lpstr>Plotting 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Johnson</dc:creator>
  <cp:lastModifiedBy>Oluwadunsin Adekola</cp:lastModifiedBy>
  <cp:revision>95</cp:revision>
  <dcterms:created xsi:type="dcterms:W3CDTF">2019-02-04T21:48:40Z</dcterms:created>
  <dcterms:modified xsi:type="dcterms:W3CDTF">2025-11-18T15:43:05Z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0x01010001034698B9B4E14293E772D189D66AAF</vt:lpwstr>
  </property>
</Properties>
</file>