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4"/>
  </p:sldMasterIdLst>
  <p:notesMasterIdLst>
    <p:notesMasterId r:id="rId28"/>
  </p:notesMasterIdLst>
  <p:sldIdLst>
    <p:sldId id="338" r:id="rId5"/>
    <p:sldId id="332" r:id="rId6"/>
    <p:sldId id="415" r:id="rId7"/>
    <p:sldId id="413" r:id="rId8"/>
    <p:sldId id="414" r:id="rId9"/>
    <p:sldId id="275" r:id="rId10"/>
    <p:sldId id="419" r:id="rId11"/>
    <p:sldId id="412" r:id="rId12"/>
    <p:sldId id="310" r:id="rId13"/>
    <p:sldId id="423" r:id="rId14"/>
    <p:sldId id="311" r:id="rId15"/>
    <p:sldId id="424" r:id="rId16"/>
    <p:sldId id="421" r:id="rId17"/>
    <p:sldId id="313" r:id="rId18"/>
    <p:sldId id="315" r:id="rId19"/>
    <p:sldId id="416" r:id="rId20"/>
    <p:sldId id="316" r:id="rId21"/>
    <p:sldId id="417" r:id="rId22"/>
    <p:sldId id="422" r:id="rId23"/>
    <p:sldId id="295" r:id="rId24"/>
    <p:sldId id="296" r:id="rId25"/>
    <p:sldId id="297" r:id="rId26"/>
    <p:sldId id="28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DDD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118725-E7C9-4C2E-952E-CB0A3827B4C7}" v="499" dt="2025-09-30T13:45:30.0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3731" autoAdjust="0"/>
  </p:normalViewPr>
  <p:slideViewPr>
    <p:cSldViewPr snapToGrid="0">
      <p:cViewPr varScale="1">
        <p:scale>
          <a:sx n="91" d="100"/>
          <a:sy n="91" d="100"/>
        </p:scale>
        <p:origin x="135"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uwadunsin Adekola" userId="0a0eed3f-fff7-4641-bdb2-240b18ebbedd" providerId="ADAL" clId="{92118725-E7C9-4C2E-952E-CB0A3827B4C7}"/>
    <pc:docChg chg="undo custSel addSld delSld modSld sldOrd">
      <pc:chgData name="Oluwadunsin Adekola" userId="0a0eed3f-fff7-4641-bdb2-240b18ebbedd" providerId="ADAL" clId="{92118725-E7C9-4C2E-952E-CB0A3827B4C7}" dt="2025-09-30T13:47:39.118" v="1066" actId="2696"/>
      <pc:docMkLst>
        <pc:docMk/>
      </pc:docMkLst>
      <pc:sldChg chg="modSp add del mod">
        <pc:chgData name="Oluwadunsin Adekola" userId="0a0eed3f-fff7-4641-bdb2-240b18ebbedd" providerId="ADAL" clId="{92118725-E7C9-4C2E-952E-CB0A3827B4C7}" dt="2025-09-30T12:30:57.242" v="754" actId="2696"/>
        <pc:sldMkLst>
          <pc:docMk/>
          <pc:sldMk cId="2604391361" sldId="256"/>
        </pc:sldMkLst>
        <pc:spChg chg="mod">
          <ac:chgData name="Oluwadunsin Adekola" userId="0a0eed3f-fff7-4641-bdb2-240b18ebbedd" providerId="ADAL" clId="{92118725-E7C9-4C2E-952E-CB0A3827B4C7}" dt="2025-09-30T11:16:22.008" v="334" actId="27636"/>
          <ac:spMkLst>
            <pc:docMk/>
            <pc:sldMk cId="2604391361" sldId="256"/>
            <ac:spMk id="2" creationId="{00000000-0000-0000-0000-000000000000}"/>
          </ac:spMkLst>
        </pc:spChg>
        <pc:spChg chg="mod">
          <ac:chgData name="Oluwadunsin Adekola" userId="0a0eed3f-fff7-4641-bdb2-240b18ebbedd" providerId="ADAL" clId="{92118725-E7C9-4C2E-952E-CB0A3827B4C7}" dt="2025-09-30T11:16:21.992" v="333" actId="27636"/>
          <ac:spMkLst>
            <pc:docMk/>
            <pc:sldMk cId="2604391361" sldId="256"/>
            <ac:spMk id="3" creationId="{00000000-0000-0000-0000-000000000000}"/>
          </ac:spMkLst>
        </pc:spChg>
      </pc:sldChg>
      <pc:sldChg chg="delSp add del setBg delDesignElem">
        <pc:chgData name="Oluwadunsin Adekola" userId="0a0eed3f-fff7-4641-bdb2-240b18ebbedd" providerId="ADAL" clId="{92118725-E7C9-4C2E-952E-CB0A3827B4C7}" dt="2025-09-30T12:31:08.421" v="755" actId="2696"/>
        <pc:sldMkLst>
          <pc:docMk/>
          <pc:sldMk cId="3888425090" sldId="257"/>
        </pc:sldMkLst>
        <pc:spChg chg="del">
          <ac:chgData name="Oluwadunsin Adekola" userId="0a0eed3f-fff7-4641-bdb2-240b18ebbedd" providerId="ADAL" clId="{92118725-E7C9-4C2E-952E-CB0A3827B4C7}" dt="2025-09-30T11:16:21.929" v="332"/>
          <ac:spMkLst>
            <pc:docMk/>
            <pc:sldMk cId="3888425090" sldId="257"/>
            <ac:spMk id="19" creationId="{CC28BCC9-4093-4FD5-83EB-7EC297F51396}"/>
          </ac:spMkLst>
        </pc:spChg>
        <pc:grpChg chg="del">
          <ac:chgData name="Oluwadunsin Adekola" userId="0a0eed3f-fff7-4641-bdb2-240b18ebbedd" providerId="ADAL" clId="{92118725-E7C9-4C2E-952E-CB0A3827B4C7}" dt="2025-09-30T11:16:21.929" v="332"/>
          <ac:grpSpMkLst>
            <pc:docMk/>
            <pc:sldMk cId="3888425090" sldId="257"/>
            <ac:grpSpMk id="10" creationId="{08BCF048-8940-4354-B9EC-5AD74E283CE3}"/>
          </ac:grpSpMkLst>
        </pc:grpChg>
      </pc:sldChg>
      <pc:sldChg chg="delSp add del setBg delDesignElem">
        <pc:chgData name="Oluwadunsin Adekola" userId="0a0eed3f-fff7-4641-bdb2-240b18ebbedd" providerId="ADAL" clId="{92118725-E7C9-4C2E-952E-CB0A3827B4C7}" dt="2025-09-30T12:31:17.956" v="756" actId="2696"/>
        <pc:sldMkLst>
          <pc:docMk/>
          <pc:sldMk cId="436504729" sldId="258"/>
        </pc:sldMkLst>
        <pc:spChg chg="del">
          <ac:chgData name="Oluwadunsin Adekola" userId="0a0eed3f-fff7-4641-bdb2-240b18ebbedd" providerId="ADAL" clId="{92118725-E7C9-4C2E-952E-CB0A3827B4C7}" dt="2025-09-30T11:16:21.929" v="332"/>
          <ac:spMkLst>
            <pc:docMk/>
            <pc:sldMk cId="436504729" sldId="258"/>
            <ac:spMk id="6" creationId="{73C0A186-7444-4460-9C37-532E7671E99E}"/>
          </ac:spMkLst>
        </pc:spChg>
        <pc:grpChg chg="del">
          <ac:chgData name="Oluwadunsin Adekola" userId="0a0eed3f-fff7-4641-bdb2-240b18ebbedd" providerId="ADAL" clId="{92118725-E7C9-4C2E-952E-CB0A3827B4C7}" dt="2025-09-30T11:16:21.929" v="332"/>
          <ac:grpSpMkLst>
            <pc:docMk/>
            <pc:sldMk cId="436504729" sldId="258"/>
            <ac:grpSpMk id="5" creationId="{93E10248-AF0E-477D-B4D2-47C02CE4E353}"/>
          </ac:grpSpMkLst>
        </pc:grpChg>
        <pc:grpChg chg="del">
          <ac:chgData name="Oluwadunsin Adekola" userId="0a0eed3f-fff7-4641-bdb2-240b18ebbedd" providerId="ADAL" clId="{92118725-E7C9-4C2E-952E-CB0A3827B4C7}" dt="2025-09-30T11:16:21.929" v="332"/>
          <ac:grpSpMkLst>
            <pc:docMk/>
            <pc:sldMk cId="436504729" sldId="258"/>
            <ac:grpSpMk id="7" creationId="{F1ECA4FE-7D2F-4576-B767-3A5F5ABFE90F}"/>
          </ac:grpSpMkLst>
        </pc:grpChg>
        <pc:cxnChg chg="del">
          <ac:chgData name="Oluwadunsin Adekola" userId="0a0eed3f-fff7-4641-bdb2-240b18ebbedd" providerId="ADAL" clId="{92118725-E7C9-4C2E-952E-CB0A3827B4C7}" dt="2025-09-30T11:16:21.929" v="332"/>
          <ac:cxnSpMkLst>
            <pc:docMk/>
            <pc:sldMk cId="436504729" sldId="258"/>
            <ac:cxnSpMk id="13" creationId="{E81F53E2-F556-42FA-8D24-113839EE19F8}"/>
          </ac:cxnSpMkLst>
        </pc:cxnChg>
      </pc:sldChg>
      <pc:sldChg chg="add del setBg">
        <pc:chgData name="Oluwadunsin Adekola" userId="0a0eed3f-fff7-4641-bdb2-240b18ebbedd" providerId="ADAL" clId="{92118725-E7C9-4C2E-952E-CB0A3827B4C7}" dt="2025-09-30T12:33:45.926" v="758" actId="2696"/>
        <pc:sldMkLst>
          <pc:docMk/>
          <pc:sldMk cId="690149174" sldId="259"/>
        </pc:sldMkLst>
      </pc:sldChg>
      <pc:sldChg chg="add del">
        <pc:chgData name="Oluwadunsin Adekola" userId="0a0eed3f-fff7-4641-bdb2-240b18ebbedd" providerId="ADAL" clId="{92118725-E7C9-4C2E-952E-CB0A3827B4C7}" dt="2025-09-30T12:33:45.926" v="758" actId="2696"/>
        <pc:sldMkLst>
          <pc:docMk/>
          <pc:sldMk cId="174852494" sldId="260"/>
        </pc:sldMkLst>
      </pc:sldChg>
      <pc:sldChg chg="delSp add del setBg delDesignElem">
        <pc:chgData name="Oluwadunsin Adekola" userId="0a0eed3f-fff7-4641-bdb2-240b18ebbedd" providerId="ADAL" clId="{92118725-E7C9-4C2E-952E-CB0A3827B4C7}" dt="2025-09-30T12:33:45.926" v="758" actId="2696"/>
        <pc:sldMkLst>
          <pc:docMk/>
          <pc:sldMk cId="758144639" sldId="261"/>
        </pc:sldMkLst>
        <pc:spChg chg="del">
          <ac:chgData name="Oluwadunsin Adekola" userId="0a0eed3f-fff7-4641-bdb2-240b18ebbedd" providerId="ADAL" clId="{92118725-E7C9-4C2E-952E-CB0A3827B4C7}" dt="2025-09-30T11:16:21.929" v="332"/>
          <ac:spMkLst>
            <pc:docMk/>
            <pc:sldMk cId="758144639" sldId="261"/>
            <ac:spMk id="9" creationId="{F70C2B8F-6B1B-46D5-86E6-40F36C695FC2}"/>
          </ac:spMkLst>
        </pc:spChg>
        <pc:spChg chg="del">
          <ac:chgData name="Oluwadunsin Adekola" userId="0a0eed3f-fff7-4641-bdb2-240b18ebbedd" providerId="ADAL" clId="{92118725-E7C9-4C2E-952E-CB0A3827B4C7}" dt="2025-09-30T11:16:21.929" v="332"/>
          <ac:spMkLst>
            <pc:docMk/>
            <pc:sldMk cId="758144639" sldId="261"/>
            <ac:spMk id="11" creationId="{DB521824-592C-476A-AB0A-CA0C6D1F3407}"/>
          </ac:spMkLst>
        </pc:spChg>
        <pc:spChg chg="del">
          <ac:chgData name="Oluwadunsin Adekola" userId="0a0eed3f-fff7-4641-bdb2-240b18ebbedd" providerId="ADAL" clId="{92118725-E7C9-4C2E-952E-CB0A3827B4C7}" dt="2025-09-30T11:16:21.929" v="332"/>
          <ac:spMkLst>
            <pc:docMk/>
            <pc:sldMk cId="758144639" sldId="261"/>
            <ac:spMk id="13" creationId="{A2749EFA-8EE4-4EB8-9424-8E593B9320AD}"/>
          </ac:spMkLst>
        </pc:spChg>
        <pc:spChg chg="del">
          <ac:chgData name="Oluwadunsin Adekola" userId="0a0eed3f-fff7-4641-bdb2-240b18ebbedd" providerId="ADAL" clId="{92118725-E7C9-4C2E-952E-CB0A3827B4C7}" dt="2025-09-30T11:16:21.929" v="332"/>
          <ac:spMkLst>
            <pc:docMk/>
            <pc:sldMk cId="758144639" sldId="261"/>
            <ac:spMk id="15" creationId="{B5C860C9-D4F9-4350-80DA-0D1CD36C7741}"/>
          </ac:spMkLst>
        </pc:spChg>
        <pc:spChg chg="del">
          <ac:chgData name="Oluwadunsin Adekola" userId="0a0eed3f-fff7-4641-bdb2-240b18ebbedd" providerId="ADAL" clId="{92118725-E7C9-4C2E-952E-CB0A3827B4C7}" dt="2025-09-30T11:16:21.929" v="332"/>
          <ac:spMkLst>
            <pc:docMk/>
            <pc:sldMk cId="758144639" sldId="261"/>
            <ac:spMk id="17" creationId="{538A90C8-AE0E-4EBA-9AF8-EEDB206020E0}"/>
          </ac:spMkLst>
        </pc:spChg>
      </pc:sldChg>
      <pc:sldChg chg="add del">
        <pc:chgData name="Oluwadunsin Adekola" userId="0a0eed3f-fff7-4641-bdb2-240b18ebbedd" providerId="ADAL" clId="{92118725-E7C9-4C2E-952E-CB0A3827B4C7}" dt="2025-09-30T12:33:45.926" v="758" actId="2696"/>
        <pc:sldMkLst>
          <pc:docMk/>
          <pc:sldMk cId="3823320343" sldId="262"/>
        </pc:sldMkLst>
      </pc:sldChg>
      <pc:sldChg chg="add del setBg">
        <pc:chgData name="Oluwadunsin Adekola" userId="0a0eed3f-fff7-4641-bdb2-240b18ebbedd" providerId="ADAL" clId="{92118725-E7C9-4C2E-952E-CB0A3827B4C7}" dt="2025-09-30T12:33:45.926" v="758" actId="2696"/>
        <pc:sldMkLst>
          <pc:docMk/>
          <pc:sldMk cId="982431547" sldId="267"/>
        </pc:sldMkLst>
      </pc:sldChg>
      <pc:sldChg chg="delSp add del setBg delDesignElem">
        <pc:chgData name="Oluwadunsin Adekola" userId="0a0eed3f-fff7-4641-bdb2-240b18ebbedd" providerId="ADAL" clId="{92118725-E7C9-4C2E-952E-CB0A3827B4C7}" dt="2025-09-30T12:33:45.926" v="758" actId="2696"/>
        <pc:sldMkLst>
          <pc:docMk/>
          <pc:sldMk cId="1265495641" sldId="268"/>
        </pc:sldMkLst>
        <pc:spChg chg="del">
          <ac:chgData name="Oluwadunsin Adekola" userId="0a0eed3f-fff7-4641-bdb2-240b18ebbedd" providerId="ADAL" clId="{92118725-E7C9-4C2E-952E-CB0A3827B4C7}" dt="2025-09-30T11:16:21.929" v="332"/>
          <ac:spMkLst>
            <pc:docMk/>
            <pc:sldMk cId="1265495641" sldId="268"/>
            <ac:spMk id="9" creationId="{F70C2B8F-6B1B-46D5-86E6-40F36C695FC2}"/>
          </ac:spMkLst>
        </pc:spChg>
        <pc:spChg chg="del">
          <ac:chgData name="Oluwadunsin Adekola" userId="0a0eed3f-fff7-4641-bdb2-240b18ebbedd" providerId="ADAL" clId="{92118725-E7C9-4C2E-952E-CB0A3827B4C7}" dt="2025-09-30T11:16:21.929" v="332"/>
          <ac:spMkLst>
            <pc:docMk/>
            <pc:sldMk cId="1265495641" sldId="268"/>
            <ac:spMk id="11" creationId="{DB521824-592C-476A-AB0A-CA0C6D1F3407}"/>
          </ac:spMkLst>
        </pc:spChg>
        <pc:spChg chg="del">
          <ac:chgData name="Oluwadunsin Adekola" userId="0a0eed3f-fff7-4641-bdb2-240b18ebbedd" providerId="ADAL" clId="{92118725-E7C9-4C2E-952E-CB0A3827B4C7}" dt="2025-09-30T11:16:21.929" v="332"/>
          <ac:spMkLst>
            <pc:docMk/>
            <pc:sldMk cId="1265495641" sldId="268"/>
            <ac:spMk id="13" creationId="{A2749EFA-8EE4-4EB8-9424-8E593B9320AD}"/>
          </ac:spMkLst>
        </pc:spChg>
        <pc:spChg chg="del">
          <ac:chgData name="Oluwadunsin Adekola" userId="0a0eed3f-fff7-4641-bdb2-240b18ebbedd" providerId="ADAL" clId="{92118725-E7C9-4C2E-952E-CB0A3827B4C7}" dt="2025-09-30T11:16:21.929" v="332"/>
          <ac:spMkLst>
            <pc:docMk/>
            <pc:sldMk cId="1265495641" sldId="268"/>
            <ac:spMk id="15" creationId="{B5C860C9-D4F9-4350-80DA-0D1CD36C7741}"/>
          </ac:spMkLst>
        </pc:spChg>
        <pc:spChg chg="del">
          <ac:chgData name="Oluwadunsin Adekola" userId="0a0eed3f-fff7-4641-bdb2-240b18ebbedd" providerId="ADAL" clId="{92118725-E7C9-4C2E-952E-CB0A3827B4C7}" dt="2025-09-30T11:16:21.929" v="332"/>
          <ac:spMkLst>
            <pc:docMk/>
            <pc:sldMk cId="1265495641" sldId="268"/>
            <ac:spMk id="17" creationId="{538A90C8-AE0E-4EBA-9AF8-EEDB206020E0}"/>
          </ac:spMkLst>
        </pc:spChg>
      </pc:sldChg>
      <pc:sldChg chg="delSp add del setBg delDesignElem">
        <pc:chgData name="Oluwadunsin Adekola" userId="0a0eed3f-fff7-4641-bdb2-240b18ebbedd" providerId="ADAL" clId="{92118725-E7C9-4C2E-952E-CB0A3827B4C7}" dt="2025-09-30T12:33:45.926" v="758" actId="2696"/>
        <pc:sldMkLst>
          <pc:docMk/>
          <pc:sldMk cId="1041614925" sldId="269"/>
        </pc:sldMkLst>
        <pc:spChg chg="del">
          <ac:chgData name="Oluwadunsin Adekola" userId="0a0eed3f-fff7-4641-bdb2-240b18ebbedd" providerId="ADAL" clId="{92118725-E7C9-4C2E-952E-CB0A3827B4C7}" dt="2025-09-30T11:16:21.929" v="332"/>
          <ac:spMkLst>
            <pc:docMk/>
            <pc:sldMk cId="1041614925" sldId="269"/>
            <ac:spMk id="12" creationId="{F70C2B8F-6B1B-46D5-86E6-40F36C695FC2}"/>
          </ac:spMkLst>
        </pc:spChg>
        <pc:spChg chg="del">
          <ac:chgData name="Oluwadunsin Adekola" userId="0a0eed3f-fff7-4641-bdb2-240b18ebbedd" providerId="ADAL" clId="{92118725-E7C9-4C2E-952E-CB0A3827B4C7}" dt="2025-09-30T11:16:21.929" v="332"/>
          <ac:spMkLst>
            <pc:docMk/>
            <pc:sldMk cId="1041614925" sldId="269"/>
            <ac:spMk id="14" creationId="{DB521824-592C-476A-AB0A-CA0C6D1F3407}"/>
          </ac:spMkLst>
        </pc:spChg>
        <pc:spChg chg="del">
          <ac:chgData name="Oluwadunsin Adekola" userId="0a0eed3f-fff7-4641-bdb2-240b18ebbedd" providerId="ADAL" clId="{92118725-E7C9-4C2E-952E-CB0A3827B4C7}" dt="2025-09-30T11:16:21.929" v="332"/>
          <ac:spMkLst>
            <pc:docMk/>
            <pc:sldMk cId="1041614925" sldId="269"/>
            <ac:spMk id="16" creationId="{A2749EFA-8EE4-4EB8-9424-8E593B9320AD}"/>
          </ac:spMkLst>
        </pc:spChg>
        <pc:spChg chg="del">
          <ac:chgData name="Oluwadunsin Adekola" userId="0a0eed3f-fff7-4641-bdb2-240b18ebbedd" providerId="ADAL" clId="{92118725-E7C9-4C2E-952E-CB0A3827B4C7}" dt="2025-09-30T11:16:21.929" v="332"/>
          <ac:spMkLst>
            <pc:docMk/>
            <pc:sldMk cId="1041614925" sldId="269"/>
            <ac:spMk id="18" creationId="{B5C860C9-D4F9-4350-80DA-0D1CD36C7741}"/>
          </ac:spMkLst>
        </pc:spChg>
        <pc:spChg chg="del">
          <ac:chgData name="Oluwadunsin Adekola" userId="0a0eed3f-fff7-4641-bdb2-240b18ebbedd" providerId="ADAL" clId="{92118725-E7C9-4C2E-952E-CB0A3827B4C7}" dt="2025-09-30T11:16:21.929" v="332"/>
          <ac:spMkLst>
            <pc:docMk/>
            <pc:sldMk cId="1041614925" sldId="269"/>
            <ac:spMk id="20" creationId="{538A90C8-AE0E-4EBA-9AF8-EEDB206020E0}"/>
          </ac:spMkLst>
        </pc:spChg>
      </pc:sldChg>
      <pc:sldChg chg="add del setBg">
        <pc:chgData name="Oluwadunsin Adekola" userId="0a0eed3f-fff7-4641-bdb2-240b18ebbedd" providerId="ADAL" clId="{92118725-E7C9-4C2E-952E-CB0A3827B4C7}" dt="2025-09-30T12:33:45.926" v="758" actId="2696"/>
        <pc:sldMkLst>
          <pc:docMk/>
          <pc:sldMk cId="3473463425" sldId="271"/>
        </pc:sldMkLst>
      </pc:sldChg>
      <pc:sldChg chg="delSp add del setBg delDesignElem">
        <pc:chgData name="Oluwadunsin Adekola" userId="0a0eed3f-fff7-4641-bdb2-240b18ebbedd" providerId="ADAL" clId="{92118725-E7C9-4C2E-952E-CB0A3827B4C7}" dt="2025-09-30T12:33:45.926" v="758" actId="2696"/>
        <pc:sldMkLst>
          <pc:docMk/>
          <pc:sldMk cId="568105173" sldId="272"/>
        </pc:sldMkLst>
        <pc:spChg chg="del">
          <ac:chgData name="Oluwadunsin Adekola" userId="0a0eed3f-fff7-4641-bdb2-240b18ebbedd" providerId="ADAL" clId="{92118725-E7C9-4C2E-952E-CB0A3827B4C7}" dt="2025-09-30T11:16:21.929" v="332"/>
          <ac:spMkLst>
            <pc:docMk/>
            <pc:sldMk cId="568105173" sldId="272"/>
            <ac:spMk id="19" creationId="{CC28BCC9-4093-4FD5-83EB-7EC297F51396}"/>
          </ac:spMkLst>
        </pc:spChg>
        <pc:grpChg chg="del">
          <ac:chgData name="Oluwadunsin Adekola" userId="0a0eed3f-fff7-4641-bdb2-240b18ebbedd" providerId="ADAL" clId="{92118725-E7C9-4C2E-952E-CB0A3827B4C7}" dt="2025-09-30T11:16:21.929" v="332"/>
          <ac:grpSpMkLst>
            <pc:docMk/>
            <pc:sldMk cId="568105173" sldId="272"/>
            <ac:grpSpMk id="10" creationId="{08BCF048-8940-4354-B9EC-5AD74E283CE3}"/>
          </ac:grpSpMkLst>
        </pc:grpChg>
      </pc:sldChg>
      <pc:sldChg chg="modSp mod ord modAnim">
        <pc:chgData name="Oluwadunsin Adekola" userId="0a0eed3f-fff7-4641-bdb2-240b18ebbedd" providerId="ADAL" clId="{92118725-E7C9-4C2E-952E-CB0A3827B4C7}" dt="2025-09-30T11:19:04.225" v="360"/>
        <pc:sldMkLst>
          <pc:docMk/>
          <pc:sldMk cId="350928455" sldId="275"/>
        </pc:sldMkLst>
        <pc:spChg chg="mod">
          <ac:chgData name="Oluwadunsin Adekola" userId="0a0eed3f-fff7-4641-bdb2-240b18ebbedd" providerId="ADAL" clId="{92118725-E7C9-4C2E-952E-CB0A3827B4C7}" dt="2025-09-30T11:18:54.437" v="359" actId="20577"/>
          <ac:spMkLst>
            <pc:docMk/>
            <pc:sldMk cId="350928455" sldId="275"/>
            <ac:spMk id="3" creationId="{F90AEC9C-21D8-4D50-B748-EBA6F12464BB}"/>
          </ac:spMkLst>
        </pc:spChg>
      </pc:sldChg>
      <pc:sldChg chg="add del setBg">
        <pc:chgData name="Oluwadunsin Adekola" userId="0a0eed3f-fff7-4641-bdb2-240b18ebbedd" providerId="ADAL" clId="{92118725-E7C9-4C2E-952E-CB0A3827B4C7}" dt="2025-09-30T12:33:45.926" v="758" actId="2696"/>
        <pc:sldMkLst>
          <pc:docMk/>
          <pc:sldMk cId="3176867301" sldId="284"/>
        </pc:sldMkLst>
      </pc:sldChg>
      <pc:sldChg chg="delSp add del setBg delDesignElem">
        <pc:chgData name="Oluwadunsin Adekola" userId="0a0eed3f-fff7-4641-bdb2-240b18ebbedd" providerId="ADAL" clId="{92118725-E7C9-4C2E-952E-CB0A3827B4C7}" dt="2025-09-30T12:33:45.926" v="758" actId="2696"/>
        <pc:sldMkLst>
          <pc:docMk/>
          <pc:sldMk cId="1115775876" sldId="285"/>
        </pc:sldMkLst>
        <pc:spChg chg="del">
          <ac:chgData name="Oluwadunsin Adekola" userId="0a0eed3f-fff7-4641-bdb2-240b18ebbedd" providerId="ADAL" clId="{92118725-E7C9-4C2E-952E-CB0A3827B4C7}" dt="2025-09-30T11:16:21.929" v="332"/>
          <ac:spMkLst>
            <pc:docMk/>
            <pc:sldMk cId="1115775876" sldId="285"/>
            <ac:spMk id="10" creationId="{F70C2B8F-6B1B-46D5-86E6-40F36C695FC2}"/>
          </ac:spMkLst>
        </pc:spChg>
        <pc:spChg chg="del">
          <ac:chgData name="Oluwadunsin Adekola" userId="0a0eed3f-fff7-4641-bdb2-240b18ebbedd" providerId="ADAL" clId="{92118725-E7C9-4C2E-952E-CB0A3827B4C7}" dt="2025-09-30T11:16:21.929" v="332"/>
          <ac:spMkLst>
            <pc:docMk/>
            <pc:sldMk cId="1115775876" sldId="285"/>
            <ac:spMk id="12" creationId="{DB521824-592C-476A-AB0A-CA0C6D1F3407}"/>
          </ac:spMkLst>
        </pc:spChg>
        <pc:spChg chg="del">
          <ac:chgData name="Oluwadunsin Adekola" userId="0a0eed3f-fff7-4641-bdb2-240b18ebbedd" providerId="ADAL" clId="{92118725-E7C9-4C2E-952E-CB0A3827B4C7}" dt="2025-09-30T11:16:21.929" v="332"/>
          <ac:spMkLst>
            <pc:docMk/>
            <pc:sldMk cId="1115775876" sldId="285"/>
            <ac:spMk id="14" creationId="{A2749EFA-8EE4-4EB8-9424-8E593B9320AD}"/>
          </ac:spMkLst>
        </pc:spChg>
        <pc:spChg chg="del">
          <ac:chgData name="Oluwadunsin Adekola" userId="0a0eed3f-fff7-4641-bdb2-240b18ebbedd" providerId="ADAL" clId="{92118725-E7C9-4C2E-952E-CB0A3827B4C7}" dt="2025-09-30T11:16:21.929" v="332"/>
          <ac:spMkLst>
            <pc:docMk/>
            <pc:sldMk cId="1115775876" sldId="285"/>
            <ac:spMk id="16" creationId="{B5C860C9-D4F9-4350-80DA-0D1CD36C7741}"/>
          </ac:spMkLst>
        </pc:spChg>
        <pc:spChg chg="del">
          <ac:chgData name="Oluwadunsin Adekola" userId="0a0eed3f-fff7-4641-bdb2-240b18ebbedd" providerId="ADAL" clId="{92118725-E7C9-4C2E-952E-CB0A3827B4C7}" dt="2025-09-30T11:16:21.929" v="332"/>
          <ac:spMkLst>
            <pc:docMk/>
            <pc:sldMk cId="1115775876" sldId="285"/>
            <ac:spMk id="18" creationId="{538A90C8-AE0E-4EBA-9AF8-EEDB206020E0}"/>
          </ac:spMkLst>
        </pc:spChg>
      </pc:sldChg>
      <pc:sldChg chg="delSp add del setBg delDesignElem">
        <pc:chgData name="Oluwadunsin Adekola" userId="0a0eed3f-fff7-4641-bdb2-240b18ebbedd" providerId="ADAL" clId="{92118725-E7C9-4C2E-952E-CB0A3827B4C7}" dt="2025-09-30T12:33:45.926" v="758" actId="2696"/>
        <pc:sldMkLst>
          <pc:docMk/>
          <pc:sldMk cId="2874347964" sldId="286"/>
        </pc:sldMkLst>
        <pc:spChg chg="del">
          <ac:chgData name="Oluwadunsin Adekola" userId="0a0eed3f-fff7-4641-bdb2-240b18ebbedd" providerId="ADAL" clId="{92118725-E7C9-4C2E-952E-CB0A3827B4C7}" dt="2025-09-30T11:16:21.929" v="332"/>
          <ac:spMkLst>
            <pc:docMk/>
            <pc:sldMk cId="2874347964" sldId="286"/>
            <ac:spMk id="8" creationId="{643780CE-2BE5-46F6-97B2-60DF30217ED3}"/>
          </ac:spMkLst>
        </pc:spChg>
        <pc:spChg chg="del">
          <ac:chgData name="Oluwadunsin Adekola" userId="0a0eed3f-fff7-4641-bdb2-240b18ebbedd" providerId="ADAL" clId="{92118725-E7C9-4C2E-952E-CB0A3827B4C7}" dt="2025-09-30T11:16:21.929" v="332"/>
          <ac:spMkLst>
            <pc:docMk/>
            <pc:sldMk cId="2874347964" sldId="286"/>
            <ac:spMk id="10" creationId="{61A87A49-68E6-459E-A5A6-46229FF42125}"/>
          </ac:spMkLst>
        </pc:spChg>
        <pc:spChg chg="del">
          <ac:chgData name="Oluwadunsin Adekola" userId="0a0eed3f-fff7-4641-bdb2-240b18ebbedd" providerId="ADAL" clId="{92118725-E7C9-4C2E-952E-CB0A3827B4C7}" dt="2025-09-30T11:16:21.929" v="332"/>
          <ac:spMkLst>
            <pc:docMk/>
            <pc:sldMk cId="2874347964" sldId="286"/>
            <ac:spMk id="12" creationId="{F6ACD5FC-CAFE-48EB-B765-60EED2E052F0}"/>
          </ac:spMkLst>
        </pc:spChg>
        <pc:spChg chg="del">
          <ac:chgData name="Oluwadunsin Adekola" userId="0a0eed3f-fff7-4641-bdb2-240b18ebbedd" providerId="ADAL" clId="{92118725-E7C9-4C2E-952E-CB0A3827B4C7}" dt="2025-09-30T11:16:21.929" v="332"/>
          <ac:spMkLst>
            <pc:docMk/>
            <pc:sldMk cId="2874347964" sldId="286"/>
            <ac:spMk id="14" creationId="{9F33B405-D785-4738-B1C0-6A0AA5E98286}"/>
          </ac:spMkLst>
        </pc:spChg>
        <pc:spChg chg="del">
          <ac:chgData name="Oluwadunsin Adekola" userId="0a0eed3f-fff7-4641-bdb2-240b18ebbedd" providerId="ADAL" clId="{92118725-E7C9-4C2E-952E-CB0A3827B4C7}" dt="2025-09-30T11:16:21.929" v="332"/>
          <ac:spMkLst>
            <pc:docMk/>
            <pc:sldMk cId="2874347964" sldId="286"/>
            <ac:spMk id="16" creationId="{4233DC0E-DE6C-4FB6-A529-51B162641AB8}"/>
          </ac:spMkLst>
        </pc:spChg>
        <pc:spChg chg="del">
          <ac:chgData name="Oluwadunsin Adekola" userId="0a0eed3f-fff7-4641-bdb2-240b18ebbedd" providerId="ADAL" clId="{92118725-E7C9-4C2E-952E-CB0A3827B4C7}" dt="2025-09-30T11:16:21.929" v="332"/>
          <ac:spMkLst>
            <pc:docMk/>
            <pc:sldMk cId="2874347964" sldId="286"/>
            <ac:spMk id="18" creationId="{3870477F-E451-4BC3-863F-0E2FC572884B}"/>
          </ac:spMkLst>
        </pc:spChg>
        <pc:spChg chg="del">
          <ac:chgData name="Oluwadunsin Adekola" userId="0a0eed3f-fff7-4641-bdb2-240b18ebbedd" providerId="ADAL" clId="{92118725-E7C9-4C2E-952E-CB0A3827B4C7}" dt="2025-09-30T11:16:21.929" v="332"/>
          <ac:spMkLst>
            <pc:docMk/>
            <pc:sldMk cId="2874347964" sldId="286"/>
            <ac:spMk id="20" creationId="{B4A81DE1-E2BC-4A31-99EE-71350421B0EA}"/>
          </ac:spMkLst>
        </pc:spChg>
      </pc:sldChg>
      <pc:sldChg chg="ord">
        <pc:chgData name="Oluwadunsin Adekola" userId="0a0eed3f-fff7-4641-bdb2-240b18ebbedd" providerId="ADAL" clId="{92118725-E7C9-4C2E-952E-CB0A3827B4C7}" dt="2025-09-30T13:46:06.440" v="1059"/>
        <pc:sldMkLst>
          <pc:docMk/>
          <pc:sldMk cId="1224590369" sldId="288"/>
        </pc:sldMkLst>
      </pc:sldChg>
      <pc:sldChg chg="add del">
        <pc:chgData name="Oluwadunsin Adekola" userId="0a0eed3f-fff7-4641-bdb2-240b18ebbedd" providerId="ADAL" clId="{92118725-E7C9-4C2E-952E-CB0A3827B4C7}" dt="2025-09-30T12:32:02.489" v="757" actId="2696"/>
        <pc:sldMkLst>
          <pc:docMk/>
          <pc:sldMk cId="2325815020" sldId="292"/>
        </pc:sldMkLst>
      </pc:sldChg>
      <pc:sldChg chg="add del setBg">
        <pc:chgData name="Oluwadunsin Adekola" userId="0a0eed3f-fff7-4641-bdb2-240b18ebbedd" providerId="ADAL" clId="{92118725-E7C9-4C2E-952E-CB0A3827B4C7}" dt="2025-09-30T12:32:02.489" v="757" actId="2696"/>
        <pc:sldMkLst>
          <pc:docMk/>
          <pc:sldMk cId="2047693407" sldId="293"/>
        </pc:sldMkLst>
      </pc:sldChg>
      <pc:sldChg chg="add del setBg">
        <pc:chgData name="Oluwadunsin Adekola" userId="0a0eed3f-fff7-4641-bdb2-240b18ebbedd" providerId="ADAL" clId="{92118725-E7C9-4C2E-952E-CB0A3827B4C7}" dt="2025-09-30T12:32:02.489" v="757" actId="2696"/>
        <pc:sldMkLst>
          <pc:docMk/>
          <pc:sldMk cId="2358489827" sldId="294"/>
        </pc:sldMkLst>
      </pc:sldChg>
      <pc:sldChg chg="modSp add mod setBg">
        <pc:chgData name="Oluwadunsin Adekola" userId="0a0eed3f-fff7-4641-bdb2-240b18ebbedd" providerId="ADAL" clId="{92118725-E7C9-4C2E-952E-CB0A3827B4C7}" dt="2025-09-30T13:46:41.652" v="1061" actId="14100"/>
        <pc:sldMkLst>
          <pc:docMk/>
          <pc:sldMk cId="1208797416" sldId="295"/>
        </pc:sldMkLst>
        <pc:picChg chg="mod">
          <ac:chgData name="Oluwadunsin Adekola" userId="0a0eed3f-fff7-4641-bdb2-240b18ebbedd" providerId="ADAL" clId="{92118725-E7C9-4C2E-952E-CB0A3827B4C7}" dt="2025-09-30T13:46:41.652" v="1061" actId="14100"/>
          <ac:picMkLst>
            <pc:docMk/>
            <pc:sldMk cId="1208797416" sldId="295"/>
            <ac:picMk id="4" creationId="{00000000-0000-0000-0000-000000000000}"/>
          </ac:picMkLst>
        </pc:picChg>
      </pc:sldChg>
      <pc:sldChg chg="modSp add mod setBg">
        <pc:chgData name="Oluwadunsin Adekola" userId="0a0eed3f-fff7-4641-bdb2-240b18ebbedd" providerId="ADAL" clId="{92118725-E7C9-4C2E-952E-CB0A3827B4C7}" dt="2025-09-30T13:46:50.920" v="1063" actId="14100"/>
        <pc:sldMkLst>
          <pc:docMk/>
          <pc:sldMk cId="1546245435" sldId="296"/>
        </pc:sldMkLst>
        <pc:picChg chg="mod">
          <ac:chgData name="Oluwadunsin Adekola" userId="0a0eed3f-fff7-4641-bdb2-240b18ebbedd" providerId="ADAL" clId="{92118725-E7C9-4C2E-952E-CB0A3827B4C7}" dt="2025-09-30T13:46:50.920" v="1063" actId="14100"/>
          <ac:picMkLst>
            <pc:docMk/>
            <pc:sldMk cId="1546245435" sldId="296"/>
            <ac:picMk id="4" creationId="{00000000-0000-0000-0000-000000000000}"/>
          </ac:picMkLst>
        </pc:picChg>
      </pc:sldChg>
      <pc:sldChg chg="modSp add mod setBg">
        <pc:chgData name="Oluwadunsin Adekola" userId="0a0eed3f-fff7-4641-bdb2-240b18ebbedd" providerId="ADAL" clId="{92118725-E7C9-4C2E-952E-CB0A3827B4C7}" dt="2025-09-30T13:47:13.258" v="1065" actId="14100"/>
        <pc:sldMkLst>
          <pc:docMk/>
          <pc:sldMk cId="3434880627" sldId="297"/>
        </pc:sldMkLst>
        <pc:picChg chg="mod">
          <ac:chgData name="Oluwadunsin Adekola" userId="0a0eed3f-fff7-4641-bdb2-240b18ebbedd" providerId="ADAL" clId="{92118725-E7C9-4C2E-952E-CB0A3827B4C7}" dt="2025-09-30T13:47:13.258" v="1065" actId="14100"/>
          <ac:picMkLst>
            <pc:docMk/>
            <pc:sldMk cId="3434880627" sldId="297"/>
            <ac:picMk id="4" creationId="{00000000-0000-0000-0000-000000000000}"/>
          </ac:picMkLst>
        </pc:picChg>
      </pc:sldChg>
      <pc:sldChg chg="modSp add del mod">
        <pc:chgData name="Oluwadunsin Adekola" userId="0a0eed3f-fff7-4641-bdb2-240b18ebbedd" providerId="ADAL" clId="{92118725-E7C9-4C2E-952E-CB0A3827B4C7}" dt="2025-09-30T13:47:39.118" v="1066" actId="2696"/>
        <pc:sldMkLst>
          <pc:docMk/>
          <pc:sldMk cId="2411260984" sldId="298"/>
        </pc:sldMkLst>
        <pc:picChg chg="mod">
          <ac:chgData name="Oluwadunsin Adekola" userId="0a0eed3f-fff7-4641-bdb2-240b18ebbedd" providerId="ADAL" clId="{92118725-E7C9-4C2E-952E-CB0A3827B4C7}" dt="2025-09-30T12:33:52.685" v="760" actId="14100"/>
          <ac:picMkLst>
            <pc:docMk/>
            <pc:sldMk cId="2411260984" sldId="298"/>
            <ac:picMk id="6" creationId="{75A3D2C4-39D4-DE60-0868-D611F3CE1AC9}"/>
          </ac:picMkLst>
        </pc:picChg>
      </pc:sldChg>
      <pc:sldChg chg="addSp delSp modSp add mod ord">
        <pc:chgData name="Oluwadunsin Adekola" userId="0a0eed3f-fff7-4641-bdb2-240b18ebbedd" providerId="ADAL" clId="{92118725-E7C9-4C2E-952E-CB0A3827B4C7}" dt="2025-09-30T12:05:43.833" v="487" actId="478"/>
        <pc:sldMkLst>
          <pc:docMk/>
          <pc:sldMk cId="2751705579" sldId="310"/>
        </pc:sldMkLst>
        <pc:spChg chg="add del mod">
          <ac:chgData name="Oluwadunsin Adekola" userId="0a0eed3f-fff7-4641-bdb2-240b18ebbedd" providerId="ADAL" clId="{92118725-E7C9-4C2E-952E-CB0A3827B4C7}" dt="2025-09-30T12:05:43.833" v="487" actId="478"/>
          <ac:spMkLst>
            <pc:docMk/>
            <pc:sldMk cId="2751705579" sldId="310"/>
            <ac:spMk id="4" creationId="{58A45CE2-656D-6B0A-01EE-61D295B9FE04}"/>
          </ac:spMkLst>
        </pc:spChg>
        <pc:spChg chg="add mod">
          <ac:chgData name="Oluwadunsin Adekola" userId="0a0eed3f-fff7-4641-bdb2-240b18ebbedd" providerId="ADAL" clId="{92118725-E7C9-4C2E-952E-CB0A3827B4C7}" dt="2025-09-30T12:05:31.720" v="485"/>
          <ac:spMkLst>
            <pc:docMk/>
            <pc:sldMk cId="2751705579" sldId="310"/>
            <ac:spMk id="5" creationId="{2CE55261-67C5-E3CB-A080-52B13571F7D0}"/>
          </ac:spMkLst>
        </pc:spChg>
        <pc:graphicFrameChg chg="add del modGraphic">
          <ac:chgData name="Oluwadunsin Adekola" userId="0a0eed3f-fff7-4641-bdb2-240b18ebbedd" providerId="ADAL" clId="{92118725-E7C9-4C2E-952E-CB0A3827B4C7}" dt="2025-09-30T12:05:43.833" v="487" actId="478"/>
          <ac:graphicFrameMkLst>
            <pc:docMk/>
            <pc:sldMk cId="2751705579" sldId="310"/>
            <ac:graphicFrameMk id="7" creationId="{3515B69A-496B-F96E-2958-B626B8A05161}"/>
          </ac:graphicFrameMkLst>
        </pc:graphicFrameChg>
      </pc:sldChg>
      <pc:sldChg chg="addSp delSp modSp add mod ord modAnim">
        <pc:chgData name="Oluwadunsin Adekola" userId="0a0eed3f-fff7-4641-bdb2-240b18ebbedd" providerId="ADAL" clId="{92118725-E7C9-4C2E-952E-CB0A3827B4C7}" dt="2025-09-30T13:39:12.388" v="840"/>
        <pc:sldMkLst>
          <pc:docMk/>
          <pc:sldMk cId="3219726961" sldId="311"/>
        </pc:sldMkLst>
        <pc:spChg chg="del">
          <ac:chgData name="Oluwadunsin Adekola" userId="0a0eed3f-fff7-4641-bdb2-240b18ebbedd" providerId="ADAL" clId="{92118725-E7C9-4C2E-952E-CB0A3827B4C7}" dt="2025-09-30T13:38:04.515" v="831" actId="478"/>
          <ac:spMkLst>
            <pc:docMk/>
            <pc:sldMk cId="3219726961" sldId="311"/>
            <ac:spMk id="2" creationId="{AA5A68BA-5F37-6718-57B3-0583FD7423A7}"/>
          </ac:spMkLst>
        </pc:spChg>
        <pc:spChg chg="add del mod">
          <ac:chgData name="Oluwadunsin Adekola" userId="0a0eed3f-fff7-4641-bdb2-240b18ebbedd" providerId="ADAL" clId="{92118725-E7C9-4C2E-952E-CB0A3827B4C7}" dt="2025-09-30T12:06:12.943" v="491" actId="478"/>
          <ac:spMkLst>
            <pc:docMk/>
            <pc:sldMk cId="3219726961" sldId="311"/>
            <ac:spMk id="4" creationId="{F6F971D7-5F89-41A5-DD0F-535B5CB58A55}"/>
          </ac:spMkLst>
        </pc:spChg>
        <pc:spChg chg="add mod">
          <ac:chgData name="Oluwadunsin Adekola" userId="0a0eed3f-fff7-4641-bdb2-240b18ebbedd" providerId="ADAL" clId="{92118725-E7C9-4C2E-952E-CB0A3827B4C7}" dt="2025-09-30T13:38:16.690" v="834" actId="2710"/>
          <ac:spMkLst>
            <pc:docMk/>
            <pc:sldMk cId="3219726961" sldId="311"/>
            <ac:spMk id="5" creationId="{AD11C053-4D88-5EA0-D531-FB77B42B2FBD}"/>
          </ac:spMkLst>
        </pc:spChg>
        <pc:spChg chg="add">
          <ac:chgData name="Oluwadunsin Adekola" userId="0a0eed3f-fff7-4641-bdb2-240b18ebbedd" providerId="ADAL" clId="{92118725-E7C9-4C2E-952E-CB0A3827B4C7}" dt="2025-09-30T12:06:53.685" v="495"/>
          <ac:spMkLst>
            <pc:docMk/>
            <pc:sldMk cId="3219726961" sldId="311"/>
            <ac:spMk id="6" creationId="{5DBED7BC-34A6-5F58-900E-FF9DDCEB93E9}"/>
          </ac:spMkLst>
        </pc:spChg>
        <pc:spChg chg="add del mod">
          <ac:chgData name="Oluwadunsin Adekola" userId="0a0eed3f-fff7-4641-bdb2-240b18ebbedd" providerId="ADAL" clId="{92118725-E7C9-4C2E-952E-CB0A3827B4C7}" dt="2025-09-30T13:38:08.245" v="832" actId="478"/>
          <ac:spMkLst>
            <pc:docMk/>
            <pc:sldMk cId="3219726961" sldId="311"/>
            <ac:spMk id="9" creationId="{977C60CB-6A38-6A04-8F1B-601F664F976A}"/>
          </ac:spMkLst>
        </pc:spChg>
        <pc:graphicFrameChg chg="del modGraphic">
          <ac:chgData name="Oluwadunsin Adekola" userId="0a0eed3f-fff7-4641-bdb2-240b18ebbedd" providerId="ADAL" clId="{92118725-E7C9-4C2E-952E-CB0A3827B4C7}" dt="2025-09-30T12:06:09.619" v="490" actId="478"/>
          <ac:graphicFrameMkLst>
            <pc:docMk/>
            <pc:sldMk cId="3219726961" sldId="311"/>
            <ac:graphicFrameMk id="7" creationId="{83120E00-C6D2-DD23-09F3-80584D824196}"/>
          </ac:graphicFrameMkLst>
        </pc:graphicFrameChg>
      </pc:sldChg>
      <pc:sldChg chg="modSp add mod ord">
        <pc:chgData name="Oluwadunsin Adekola" userId="0a0eed3f-fff7-4641-bdb2-240b18ebbedd" providerId="ADAL" clId="{92118725-E7C9-4C2E-952E-CB0A3827B4C7}" dt="2025-09-30T12:15:02.396" v="641" actId="207"/>
        <pc:sldMkLst>
          <pc:docMk/>
          <pc:sldMk cId="2429924600" sldId="313"/>
        </pc:sldMkLst>
        <pc:spChg chg="mod">
          <ac:chgData name="Oluwadunsin Adekola" userId="0a0eed3f-fff7-4641-bdb2-240b18ebbedd" providerId="ADAL" clId="{92118725-E7C9-4C2E-952E-CB0A3827B4C7}" dt="2025-09-30T12:15:02.396" v="641" actId="207"/>
          <ac:spMkLst>
            <pc:docMk/>
            <pc:sldMk cId="2429924600" sldId="313"/>
            <ac:spMk id="3" creationId="{B1254C19-1EAD-3417-B0F8-014A6B061985}"/>
          </ac:spMkLst>
        </pc:spChg>
      </pc:sldChg>
      <pc:sldChg chg="modSp add mod ord">
        <pc:chgData name="Oluwadunsin Adekola" userId="0a0eed3f-fff7-4641-bdb2-240b18ebbedd" providerId="ADAL" clId="{92118725-E7C9-4C2E-952E-CB0A3827B4C7}" dt="2025-09-30T12:21:09.537" v="714" actId="20577"/>
        <pc:sldMkLst>
          <pc:docMk/>
          <pc:sldMk cId="3038922628" sldId="315"/>
        </pc:sldMkLst>
        <pc:spChg chg="mod">
          <ac:chgData name="Oluwadunsin Adekola" userId="0a0eed3f-fff7-4641-bdb2-240b18ebbedd" providerId="ADAL" clId="{92118725-E7C9-4C2E-952E-CB0A3827B4C7}" dt="2025-09-30T12:20:41.359" v="710" actId="20577"/>
          <ac:spMkLst>
            <pc:docMk/>
            <pc:sldMk cId="3038922628" sldId="315"/>
            <ac:spMk id="2" creationId="{3125515A-6F74-4EB3-A50F-1927DE467D72}"/>
          </ac:spMkLst>
        </pc:spChg>
        <pc:spChg chg="mod">
          <ac:chgData name="Oluwadunsin Adekola" userId="0a0eed3f-fff7-4641-bdb2-240b18ebbedd" providerId="ADAL" clId="{92118725-E7C9-4C2E-952E-CB0A3827B4C7}" dt="2025-09-30T12:21:09.537" v="714" actId="20577"/>
          <ac:spMkLst>
            <pc:docMk/>
            <pc:sldMk cId="3038922628" sldId="315"/>
            <ac:spMk id="4" creationId="{B0F4FA07-8014-B1D5-B01B-B1C6ABB24310}"/>
          </ac:spMkLst>
        </pc:spChg>
        <pc:spChg chg="mod">
          <ac:chgData name="Oluwadunsin Adekola" userId="0a0eed3f-fff7-4641-bdb2-240b18ebbedd" providerId="ADAL" clId="{92118725-E7C9-4C2E-952E-CB0A3827B4C7}" dt="2025-09-30T12:20:17.754" v="703" actId="20577"/>
          <ac:spMkLst>
            <pc:docMk/>
            <pc:sldMk cId="3038922628" sldId="315"/>
            <ac:spMk id="5" creationId="{8A7E02E2-3F45-C3D2-F568-AA3E1B793141}"/>
          </ac:spMkLst>
        </pc:spChg>
      </pc:sldChg>
      <pc:sldChg chg="modSp add mod ord">
        <pc:chgData name="Oluwadunsin Adekola" userId="0a0eed3f-fff7-4641-bdb2-240b18ebbedd" providerId="ADAL" clId="{92118725-E7C9-4C2E-952E-CB0A3827B4C7}" dt="2025-09-30T12:22:26.504" v="753"/>
        <pc:sldMkLst>
          <pc:docMk/>
          <pc:sldMk cId="3673665752" sldId="316"/>
        </pc:sldMkLst>
        <pc:spChg chg="mod">
          <ac:chgData name="Oluwadunsin Adekola" userId="0a0eed3f-fff7-4641-bdb2-240b18ebbedd" providerId="ADAL" clId="{92118725-E7C9-4C2E-952E-CB0A3827B4C7}" dt="2025-09-30T12:21:31.202" v="715" actId="207"/>
          <ac:spMkLst>
            <pc:docMk/>
            <pc:sldMk cId="3673665752" sldId="316"/>
            <ac:spMk id="2" creationId="{32941FF5-7956-23D6-3560-DB77BBE52838}"/>
          </ac:spMkLst>
        </pc:spChg>
        <pc:spChg chg="mod">
          <ac:chgData name="Oluwadunsin Adekola" userId="0a0eed3f-fff7-4641-bdb2-240b18ebbedd" providerId="ADAL" clId="{92118725-E7C9-4C2E-952E-CB0A3827B4C7}" dt="2025-09-30T12:22:26.504" v="753"/>
          <ac:spMkLst>
            <pc:docMk/>
            <pc:sldMk cId="3673665752" sldId="316"/>
            <ac:spMk id="4" creationId="{1601B407-E3DF-B07B-74A5-0FFC080D13CB}"/>
          </ac:spMkLst>
        </pc:spChg>
        <pc:spChg chg="mod">
          <ac:chgData name="Oluwadunsin Adekola" userId="0a0eed3f-fff7-4641-bdb2-240b18ebbedd" providerId="ADAL" clId="{92118725-E7C9-4C2E-952E-CB0A3827B4C7}" dt="2025-09-30T12:22:16.639" v="752" actId="20577"/>
          <ac:spMkLst>
            <pc:docMk/>
            <pc:sldMk cId="3673665752" sldId="316"/>
            <ac:spMk id="5" creationId="{006C32DE-A4C8-8444-806A-A6AD45CD2699}"/>
          </ac:spMkLst>
        </pc:spChg>
      </pc:sldChg>
      <pc:sldChg chg="modSp add mod ord">
        <pc:chgData name="Oluwadunsin Adekola" userId="0a0eed3f-fff7-4641-bdb2-240b18ebbedd" providerId="ADAL" clId="{92118725-E7C9-4C2E-952E-CB0A3827B4C7}" dt="2025-09-30T11:05:37.161" v="245" actId="20577"/>
        <pc:sldMkLst>
          <pc:docMk/>
          <pc:sldMk cId="211241444" sldId="332"/>
        </pc:sldMkLst>
        <pc:graphicFrameChg chg="mod modGraphic">
          <ac:chgData name="Oluwadunsin Adekola" userId="0a0eed3f-fff7-4641-bdb2-240b18ebbedd" providerId="ADAL" clId="{92118725-E7C9-4C2E-952E-CB0A3827B4C7}" dt="2025-09-30T11:05:37.161" v="245" actId="20577"/>
          <ac:graphicFrameMkLst>
            <pc:docMk/>
            <pc:sldMk cId="211241444" sldId="332"/>
            <ac:graphicFrameMk id="16" creationId="{C57924F5-CF6E-C718-6D77-0811245DFF16}"/>
          </ac:graphicFrameMkLst>
        </pc:graphicFrameChg>
      </pc:sldChg>
      <pc:sldChg chg="modSp mod">
        <pc:chgData name="Oluwadunsin Adekola" userId="0a0eed3f-fff7-4641-bdb2-240b18ebbedd" providerId="ADAL" clId="{92118725-E7C9-4C2E-952E-CB0A3827B4C7}" dt="2025-09-30T11:15:02.150" v="323" actId="20577"/>
        <pc:sldMkLst>
          <pc:docMk/>
          <pc:sldMk cId="3325096935" sldId="338"/>
        </pc:sldMkLst>
        <pc:spChg chg="mod">
          <ac:chgData name="Oluwadunsin Adekola" userId="0a0eed3f-fff7-4641-bdb2-240b18ebbedd" providerId="ADAL" clId="{92118725-E7C9-4C2E-952E-CB0A3827B4C7}" dt="2025-09-30T11:15:02.150" v="323" actId="20577"/>
          <ac:spMkLst>
            <pc:docMk/>
            <pc:sldMk cId="3325096935" sldId="338"/>
            <ac:spMk id="2" creationId="{00000000-0000-0000-0000-000000000000}"/>
          </ac:spMkLst>
        </pc:spChg>
      </pc:sldChg>
      <pc:sldChg chg="del">
        <pc:chgData name="Oluwadunsin Adekola" userId="0a0eed3f-fff7-4641-bdb2-240b18ebbedd" providerId="ADAL" clId="{92118725-E7C9-4C2E-952E-CB0A3827B4C7}" dt="2025-09-30T11:04:01.615" v="231" actId="2696"/>
        <pc:sldMkLst>
          <pc:docMk/>
          <pc:sldMk cId="3493951857" sldId="397"/>
        </pc:sldMkLst>
      </pc:sldChg>
      <pc:sldChg chg="del">
        <pc:chgData name="Oluwadunsin Adekola" userId="0a0eed3f-fff7-4641-bdb2-240b18ebbedd" providerId="ADAL" clId="{92118725-E7C9-4C2E-952E-CB0A3827B4C7}" dt="2025-09-30T10:14:10.183" v="21" actId="2696"/>
        <pc:sldMkLst>
          <pc:docMk/>
          <pc:sldMk cId="1215056271" sldId="398"/>
        </pc:sldMkLst>
      </pc:sldChg>
      <pc:sldChg chg="del">
        <pc:chgData name="Oluwadunsin Adekola" userId="0a0eed3f-fff7-4641-bdb2-240b18ebbedd" providerId="ADAL" clId="{92118725-E7C9-4C2E-952E-CB0A3827B4C7}" dt="2025-09-30T10:14:10.183" v="21" actId="2696"/>
        <pc:sldMkLst>
          <pc:docMk/>
          <pc:sldMk cId="3501102323" sldId="400"/>
        </pc:sldMkLst>
      </pc:sldChg>
      <pc:sldChg chg="del">
        <pc:chgData name="Oluwadunsin Adekola" userId="0a0eed3f-fff7-4641-bdb2-240b18ebbedd" providerId="ADAL" clId="{92118725-E7C9-4C2E-952E-CB0A3827B4C7}" dt="2025-09-30T10:14:10.183" v="21" actId="2696"/>
        <pc:sldMkLst>
          <pc:docMk/>
          <pc:sldMk cId="1898953868" sldId="402"/>
        </pc:sldMkLst>
      </pc:sldChg>
      <pc:sldChg chg="del">
        <pc:chgData name="Oluwadunsin Adekola" userId="0a0eed3f-fff7-4641-bdb2-240b18ebbedd" providerId="ADAL" clId="{92118725-E7C9-4C2E-952E-CB0A3827B4C7}" dt="2025-09-30T10:14:10.183" v="21" actId="2696"/>
        <pc:sldMkLst>
          <pc:docMk/>
          <pc:sldMk cId="186985950" sldId="403"/>
        </pc:sldMkLst>
      </pc:sldChg>
      <pc:sldChg chg="del">
        <pc:chgData name="Oluwadunsin Adekola" userId="0a0eed3f-fff7-4641-bdb2-240b18ebbedd" providerId="ADAL" clId="{92118725-E7C9-4C2E-952E-CB0A3827B4C7}" dt="2025-09-30T11:04:22.135" v="232" actId="2696"/>
        <pc:sldMkLst>
          <pc:docMk/>
          <pc:sldMk cId="2015644643" sldId="404"/>
        </pc:sldMkLst>
      </pc:sldChg>
      <pc:sldChg chg="del">
        <pc:chgData name="Oluwadunsin Adekola" userId="0a0eed3f-fff7-4641-bdb2-240b18ebbedd" providerId="ADAL" clId="{92118725-E7C9-4C2E-952E-CB0A3827B4C7}" dt="2025-09-30T11:04:22.135" v="232" actId="2696"/>
        <pc:sldMkLst>
          <pc:docMk/>
          <pc:sldMk cId="2241524526" sldId="409"/>
        </pc:sldMkLst>
      </pc:sldChg>
      <pc:sldChg chg="del">
        <pc:chgData name="Oluwadunsin Adekola" userId="0a0eed3f-fff7-4641-bdb2-240b18ebbedd" providerId="ADAL" clId="{92118725-E7C9-4C2E-952E-CB0A3827B4C7}" dt="2025-09-30T10:13:54.740" v="20" actId="2696"/>
        <pc:sldMkLst>
          <pc:docMk/>
          <pc:sldMk cId="3567371425" sldId="410"/>
        </pc:sldMkLst>
      </pc:sldChg>
      <pc:sldChg chg="modSp add del mod">
        <pc:chgData name="Oluwadunsin Adekola" userId="0a0eed3f-fff7-4641-bdb2-240b18ebbedd" providerId="ADAL" clId="{92118725-E7C9-4C2E-952E-CB0A3827B4C7}" dt="2025-09-30T11:17:20.549" v="335" actId="2696"/>
        <pc:sldMkLst>
          <pc:docMk/>
          <pc:sldMk cId="1793163292" sldId="411"/>
        </pc:sldMkLst>
        <pc:spChg chg="mod">
          <ac:chgData name="Oluwadunsin Adekola" userId="0a0eed3f-fff7-4641-bdb2-240b18ebbedd" providerId="ADAL" clId="{92118725-E7C9-4C2E-952E-CB0A3827B4C7}" dt="2025-09-29T15:27:39.562" v="1" actId="20577"/>
          <ac:spMkLst>
            <pc:docMk/>
            <pc:sldMk cId="1793163292" sldId="411"/>
            <ac:spMk id="9" creationId="{EB88D528-CB8A-D479-72DE-7A1E00FABDCD}"/>
          </ac:spMkLst>
        </pc:spChg>
      </pc:sldChg>
      <pc:sldChg chg="addSp delSp modSp add mod ord setBg modAnim">
        <pc:chgData name="Oluwadunsin Adekola" userId="0a0eed3f-fff7-4641-bdb2-240b18ebbedd" providerId="ADAL" clId="{92118725-E7C9-4C2E-952E-CB0A3827B4C7}" dt="2025-09-30T13:35:52.037" v="825"/>
        <pc:sldMkLst>
          <pc:docMk/>
          <pc:sldMk cId="2673049021" sldId="412"/>
        </pc:sldMkLst>
        <pc:spChg chg="add del mod">
          <ac:chgData name="Oluwadunsin Adekola" userId="0a0eed3f-fff7-4641-bdb2-240b18ebbedd" providerId="ADAL" clId="{92118725-E7C9-4C2E-952E-CB0A3827B4C7}" dt="2025-09-30T11:58:52.456" v="410" actId="478"/>
          <ac:spMkLst>
            <pc:docMk/>
            <pc:sldMk cId="2673049021" sldId="412"/>
            <ac:spMk id="2" creationId="{DE120D80-CC25-445A-22B4-ABD1B767F46A}"/>
          </ac:spMkLst>
        </pc:spChg>
        <pc:spChg chg="add del mod">
          <ac:chgData name="Oluwadunsin Adekola" userId="0a0eed3f-fff7-4641-bdb2-240b18ebbedd" providerId="ADAL" clId="{92118725-E7C9-4C2E-952E-CB0A3827B4C7}" dt="2025-09-30T11:59:06.206" v="413" actId="26606"/>
          <ac:spMkLst>
            <pc:docMk/>
            <pc:sldMk cId="2673049021" sldId="412"/>
            <ac:spMk id="4" creationId="{2269C963-2D30-B21C-717B-D85F5D11D66A}"/>
          </ac:spMkLst>
        </pc:spChg>
        <pc:spChg chg="del mod">
          <ac:chgData name="Oluwadunsin Adekola" userId="0a0eed3f-fff7-4641-bdb2-240b18ebbedd" providerId="ADAL" clId="{92118725-E7C9-4C2E-952E-CB0A3827B4C7}" dt="2025-09-30T11:59:00.547" v="412" actId="478"/>
          <ac:spMkLst>
            <pc:docMk/>
            <pc:sldMk cId="2673049021" sldId="412"/>
            <ac:spMk id="9" creationId="{604EE59A-DF14-F093-F6B2-3D4C2F79FF0D}"/>
          </ac:spMkLst>
        </pc:spChg>
        <pc:spChg chg="add">
          <ac:chgData name="Oluwadunsin Adekola" userId="0a0eed3f-fff7-4641-bdb2-240b18ebbedd" providerId="ADAL" clId="{92118725-E7C9-4C2E-952E-CB0A3827B4C7}" dt="2025-09-30T11:59:06.206" v="413" actId="26606"/>
          <ac:spMkLst>
            <pc:docMk/>
            <pc:sldMk cId="2673049021" sldId="412"/>
            <ac:spMk id="1044" creationId="{03E8462A-FEBA-4848-81CC-3F8DA3E477BE}"/>
          </ac:spMkLst>
        </pc:spChg>
        <pc:spChg chg="add">
          <ac:chgData name="Oluwadunsin Adekola" userId="0a0eed3f-fff7-4641-bdb2-240b18ebbedd" providerId="ADAL" clId="{92118725-E7C9-4C2E-952E-CB0A3827B4C7}" dt="2025-09-30T11:59:06.206" v="413" actId="26606"/>
          <ac:spMkLst>
            <pc:docMk/>
            <pc:sldMk cId="2673049021" sldId="412"/>
            <ac:spMk id="1057" creationId="{7941F9B1-B01B-4A84-89D9-B169AEB4E456}"/>
          </ac:spMkLst>
        </pc:spChg>
        <pc:grpChg chg="add">
          <ac:chgData name="Oluwadunsin Adekola" userId="0a0eed3f-fff7-4641-bdb2-240b18ebbedd" providerId="ADAL" clId="{92118725-E7C9-4C2E-952E-CB0A3827B4C7}" dt="2025-09-30T11:59:06.206" v="413" actId="26606"/>
          <ac:grpSpMkLst>
            <pc:docMk/>
            <pc:sldMk cId="2673049021" sldId="412"/>
            <ac:grpSpMk id="1032" creationId="{5F054EF5-EFE6-45A2-834C-0F0931F39F1E}"/>
          </ac:grpSpMkLst>
        </pc:grpChg>
        <pc:grpChg chg="add">
          <ac:chgData name="Oluwadunsin Adekola" userId="0a0eed3f-fff7-4641-bdb2-240b18ebbedd" providerId="ADAL" clId="{92118725-E7C9-4C2E-952E-CB0A3827B4C7}" dt="2025-09-30T11:59:06.206" v="413" actId="26606"/>
          <ac:grpSpMkLst>
            <pc:docMk/>
            <pc:sldMk cId="2673049021" sldId="412"/>
            <ac:grpSpMk id="1046" creationId="{2109F83F-40FE-4DB3-84CC-09FB3340D06D}"/>
          </ac:grpSpMkLst>
        </pc:grpChg>
        <pc:picChg chg="add mod">
          <ac:chgData name="Oluwadunsin Adekola" userId="0a0eed3f-fff7-4641-bdb2-240b18ebbedd" providerId="ADAL" clId="{92118725-E7C9-4C2E-952E-CB0A3827B4C7}" dt="2025-09-30T12:00:21.161" v="429" actId="1076"/>
          <ac:picMkLst>
            <pc:docMk/>
            <pc:sldMk cId="2673049021" sldId="412"/>
            <ac:picMk id="1027" creationId="{01854001-699D-61C3-7FF0-80B0ACAC748A}"/>
          </ac:picMkLst>
        </pc:picChg>
        <pc:picChg chg="add mod">
          <ac:chgData name="Oluwadunsin Adekola" userId="0a0eed3f-fff7-4641-bdb2-240b18ebbedd" providerId="ADAL" clId="{92118725-E7C9-4C2E-952E-CB0A3827B4C7}" dt="2025-09-30T12:00:17.291" v="428" actId="1076"/>
          <ac:picMkLst>
            <pc:docMk/>
            <pc:sldMk cId="2673049021" sldId="412"/>
            <ac:picMk id="2050" creationId="{C43D8F98-0479-950F-0AB2-004F8E5E0307}"/>
          </ac:picMkLst>
        </pc:picChg>
      </pc:sldChg>
      <pc:sldChg chg="modSp add mod">
        <pc:chgData name="Oluwadunsin Adekola" userId="0a0eed3f-fff7-4641-bdb2-240b18ebbedd" providerId="ADAL" clId="{92118725-E7C9-4C2E-952E-CB0A3827B4C7}" dt="2025-09-30T11:05:48.763" v="265" actId="20577"/>
        <pc:sldMkLst>
          <pc:docMk/>
          <pc:sldMk cId="728463909" sldId="413"/>
        </pc:sldMkLst>
        <pc:graphicFrameChg chg="mod modGraphic">
          <ac:chgData name="Oluwadunsin Adekola" userId="0a0eed3f-fff7-4641-bdb2-240b18ebbedd" providerId="ADAL" clId="{92118725-E7C9-4C2E-952E-CB0A3827B4C7}" dt="2025-09-30T11:05:48.763" v="265" actId="20577"/>
          <ac:graphicFrameMkLst>
            <pc:docMk/>
            <pc:sldMk cId="728463909" sldId="413"/>
            <ac:graphicFrameMk id="16" creationId="{882780A2-DB7E-77DE-E8CC-8CE065FCF239}"/>
          </ac:graphicFrameMkLst>
        </pc:graphicFrameChg>
      </pc:sldChg>
      <pc:sldChg chg="modSp add del mod">
        <pc:chgData name="Oluwadunsin Adekola" userId="0a0eed3f-fff7-4641-bdb2-240b18ebbedd" providerId="ADAL" clId="{92118725-E7C9-4C2E-952E-CB0A3827B4C7}" dt="2025-09-30T13:34:30.065" v="821" actId="2696"/>
        <pc:sldMkLst>
          <pc:docMk/>
          <pc:sldMk cId="1446385092" sldId="414"/>
        </pc:sldMkLst>
        <pc:graphicFrameChg chg="mod modGraphic">
          <ac:chgData name="Oluwadunsin Adekola" userId="0a0eed3f-fff7-4641-bdb2-240b18ebbedd" providerId="ADAL" clId="{92118725-E7C9-4C2E-952E-CB0A3827B4C7}" dt="2025-09-30T11:05:54.588" v="275" actId="20577"/>
          <ac:graphicFrameMkLst>
            <pc:docMk/>
            <pc:sldMk cId="1446385092" sldId="414"/>
            <ac:graphicFrameMk id="16" creationId="{F5F35B1E-78EB-10BC-898E-DB63FDD91C56}"/>
          </ac:graphicFrameMkLst>
        </pc:graphicFrameChg>
      </pc:sldChg>
      <pc:sldChg chg="modSp add mod ord">
        <pc:chgData name="Oluwadunsin Adekola" userId="0a0eed3f-fff7-4641-bdb2-240b18ebbedd" providerId="ADAL" clId="{92118725-E7C9-4C2E-952E-CB0A3827B4C7}" dt="2025-09-30T11:05:43.374" v="255" actId="20577"/>
        <pc:sldMkLst>
          <pc:docMk/>
          <pc:sldMk cId="63311410" sldId="415"/>
        </pc:sldMkLst>
        <pc:graphicFrameChg chg="mod modGraphic">
          <ac:chgData name="Oluwadunsin Adekola" userId="0a0eed3f-fff7-4641-bdb2-240b18ebbedd" providerId="ADAL" clId="{92118725-E7C9-4C2E-952E-CB0A3827B4C7}" dt="2025-09-30T11:05:43.374" v="255" actId="20577"/>
          <ac:graphicFrameMkLst>
            <pc:docMk/>
            <pc:sldMk cId="63311410" sldId="415"/>
            <ac:graphicFrameMk id="16" creationId="{E0D2DC81-7C56-7ECD-5086-1877DDF3F66C}"/>
          </ac:graphicFrameMkLst>
        </pc:graphicFrameChg>
      </pc:sldChg>
      <pc:sldChg chg="addSp delSp modSp add mod ord setBg modAnim">
        <pc:chgData name="Oluwadunsin Adekola" userId="0a0eed3f-fff7-4641-bdb2-240b18ebbedd" providerId="ADAL" clId="{92118725-E7C9-4C2E-952E-CB0A3827B4C7}" dt="2025-09-30T13:44:49.891" v="1054" actId="14100"/>
        <pc:sldMkLst>
          <pc:docMk/>
          <pc:sldMk cId="1402534663" sldId="416"/>
        </pc:sldMkLst>
        <pc:spChg chg="add mod">
          <ac:chgData name="Oluwadunsin Adekola" userId="0a0eed3f-fff7-4641-bdb2-240b18ebbedd" providerId="ADAL" clId="{92118725-E7C9-4C2E-952E-CB0A3827B4C7}" dt="2025-09-30T13:44:49.891" v="1054" actId="14100"/>
          <ac:spMkLst>
            <pc:docMk/>
            <pc:sldMk cId="1402534663" sldId="416"/>
            <ac:spMk id="2" creationId="{574CBBF2-2F1D-DBFA-B522-ACEA2FBFB887}"/>
          </ac:spMkLst>
        </pc:spChg>
        <pc:spChg chg="add">
          <ac:chgData name="Oluwadunsin Adekola" userId="0a0eed3f-fff7-4641-bdb2-240b18ebbedd" providerId="ADAL" clId="{92118725-E7C9-4C2E-952E-CB0A3827B4C7}" dt="2025-09-30T11:00:45.643" v="213" actId="26606"/>
          <ac:spMkLst>
            <pc:docMk/>
            <pc:sldMk cId="1402534663" sldId="416"/>
            <ac:spMk id="21" creationId="{03E8462A-FEBA-4848-81CC-3F8DA3E477BE}"/>
          </ac:spMkLst>
        </pc:spChg>
        <pc:spChg chg="add">
          <ac:chgData name="Oluwadunsin Adekola" userId="0a0eed3f-fff7-4641-bdb2-240b18ebbedd" providerId="ADAL" clId="{92118725-E7C9-4C2E-952E-CB0A3827B4C7}" dt="2025-09-30T11:00:45.643" v="213" actId="26606"/>
          <ac:spMkLst>
            <pc:docMk/>
            <pc:sldMk cId="1402534663" sldId="416"/>
            <ac:spMk id="34" creationId="{7941F9B1-B01B-4A84-89D9-B169AEB4E456}"/>
          </ac:spMkLst>
        </pc:spChg>
        <pc:grpChg chg="add">
          <ac:chgData name="Oluwadunsin Adekola" userId="0a0eed3f-fff7-4641-bdb2-240b18ebbedd" providerId="ADAL" clId="{92118725-E7C9-4C2E-952E-CB0A3827B4C7}" dt="2025-09-30T11:00:45.643" v="213" actId="26606"/>
          <ac:grpSpMkLst>
            <pc:docMk/>
            <pc:sldMk cId="1402534663" sldId="416"/>
            <ac:grpSpMk id="9" creationId="{609316A9-990D-4EC3-A671-70EE5C1493A4}"/>
          </ac:grpSpMkLst>
        </pc:grpChg>
        <pc:grpChg chg="add">
          <ac:chgData name="Oluwadunsin Adekola" userId="0a0eed3f-fff7-4641-bdb2-240b18ebbedd" providerId="ADAL" clId="{92118725-E7C9-4C2E-952E-CB0A3827B4C7}" dt="2025-09-30T11:00:45.643" v="213" actId="26606"/>
          <ac:grpSpMkLst>
            <pc:docMk/>
            <pc:sldMk cId="1402534663" sldId="416"/>
            <ac:grpSpMk id="23" creationId="{2109F83F-40FE-4DB3-84CC-09FB3340D06D}"/>
          </ac:grpSpMkLst>
        </pc:grpChg>
        <pc:picChg chg="add del mod modCrop">
          <ac:chgData name="Oluwadunsin Adekola" userId="0a0eed3f-fff7-4641-bdb2-240b18ebbedd" providerId="ADAL" clId="{92118725-E7C9-4C2E-952E-CB0A3827B4C7}" dt="2025-09-30T11:00:34.818" v="211" actId="21"/>
          <ac:picMkLst>
            <pc:docMk/>
            <pc:sldMk cId="1402534663" sldId="416"/>
            <ac:picMk id="3" creationId="{60BDFD5F-4876-0F6D-8C17-4A3C1FF2AFBA}"/>
          </ac:picMkLst>
        </pc:picChg>
        <pc:picChg chg="add mod">
          <ac:chgData name="Oluwadunsin Adekola" userId="0a0eed3f-fff7-4641-bdb2-240b18ebbedd" providerId="ADAL" clId="{92118725-E7C9-4C2E-952E-CB0A3827B4C7}" dt="2025-09-30T12:45:03.554" v="762" actId="1076"/>
          <ac:picMkLst>
            <pc:docMk/>
            <pc:sldMk cId="1402534663" sldId="416"/>
            <ac:picMk id="4" creationId="{60BDFD5F-4876-0F6D-8C17-4A3C1FF2AFBA}"/>
          </ac:picMkLst>
        </pc:picChg>
        <pc:picChg chg="del">
          <ac:chgData name="Oluwadunsin Adekola" userId="0a0eed3f-fff7-4641-bdb2-240b18ebbedd" providerId="ADAL" clId="{92118725-E7C9-4C2E-952E-CB0A3827B4C7}" dt="2025-09-30T11:00:06.397" v="204" actId="478"/>
          <ac:picMkLst>
            <pc:docMk/>
            <pc:sldMk cId="1402534663" sldId="416"/>
            <ac:picMk id="7" creationId="{DBB81146-5EAD-FAA6-4747-BDD52E190CDB}"/>
          </ac:picMkLst>
        </pc:picChg>
      </pc:sldChg>
      <pc:sldChg chg="addSp delSp modSp add mod ord modAnim">
        <pc:chgData name="Oluwadunsin Adekola" userId="0a0eed3f-fff7-4641-bdb2-240b18ebbedd" providerId="ADAL" clId="{92118725-E7C9-4C2E-952E-CB0A3827B4C7}" dt="2025-09-30T13:45:30.089" v="1057"/>
        <pc:sldMkLst>
          <pc:docMk/>
          <pc:sldMk cId="1523874379" sldId="417"/>
        </pc:sldMkLst>
        <pc:spChg chg="add mod">
          <ac:chgData name="Oluwadunsin Adekola" userId="0a0eed3f-fff7-4641-bdb2-240b18ebbedd" providerId="ADAL" clId="{92118725-E7C9-4C2E-952E-CB0A3827B4C7}" dt="2025-09-30T12:48:04.231" v="806" actId="1076"/>
          <ac:spMkLst>
            <pc:docMk/>
            <pc:sldMk cId="1523874379" sldId="417"/>
            <ac:spMk id="3" creationId="{D4A117B2-4B80-99F6-4362-DD8D43962114}"/>
          </ac:spMkLst>
        </pc:spChg>
        <pc:spChg chg="del">
          <ac:chgData name="Oluwadunsin Adekola" userId="0a0eed3f-fff7-4641-bdb2-240b18ebbedd" providerId="ADAL" clId="{92118725-E7C9-4C2E-952E-CB0A3827B4C7}" dt="2025-09-30T11:01:59.146" v="228" actId="26606"/>
          <ac:spMkLst>
            <pc:docMk/>
            <pc:sldMk cId="1523874379" sldId="417"/>
            <ac:spMk id="21" creationId="{11EDDBA5-C8EF-3006-8514-D570E88936DA}"/>
          </ac:spMkLst>
        </pc:spChg>
        <pc:spChg chg="del">
          <ac:chgData name="Oluwadunsin Adekola" userId="0a0eed3f-fff7-4641-bdb2-240b18ebbedd" providerId="ADAL" clId="{92118725-E7C9-4C2E-952E-CB0A3827B4C7}" dt="2025-09-30T11:01:59.146" v="228" actId="26606"/>
          <ac:spMkLst>
            <pc:docMk/>
            <pc:sldMk cId="1523874379" sldId="417"/>
            <ac:spMk id="34" creationId="{52C817A4-A1D1-C8B2-E6C1-7E5EABDCCF05}"/>
          </ac:spMkLst>
        </pc:spChg>
        <pc:spChg chg="add">
          <ac:chgData name="Oluwadunsin Adekola" userId="0a0eed3f-fff7-4641-bdb2-240b18ebbedd" providerId="ADAL" clId="{92118725-E7C9-4C2E-952E-CB0A3827B4C7}" dt="2025-09-30T11:01:59.146" v="228" actId="26606"/>
          <ac:spMkLst>
            <pc:docMk/>
            <pc:sldMk cId="1523874379" sldId="417"/>
            <ac:spMk id="51" creationId="{03E8462A-FEBA-4848-81CC-3F8DA3E477BE}"/>
          </ac:spMkLst>
        </pc:spChg>
        <pc:spChg chg="add">
          <ac:chgData name="Oluwadunsin Adekola" userId="0a0eed3f-fff7-4641-bdb2-240b18ebbedd" providerId="ADAL" clId="{92118725-E7C9-4C2E-952E-CB0A3827B4C7}" dt="2025-09-30T11:01:59.146" v="228" actId="26606"/>
          <ac:spMkLst>
            <pc:docMk/>
            <pc:sldMk cId="1523874379" sldId="417"/>
            <ac:spMk id="64" creationId="{7941F9B1-B01B-4A84-89D9-B169AEB4E456}"/>
          </ac:spMkLst>
        </pc:spChg>
        <pc:grpChg chg="del">
          <ac:chgData name="Oluwadunsin Adekola" userId="0a0eed3f-fff7-4641-bdb2-240b18ebbedd" providerId="ADAL" clId="{92118725-E7C9-4C2E-952E-CB0A3827B4C7}" dt="2025-09-30T11:01:59.146" v="228" actId="26606"/>
          <ac:grpSpMkLst>
            <pc:docMk/>
            <pc:sldMk cId="1523874379" sldId="417"/>
            <ac:grpSpMk id="9" creationId="{06DBE922-E67B-331F-FA1A-39948A3E8D5A}"/>
          </ac:grpSpMkLst>
        </pc:grpChg>
        <pc:grpChg chg="del">
          <ac:chgData name="Oluwadunsin Adekola" userId="0a0eed3f-fff7-4641-bdb2-240b18ebbedd" providerId="ADAL" clId="{92118725-E7C9-4C2E-952E-CB0A3827B4C7}" dt="2025-09-30T11:01:59.146" v="228" actId="26606"/>
          <ac:grpSpMkLst>
            <pc:docMk/>
            <pc:sldMk cId="1523874379" sldId="417"/>
            <ac:grpSpMk id="23" creationId="{82818D2D-EE6A-4A9B-53FA-C5AE938488AF}"/>
          </ac:grpSpMkLst>
        </pc:grpChg>
        <pc:grpChg chg="add">
          <ac:chgData name="Oluwadunsin Adekola" userId="0a0eed3f-fff7-4641-bdb2-240b18ebbedd" providerId="ADAL" clId="{92118725-E7C9-4C2E-952E-CB0A3827B4C7}" dt="2025-09-30T11:01:59.146" v="228" actId="26606"/>
          <ac:grpSpMkLst>
            <pc:docMk/>
            <pc:sldMk cId="1523874379" sldId="417"/>
            <ac:grpSpMk id="39" creationId="{609316A9-990D-4EC3-A671-70EE5C1493A4}"/>
          </ac:grpSpMkLst>
        </pc:grpChg>
        <pc:grpChg chg="add">
          <ac:chgData name="Oluwadunsin Adekola" userId="0a0eed3f-fff7-4641-bdb2-240b18ebbedd" providerId="ADAL" clId="{92118725-E7C9-4C2E-952E-CB0A3827B4C7}" dt="2025-09-30T11:01:59.146" v="228" actId="26606"/>
          <ac:grpSpMkLst>
            <pc:docMk/>
            <pc:sldMk cId="1523874379" sldId="417"/>
            <ac:grpSpMk id="53" creationId="{2109F83F-40FE-4DB3-84CC-09FB3340D06D}"/>
          </ac:grpSpMkLst>
        </pc:grpChg>
        <pc:picChg chg="add mod">
          <ac:chgData name="Oluwadunsin Adekola" userId="0a0eed3f-fff7-4641-bdb2-240b18ebbedd" providerId="ADAL" clId="{92118725-E7C9-4C2E-952E-CB0A3827B4C7}" dt="2025-09-30T12:46:37.843" v="787"/>
          <ac:picMkLst>
            <pc:docMk/>
            <pc:sldMk cId="1523874379" sldId="417"/>
            <ac:picMk id="2" creationId="{C150A3EF-3B48-7086-A95D-C27CF082A311}"/>
          </ac:picMkLst>
        </pc:picChg>
        <pc:picChg chg="add del mod modCrop">
          <ac:chgData name="Oluwadunsin Adekola" userId="0a0eed3f-fff7-4641-bdb2-240b18ebbedd" providerId="ADAL" clId="{92118725-E7C9-4C2E-952E-CB0A3827B4C7}" dt="2025-09-30T11:01:54.828" v="225" actId="21"/>
          <ac:picMkLst>
            <pc:docMk/>
            <pc:sldMk cId="1523874379" sldId="417"/>
            <ac:picMk id="3" creationId="{C150A3EF-3B48-7086-A95D-C27CF082A311}"/>
          </ac:picMkLst>
        </pc:picChg>
        <pc:picChg chg="del">
          <ac:chgData name="Oluwadunsin Adekola" userId="0a0eed3f-fff7-4641-bdb2-240b18ebbedd" providerId="ADAL" clId="{92118725-E7C9-4C2E-952E-CB0A3827B4C7}" dt="2025-09-30T11:01:34.437" v="220" actId="478"/>
          <ac:picMkLst>
            <pc:docMk/>
            <pc:sldMk cId="1523874379" sldId="417"/>
            <ac:picMk id="4" creationId="{D3569879-2F8F-3DB3-38E6-DE3FFA3615CD}"/>
          </ac:picMkLst>
        </pc:picChg>
        <pc:picChg chg="add del mod modCrop">
          <ac:chgData name="Oluwadunsin Adekola" userId="0a0eed3f-fff7-4641-bdb2-240b18ebbedd" providerId="ADAL" clId="{92118725-E7C9-4C2E-952E-CB0A3827B4C7}" dt="2025-09-30T12:46:36.663" v="786" actId="21"/>
          <ac:picMkLst>
            <pc:docMk/>
            <pc:sldMk cId="1523874379" sldId="417"/>
            <ac:picMk id="5" creationId="{C150A3EF-3B48-7086-A95D-C27CF082A311}"/>
          </ac:picMkLst>
        </pc:picChg>
      </pc:sldChg>
      <pc:sldChg chg="add del">
        <pc:chgData name="Oluwadunsin Adekola" userId="0a0eed3f-fff7-4641-bdb2-240b18ebbedd" providerId="ADAL" clId="{92118725-E7C9-4C2E-952E-CB0A3827B4C7}" dt="2025-09-30T12:34:43.127" v="761" actId="2696"/>
        <pc:sldMkLst>
          <pc:docMk/>
          <pc:sldMk cId="2108189484" sldId="418"/>
        </pc:sldMkLst>
      </pc:sldChg>
      <pc:sldChg chg="addSp delSp modSp add mod modAnim">
        <pc:chgData name="Oluwadunsin Adekola" userId="0a0eed3f-fff7-4641-bdb2-240b18ebbedd" providerId="ADAL" clId="{92118725-E7C9-4C2E-952E-CB0A3827B4C7}" dt="2025-09-30T13:35:47.703" v="824"/>
        <pc:sldMkLst>
          <pc:docMk/>
          <pc:sldMk cId="880897124" sldId="419"/>
        </pc:sldMkLst>
        <pc:spChg chg="add del mod">
          <ac:chgData name="Oluwadunsin Adekola" userId="0a0eed3f-fff7-4641-bdb2-240b18ebbedd" providerId="ADAL" clId="{92118725-E7C9-4C2E-952E-CB0A3827B4C7}" dt="2025-09-30T11:54:57.998" v="381" actId="478"/>
          <ac:spMkLst>
            <pc:docMk/>
            <pc:sldMk cId="880897124" sldId="419"/>
            <ac:spMk id="4" creationId="{812CBCB1-B311-E353-F139-1D0A1B2B7D3C}"/>
          </ac:spMkLst>
        </pc:spChg>
        <pc:spChg chg="add mod">
          <ac:chgData name="Oluwadunsin Adekola" userId="0a0eed3f-fff7-4641-bdb2-240b18ebbedd" providerId="ADAL" clId="{92118725-E7C9-4C2E-952E-CB0A3827B4C7}" dt="2025-09-30T13:35:30.074" v="822" actId="2710"/>
          <ac:spMkLst>
            <pc:docMk/>
            <pc:sldMk cId="880897124" sldId="419"/>
            <ac:spMk id="5" creationId="{E375D1B8-DEC5-4A8A-893D-450B0159A3D1}"/>
          </ac:spMkLst>
        </pc:spChg>
        <pc:spChg chg="add del mod">
          <ac:chgData name="Oluwadunsin Adekola" userId="0a0eed3f-fff7-4641-bdb2-240b18ebbedd" providerId="ADAL" clId="{92118725-E7C9-4C2E-952E-CB0A3827B4C7}" dt="2025-09-30T12:03:12.741" v="469" actId="478"/>
          <ac:spMkLst>
            <pc:docMk/>
            <pc:sldMk cId="880897124" sldId="419"/>
            <ac:spMk id="6" creationId="{26F4DFD7-AC1F-68FA-408D-8230CDA35B26}"/>
          </ac:spMkLst>
        </pc:spChg>
        <pc:graphicFrameChg chg="del">
          <ac:chgData name="Oluwadunsin Adekola" userId="0a0eed3f-fff7-4641-bdb2-240b18ebbedd" providerId="ADAL" clId="{92118725-E7C9-4C2E-952E-CB0A3827B4C7}" dt="2025-09-30T11:54:54.842" v="380" actId="478"/>
          <ac:graphicFrameMkLst>
            <pc:docMk/>
            <pc:sldMk cId="880897124" sldId="419"/>
            <ac:graphicFrameMk id="7" creationId="{D83F8737-8FB8-A425-48CA-12EE0257580D}"/>
          </ac:graphicFrameMkLst>
        </pc:graphicFrameChg>
        <pc:picChg chg="add del mod">
          <ac:chgData name="Oluwadunsin Adekola" userId="0a0eed3f-fff7-4641-bdb2-240b18ebbedd" providerId="ADAL" clId="{92118725-E7C9-4C2E-952E-CB0A3827B4C7}" dt="2025-09-30T11:59:51.033" v="421" actId="21"/>
          <ac:picMkLst>
            <pc:docMk/>
            <pc:sldMk cId="880897124" sldId="419"/>
            <ac:picMk id="2050" creationId="{C43D8F98-0479-950F-0AB2-004F8E5E0307}"/>
          </ac:picMkLst>
        </pc:picChg>
      </pc:sldChg>
      <pc:sldChg chg="add del">
        <pc:chgData name="Oluwadunsin Adekola" userId="0a0eed3f-fff7-4641-bdb2-240b18ebbedd" providerId="ADAL" clId="{92118725-E7C9-4C2E-952E-CB0A3827B4C7}" dt="2025-09-30T12:12:18.076" v="606" actId="2696"/>
        <pc:sldMkLst>
          <pc:docMk/>
          <pc:sldMk cId="899564253" sldId="420"/>
        </pc:sldMkLst>
      </pc:sldChg>
      <pc:sldChg chg="add">
        <pc:chgData name="Oluwadunsin Adekola" userId="0a0eed3f-fff7-4641-bdb2-240b18ebbedd" providerId="ADAL" clId="{92118725-E7C9-4C2E-952E-CB0A3827B4C7}" dt="2025-09-30T12:05:56.387" v="489" actId="2890"/>
        <pc:sldMkLst>
          <pc:docMk/>
          <pc:sldMk cId="3099064042" sldId="421"/>
        </pc:sldMkLst>
      </pc:sldChg>
      <pc:sldChg chg="add del">
        <pc:chgData name="Oluwadunsin Adekola" userId="0a0eed3f-fff7-4641-bdb2-240b18ebbedd" providerId="ADAL" clId="{92118725-E7C9-4C2E-952E-CB0A3827B4C7}" dt="2025-09-30T12:05:46.585" v="488" actId="2890"/>
        <pc:sldMkLst>
          <pc:docMk/>
          <pc:sldMk cId="3189536092" sldId="421"/>
        </pc:sldMkLst>
      </pc:sldChg>
      <pc:sldChg chg="addSp delSp modSp add mod">
        <pc:chgData name="Oluwadunsin Adekola" userId="0a0eed3f-fff7-4641-bdb2-240b18ebbedd" providerId="ADAL" clId="{92118725-E7C9-4C2E-952E-CB0A3827B4C7}" dt="2025-09-30T12:50:45.957" v="819" actId="1076"/>
        <pc:sldMkLst>
          <pc:docMk/>
          <pc:sldMk cId="3841700306" sldId="422"/>
        </pc:sldMkLst>
        <pc:spChg chg="del">
          <ac:chgData name="Oluwadunsin Adekola" userId="0a0eed3f-fff7-4641-bdb2-240b18ebbedd" providerId="ADAL" clId="{92118725-E7C9-4C2E-952E-CB0A3827B4C7}" dt="2025-09-30T12:49:05.774" v="809" actId="478"/>
          <ac:spMkLst>
            <pc:docMk/>
            <pc:sldMk cId="3841700306" sldId="422"/>
            <ac:spMk id="3" creationId="{476EEB24-A711-0532-FF2F-577A048B05E6}"/>
          </ac:spMkLst>
        </pc:spChg>
        <pc:picChg chg="del">
          <ac:chgData name="Oluwadunsin Adekola" userId="0a0eed3f-fff7-4641-bdb2-240b18ebbedd" providerId="ADAL" clId="{92118725-E7C9-4C2E-952E-CB0A3827B4C7}" dt="2025-09-30T12:49:02.243" v="808" actId="478"/>
          <ac:picMkLst>
            <pc:docMk/>
            <pc:sldMk cId="3841700306" sldId="422"/>
            <ac:picMk id="2" creationId="{3242493D-7CB8-A465-7437-CAAF07E27786}"/>
          </ac:picMkLst>
        </pc:picChg>
        <pc:picChg chg="add del mod modCrop">
          <ac:chgData name="Oluwadunsin Adekola" userId="0a0eed3f-fff7-4641-bdb2-240b18ebbedd" providerId="ADAL" clId="{92118725-E7C9-4C2E-952E-CB0A3827B4C7}" dt="2025-09-30T12:50:32.921" v="814" actId="21"/>
          <ac:picMkLst>
            <pc:docMk/>
            <pc:sldMk cId="3841700306" sldId="422"/>
            <ac:picMk id="5" creationId="{5E75A9D1-6485-1D6B-406C-CD7DABD9F162}"/>
          </ac:picMkLst>
        </pc:picChg>
        <pc:picChg chg="add mod">
          <ac:chgData name="Oluwadunsin Adekola" userId="0a0eed3f-fff7-4641-bdb2-240b18ebbedd" providerId="ADAL" clId="{92118725-E7C9-4C2E-952E-CB0A3827B4C7}" dt="2025-09-30T12:50:45.957" v="819" actId="1076"/>
          <ac:picMkLst>
            <pc:docMk/>
            <pc:sldMk cId="3841700306" sldId="422"/>
            <ac:picMk id="6" creationId="{5E75A9D1-6485-1D6B-406C-CD7DABD9F162}"/>
          </ac:picMkLst>
        </pc:picChg>
      </pc:sldChg>
      <pc:sldChg chg="modSp add mod ord modAnim">
        <pc:chgData name="Oluwadunsin Adekola" userId="0a0eed3f-fff7-4641-bdb2-240b18ebbedd" providerId="ADAL" clId="{92118725-E7C9-4C2E-952E-CB0A3827B4C7}" dt="2025-09-30T13:38:51.123" v="839"/>
        <pc:sldMkLst>
          <pc:docMk/>
          <pc:sldMk cId="3860359302" sldId="423"/>
        </pc:sldMkLst>
        <pc:spChg chg="mod">
          <ac:chgData name="Oluwadunsin Adekola" userId="0a0eed3f-fff7-4641-bdb2-240b18ebbedd" providerId="ADAL" clId="{92118725-E7C9-4C2E-952E-CB0A3827B4C7}" dt="2025-09-30T13:38:44.186" v="838" actId="255"/>
          <ac:spMkLst>
            <pc:docMk/>
            <pc:sldMk cId="3860359302" sldId="423"/>
            <ac:spMk id="5" creationId="{53C3D67A-2BF9-647E-FB41-F830D49FA4CC}"/>
          </ac:spMkLst>
        </pc:spChg>
      </pc:sldChg>
      <pc:sldChg chg="modSp add modAnim">
        <pc:chgData name="Oluwadunsin Adekola" userId="0a0eed3f-fff7-4641-bdb2-240b18ebbedd" providerId="ADAL" clId="{92118725-E7C9-4C2E-952E-CB0A3827B4C7}" dt="2025-09-30T13:42:48.543" v="1050"/>
        <pc:sldMkLst>
          <pc:docMk/>
          <pc:sldMk cId="3564085263" sldId="424"/>
        </pc:sldMkLst>
        <pc:spChg chg="mod">
          <ac:chgData name="Oluwadunsin Adekola" userId="0a0eed3f-fff7-4641-bdb2-240b18ebbedd" providerId="ADAL" clId="{92118725-E7C9-4C2E-952E-CB0A3827B4C7}" dt="2025-09-30T13:42:39.592" v="1048" actId="20577"/>
          <ac:spMkLst>
            <pc:docMk/>
            <pc:sldMk cId="3564085263" sldId="424"/>
            <ac:spMk id="5" creationId="{DCE8A21D-2C01-7498-9AAE-2B4FD00468DC}"/>
          </ac:spMkLst>
        </pc:spChg>
      </pc:sldChg>
    </pc:docChg>
  </pc:docChgLst>
</pc:chgInfo>
</file>

<file path=ppt/diagrams/_rels/data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5.png"/><Relationship Id="rId7" Type="http://schemas.openxmlformats.org/officeDocument/2006/relationships/image" Target="../media/image11.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5.png"/><Relationship Id="rId7" Type="http://schemas.openxmlformats.org/officeDocument/2006/relationships/image" Target="../media/image11.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E191EE-6DFA-4BE9-A291-4B559A095F3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16672A0-749E-4AB9-95F9-B12D72603468}">
      <dgm:prSet custT="1"/>
      <dgm:spPr/>
      <dgm:t>
        <a:bodyPr/>
        <a:lstStyle/>
        <a:p>
          <a:pPr algn="just"/>
          <a:r>
            <a:rPr lang="en-US" sz="2800" b="1" dirty="0">
              <a:solidFill>
                <a:schemeClr val="bg1"/>
              </a:solidFill>
            </a:rPr>
            <a:t>Research question</a:t>
          </a:r>
          <a:r>
            <a:rPr lang="en-US" sz="2500" b="1" dirty="0">
              <a:solidFill>
                <a:schemeClr val="bg1"/>
              </a:solidFill>
            </a:rPr>
            <a:t>: </a:t>
          </a:r>
          <a:r>
            <a:rPr lang="en-GB" sz="2500" dirty="0">
              <a:solidFill>
                <a:schemeClr val="bg1"/>
              </a:solidFill>
            </a:rPr>
            <a:t>Does bird species richness differ between woodland and open grassland habitats?</a:t>
          </a:r>
          <a:endParaRPr lang="en-US" sz="2500" i="1" dirty="0">
            <a:solidFill>
              <a:schemeClr val="bg1"/>
            </a:solidFill>
          </a:endParaRPr>
        </a:p>
      </dgm:t>
    </dgm:pt>
    <dgm:pt modelId="{D26D7558-B45F-4492-8443-64EE32895A9A}" type="parTrans" cxnId="{28BAAD5E-66B0-4EF3-9976-D56E63E91329}">
      <dgm:prSet/>
      <dgm:spPr/>
      <dgm:t>
        <a:bodyPr/>
        <a:lstStyle/>
        <a:p>
          <a:endParaRPr lang="en-US"/>
        </a:p>
      </dgm:t>
    </dgm:pt>
    <dgm:pt modelId="{92B70F9D-3A34-4BAD-BD82-2451638C6C58}" type="sibTrans" cxnId="{28BAAD5E-66B0-4EF3-9976-D56E63E91329}">
      <dgm:prSet/>
      <dgm:spPr/>
      <dgm:t>
        <a:bodyPr/>
        <a:lstStyle/>
        <a:p>
          <a:endParaRPr lang="en-US"/>
        </a:p>
      </dgm:t>
    </dgm:pt>
    <dgm:pt modelId="{28FB13FD-627D-4D79-893A-7FAE7A232F50}">
      <dgm:prSet custT="1"/>
      <dgm:spPr/>
      <dgm:t>
        <a:bodyPr/>
        <a:lstStyle/>
        <a:p>
          <a:r>
            <a:rPr lang="en-US" sz="2800" b="1" dirty="0">
              <a:solidFill>
                <a:schemeClr val="bg1"/>
              </a:solidFill>
            </a:rPr>
            <a:t>Dependent variable(s) =</a:t>
          </a:r>
          <a:endParaRPr lang="en-US" sz="2800" dirty="0">
            <a:solidFill>
              <a:schemeClr val="bg1"/>
            </a:solidFill>
          </a:endParaRPr>
        </a:p>
      </dgm:t>
    </dgm:pt>
    <dgm:pt modelId="{2DD50C34-23A4-4D51-A5F7-B7CFABDFE4FF}" type="parTrans" cxnId="{B034A4BF-5BE4-4C42-B88A-2F133984A389}">
      <dgm:prSet/>
      <dgm:spPr/>
      <dgm:t>
        <a:bodyPr/>
        <a:lstStyle/>
        <a:p>
          <a:endParaRPr lang="en-US"/>
        </a:p>
      </dgm:t>
    </dgm:pt>
    <dgm:pt modelId="{63A1B128-0C45-4FF2-AD0E-9E864C56ED96}" type="sibTrans" cxnId="{B034A4BF-5BE4-4C42-B88A-2F133984A389}">
      <dgm:prSet/>
      <dgm:spPr/>
      <dgm:t>
        <a:bodyPr/>
        <a:lstStyle/>
        <a:p>
          <a:endParaRPr lang="en-US"/>
        </a:p>
      </dgm:t>
    </dgm:pt>
    <dgm:pt modelId="{9FAF8071-5776-401D-9FFF-08A8049195B1}">
      <dgm:prSet custT="1"/>
      <dgm:spPr/>
      <dgm:t>
        <a:bodyPr/>
        <a:lstStyle/>
        <a:p>
          <a:r>
            <a:rPr lang="en-US" sz="2800" b="1" dirty="0">
              <a:solidFill>
                <a:schemeClr val="bg1"/>
              </a:solidFill>
            </a:rPr>
            <a:t>Independent variable(s) and number of groups = </a:t>
          </a:r>
          <a:endParaRPr lang="en-US" sz="2800" dirty="0">
            <a:solidFill>
              <a:schemeClr val="bg1"/>
            </a:solidFill>
          </a:endParaRPr>
        </a:p>
      </dgm:t>
    </dgm:pt>
    <dgm:pt modelId="{E7CF5819-D62C-4D1E-884A-D52644CB43C0}" type="parTrans" cxnId="{B152B1BE-1831-4FE1-AC44-C950565C06A3}">
      <dgm:prSet/>
      <dgm:spPr/>
      <dgm:t>
        <a:bodyPr/>
        <a:lstStyle/>
        <a:p>
          <a:endParaRPr lang="en-US"/>
        </a:p>
      </dgm:t>
    </dgm:pt>
    <dgm:pt modelId="{86D9E8FC-4082-4A12-A97F-DD718F2FEADD}" type="sibTrans" cxnId="{B152B1BE-1831-4FE1-AC44-C950565C06A3}">
      <dgm:prSet/>
      <dgm:spPr/>
      <dgm:t>
        <a:bodyPr/>
        <a:lstStyle/>
        <a:p>
          <a:endParaRPr lang="en-US"/>
        </a:p>
      </dgm:t>
    </dgm:pt>
    <dgm:pt modelId="{C8CCDAF0-5CE2-4E9A-8F10-CE500246D46D}" type="pres">
      <dgm:prSet presAssocID="{D5E191EE-6DFA-4BE9-A291-4B559A095F3A}" presName="outerComposite" presStyleCnt="0">
        <dgm:presLayoutVars>
          <dgm:chMax val="5"/>
          <dgm:dir/>
          <dgm:resizeHandles val="exact"/>
        </dgm:presLayoutVars>
      </dgm:prSet>
      <dgm:spPr/>
    </dgm:pt>
    <dgm:pt modelId="{39FD4F70-492D-4ABD-AC54-71B4BB571FFC}" type="pres">
      <dgm:prSet presAssocID="{D5E191EE-6DFA-4BE9-A291-4B559A095F3A}" presName="dummyMaxCanvas" presStyleCnt="0">
        <dgm:presLayoutVars/>
      </dgm:prSet>
      <dgm:spPr/>
    </dgm:pt>
    <dgm:pt modelId="{1109D8AA-7CCF-477A-BFA7-97103A176A2E}" type="pres">
      <dgm:prSet presAssocID="{D5E191EE-6DFA-4BE9-A291-4B559A095F3A}" presName="ThreeNodes_1" presStyleLbl="node1" presStyleIdx="0" presStyleCnt="3" custScaleX="110250" custScaleY="104310">
        <dgm:presLayoutVars>
          <dgm:bulletEnabled val="1"/>
        </dgm:presLayoutVars>
      </dgm:prSet>
      <dgm:spPr/>
    </dgm:pt>
    <dgm:pt modelId="{D81FE3B0-92CC-4E24-A545-955DD2F4A17E}" type="pres">
      <dgm:prSet presAssocID="{D5E191EE-6DFA-4BE9-A291-4B559A095F3A}" presName="ThreeNodes_2" presStyleLbl="node1" presStyleIdx="1" presStyleCnt="3">
        <dgm:presLayoutVars>
          <dgm:bulletEnabled val="1"/>
        </dgm:presLayoutVars>
      </dgm:prSet>
      <dgm:spPr/>
    </dgm:pt>
    <dgm:pt modelId="{A356668B-ECB7-4CF2-8246-D59978C971B9}" type="pres">
      <dgm:prSet presAssocID="{D5E191EE-6DFA-4BE9-A291-4B559A095F3A}" presName="ThreeNodes_3" presStyleLbl="node1" presStyleIdx="2" presStyleCnt="3">
        <dgm:presLayoutVars>
          <dgm:bulletEnabled val="1"/>
        </dgm:presLayoutVars>
      </dgm:prSet>
      <dgm:spPr/>
    </dgm:pt>
    <dgm:pt modelId="{9BAC01D9-FE48-427A-9E59-022F14BC09A1}" type="pres">
      <dgm:prSet presAssocID="{D5E191EE-6DFA-4BE9-A291-4B559A095F3A}" presName="ThreeConn_1-2" presStyleLbl="fgAccFollowNode1" presStyleIdx="0" presStyleCnt="2">
        <dgm:presLayoutVars>
          <dgm:bulletEnabled val="1"/>
        </dgm:presLayoutVars>
      </dgm:prSet>
      <dgm:spPr/>
    </dgm:pt>
    <dgm:pt modelId="{6EFD0AFB-36EB-4D8E-95F0-72E34BE66B27}" type="pres">
      <dgm:prSet presAssocID="{D5E191EE-6DFA-4BE9-A291-4B559A095F3A}" presName="ThreeConn_2-3" presStyleLbl="fgAccFollowNode1" presStyleIdx="1" presStyleCnt="2">
        <dgm:presLayoutVars>
          <dgm:bulletEnabled val="1"/>
        </dgm:presLayoutVars>
      </dgm:prSet>
      <dgm:spPr/>
    </dgm:pt>
    <dgm:pt modelId="{6EA965D2-4E27-4013-907C-5E5F73375D89}" type="pres">
      <dgm:prSet presAssocID="{D5E191EE-6DFA-4BE9-A291-4B559A095F3A}" presName="ThreeNodes_1_text" presStyleLbl="node1" presStyleIdx="2" presStyleCnt="3">
        <dgm:presLayoutVars>
          <dgm:bulletEnabled val="1"/>
        </dgm:presLayoutVars>
      </dgm:prSet>
      <dgm:spPr/>
    </dgm:pt>
    <dgm:pt modelId="{B30EBED8-8B4B-452F-A31D-D8FA0B6160C4}" type="pres">
      <dgm:prSet presAssocID="{D5E191EE-6DFA-4BE9-A291-4B559A095F3A}" presName="ThreeNodes_2_text" presStyleLbl="node1" presStyleIdx="2" presStyleCnt="3">
        <dgm:presLayoutVars>
          <dgm:bulletEnabled val="1"/>
        </dgm:presLayoutVars>
      </dgm:prSet>
      <dgm:spPr/>
    </dgm:pt>
    <dgm:pt modelId="{FD092464-7216-4656-9695-F3E010882209}" type="pres">
      <dgm:prSet presAssocID="{D5E191EE-6DFA-4BE9-A291-4B559A095F3A}" presName="ThreeNodes_3_text" presStyleLbl="node1" presStyleIdx="2" presStyleCnt="3">
        <dgm:presLayoutVars>
          <dgm:bulletEnabled val="1"/>
        </dgm:presLayoutVars>
      </dgm:prSet>
      <dgm:spPr/>
    </dgm:pt>
  </dgm:ptLst>
  <dgm:cxnLst>
    <dgm:cxn modelId="{821C910E-CE2E-494C-931C-D87DC2D83E72}" type="presOf" srcId="{9FAF8071-5776-401D-9FFF-08A8049195B1}" destId="{A356668B-ECB7-4CF2-8246-D59978C971B9}" srcOrd="0" destOrd="0" presId="urn:microsoft.com/office/officeart/2005/8/layout/vProcess5"/>
    <dgm:cxn modelId="{6E9C9822-2CE3-4DE2-8AA0-A9AB359ACC2E}" type="presOf" srcId="{D16672A0-749E-4AB9-95F9-B12D72603468}" destId="{6EA965D2-4E27-4013-907C-5E5F73375D89}" srcOrd="1" destOrd="0" presId="urn:microsoft.com/office/officeart/2005/8/layout/vProcess5"/>
    <dgm:cxn modelId="{E31FAC2A-25D4-4A21-AAC6-73E8926ADCF9}" type="presOf" srcId="{9FAF8071-5776-401D-9FFF-08A8049195B1}" destId="{FD092464-7216-4656-9695-F3E010882209}" srcOrd="1" destOrd="0" presId="urn:microsoft.com/office/officeart/2005/8/layout/vProcess5"/>
    <dgm:cxn modelId="{28BAAD5E-66B0-4EF3-9976-D56E63E91329}" srcId="{D5E191EE-6DFA-4BE9-A291-4B559A095F3A}" destId="{D16672A0-749E-4AB9-95F9-B12D72603468}" srcOrd="0" destOrd="0" parTransId="{D26D7558-B45F-4492-8443-64EE32895A9A}" sibTransId="{92B70F9D-3A34-4BAD-BD82-2451638C6C58}"/>
    <dgm:cxn modelId="{AE579D6C-1E04-4A6E-AA27-AAB8C8B40602}" type="presOf" srcId="{D5E191EE-6DFA-4BE9-A291-4B559A095F3A}" destId="{C8CCDAF0-5CE2-4E9A-8F10-CE500246D46D}" srcOrd="0" destOrd="0" presId="urn:microsoft.com/office/officeart/2005/8/layout/vProcess5"/>
    <dgm:cxn modelId="{42DD6BA2-94C1-4289-905E-27670BE73E36}" type="presOf" srcId="{92B70F9D-3A34-4BAD-BD82-2451638C6C58}" destId="{9BAC01D9-FE48-427A-9E59-022F14BC09A1}" srcOrd="0" destOrd="0" presId="urn:microsoft.com/office/officeart/2005/8/layout/vProcess5"/>
    <dgm:cxn modelId="{691064B9-F933-4CBF-AD2A-B060A2B1FAB1}" type="presOf" srcId="{63A1B128-0C45-4FF2-AD0E-9E864C56ED96}" destId="{6EFD0AFB-36EB-4D8E-95F0-72E34BE66B27}" srcOrd="0" destOrd="0" presId="urn:microsoft.com/office/officeart/2005/8/layout/vProcess5"/>
    <dgm:cxn modelId="{B152B1BE-1831-4FE1-AC44-C950565C06A3}" srcId="{D5E191EE-6DFA-4BE9-A291-4B559A095F3A}" destId="{9FAF8071-5776-401D-9FFF-08A8049195B1}" srcOrd="2" destOrd="0" parTransId="{E7CF5819-D62C-4D1E-884A-D52644CB43C0}" sibTransId="{86D9E8FC-4082-4A12-A97F-DD718F2FEADD}"/>
    <dgm:cxn modelId="{B034A4BF-5BE4-4C42-B88A-2F133984A389}" srcId="{D5E191EE-6DFA-4BE9-A291-4B559A095F3A}" destId="{28FB13FD-627D-4D79-893A-7FAE7A232F50}" srcOrd="1" destOrd="0" parTransId="{2DD50C34-23A4-4D51-A5F7-B7CFABDFE4FF}" sibTransId="{63A1B128-0C45-4FF2-AD0E-9E864C56ED96}"/>
    <dgm:cxn modelId="{B3FABDCD-6F75-46EB-BECB-B6359232D9E5}" type="presOf" srcId="{28FB13FD-627D-4D79-893A-7FAE7A232F50}" destId="{B30EBED8-8B4B-452F-A31D-D8FA0B6160C4}" srcOrd="1" destOrd="0" presId="urn:microsoft.com/office/officeart/2005/8/layout/vProcess5"/>
    <dgm:cxn modelId="{FB378ACE-69E2-4F4B-B1B2-DF167D4C1A89}" type="presOf" srcId="{28FB13FD-627D-4D79-893A-7FAE7A232F50}" destId="{D81FE3B0-92CC-4E24-A545-955DD2F4A17E}" srcOrd="0" destOrd="0" presId="urn:microsoft.com/office/officeart/2005/8/layout/vProcess5"/>
    <dgm:cxn modelId="{BE4DAFF8-9BD0-431B-B436-4917A6F4EE79}" type="presOf" srcId="{D16672A0-749E-4AB9-95F9-B12D72603468}" destId="{1109D8AA-7CCF-477A-BFA7-97103A176A2E}" srcOrd="0" destOrd="0" presId="urn:microsoft.com/office/officeart/2005/8/layout/vProcess5"/>
    <dgm:cxn modelId="{CE3A3A9F-0D77-4584-96B3-A187A2492626}" type="presParOf" srcId="{C8CCDAF0-5CE2-4E9A-8F10-CE500246D46D}" destId="{39FD4F70-492D-4ABD-AC54-71B4BB571FFC}" srcOrd="0" destOrd="0" presId="urn:microsoft.com/office/officeart/2005/8/layout/vProcess5"/>
    <dgm:cxn modelId="{E0E0F07F-0317-4807-97AE-D827AB09CAD1}" type="presParOf" srcId="{C8CCDAF0-5CE2-4E9A-8F10-CE500246D46D}" destId="{1109D8AA-7CCF-477A-BFA7-97103A176A2E}" srcOrd="1" destOrd="0" presId="urn:microsoft.com/office/officeart/2005/8/layout/vProcess5"/>
    <dgm:cxn modelId="{D71E7F77-9CD3-45F8-B0F9-065026C00B69}" type="presParOf" srcId="{C8CCDAF0-5CE2-4E9A-8F10-CE500246D46D}" destId="{D81FE3B0-92CC-4E24-A545-955DD2F4A17E}" srcOrd="2" destOrd="0" presId="urn:microsoft.com/office/officeart/2005/8/layout/vProcess5"/>
    <dgm:cxn modelId="{DBE026B5-BEFE-44B1-A700-A2009AE4FE3B}" type="presParOf" srcId="{C8CCDAF0-5CE2-4E9A-8F10-CE500246D46D}" destId="{A356668B-ECB7-4CF2-8246-D59978C971B9}" srcOrd="3" destOrd="0" presId="urn:microsoft.com/office/officeart/2005/8/layout/vProcess5"/>
    <dgm:cxn modelId="{69A20E6D-A100-4C7B-914E-2019F8070942}" type="presParOf" srcId="{C8CCDAF0-5CE2-4E9A-8F10-CE500246D46D}" destId="{9BAC01D9-FE48-427A-9E59-022F14BC09A1}" srcOrd="4" destOrd="0" presId="urn:microsoft.com/office/officeart/2005/8/layout/vProcess5"/>
    <dgm:cxn modelId="{F68B3802-02A3-4F3E-8B16-752C335E154D}" type="presParOf" srcId="{C8CCDAF0-5CE2-4E9A-8F10-CE500246D46D}" destId="{6EFD0AFB-36EB-4D8E-95F0-72E34BE66B27}" srcOrd="5" destOrd="0" presId="urn:microsoft.com/office/officeart/2005/8/layout/vProcess5"/>
    <dgm:cxn modelId="{AEBD5801-275F-426C-9A8B-5C28B6A78988}" type="presParOf" srcId="{C8CCDAF0-5CE2-4E9A-8F10-CE500246D46D}" destId="{6EA965D2-4E27-4013-907C-5E5F73375D89}" srcOrd="6" destOrd="0" presId="urn:microsoft.com/office/officeart/2005/8/layout/vProcess5"/>
    <dgm:cxn modelId="{2EAC63B0-D2D4-447C-BE97-C90D4AFB1BAB}" type="presParOf" srcId="{C8CCDAF0-5CE2-4E9A-8F10-CE500246D46D}" destId="{B30EBED8-8B4B-452F-A31D-D8FA0B6160C4}" srcOrd="7" destOrd="0" presId="urn:microsoft.com/office/officeart/2005/8/layout/vProcess5"/>
    <dgm:cxn modelId="{152BCDFA-6687-445F-ADAE-A733C57C4AAC}" type="presParOf" srcId="{C8CCDAF0-5CE2-4E9A-8F10-CE500246D46D}" destId="{FD092464-7216-4656-9695-F3E01088220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E191EE-6DFA-4BE9-A291-4B559A095F3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16672A0-749E-4AB9-95F9-B12D72603468}">
      <dgm:prSet custT="1"/>
      <dgm:spPr/>
      <dgm:t>
        <a:bodyPr/>
        <a:lstStyle/>
        <a:p>
          <a:pPr algn="just"/>
          <a:r>
            <a:rPr lang="en-US" sz="2800" b="1" dirty="0">
              <a:solidFill>
                <a:schemeClr val="bg1"/>
              </a:solidFill>
            </a:rPr>
            <a:t>Research question</a:t>
          </a:r>
          <a:r>
            <a:rPr lang="en-US" sz="2500" b="1" dirty="0">
              <a:solidFill>
                <a:schemeClr val="bg1"/>
              </a:solidFill>
            </a:rPr>
            <a:t>: </a:t>
          </a:r>
          <a:r>
            <a:rPr lang="en-GB" sz="2500" dirty="0">
              <a:solidFill>
                <a:schemeClr val="bg1"/>
              </a:solidFill>
            </a:rPr>
            <a:t>Does vegetation cover differ between managed and unmanaged woodland areas?</a:t>
          </a:r>
          <a:endParaRPr lang="en-US" sz="2500" i="1" dirty="0">
            <a:solidFill>
              <a:schemeClr val="bg1"/>
            </a:solidFill>
          </a:endParaRPr>
        </a:p>
      </dgm:t>
    </dgm:pt>
    <dgm:pt modelId="{D26D7558-B45F-4492-8443-64EE32895A9A}" type="parTrans" cxnId="{28BAAD5E-66B0-4EF3-9976-D56E63E91329}">
      <dgm:prSet/>
      <dgm:spPr/>
      <dgm:t>
        <a:bodyPr/>
        <a:lstStyle/>
        <a:p>
          <a:endParaRPr lang="en-US"/>
        </a:p>
      </dgm:t>
    </dgm:pt>
    <dgm:pt modelId="{92B70F9D-3A34-4BAD-BD82-2451638C6C58}" type="sibTrans" cxnId="{28BAAD5E-66B0-4EF3-9976-D56E63E91329}">
      <dgm:prSet/>
      <dgm:spPr/>
      <dgm:t>
        <a:bodyPr/>
        <a:lstStyle/>
        <a:p>
          <a:endParaRPr lang="en-US"/>
        </a:p>
      </dgm:t>
    </dgm:pt>
    <dgm:pt modelId="{28FB13FD-627D-4D79-893A-7FAE7A232F50}">
      <dgm:prSet custT="1"/>
      <dgm:spPr/>
      <dgm:t>
        <a:bodyPr/>
        <a:lstStyle/>
        <a:p>
          <a:r>
            <a:rPr lang="en-US" sz="2800" b="1" dirty="0">
              <a:solidFill>
                <a:schemeClr val="bg1"/>
              </a:solidFill>
            </a:rPr>
            <a:t>Dependent variable(s) =</a:t>
          </a:r>
          <a:endParaRPr lang="en-US" sz="2800" dirty="0">
            <a:solidFill>
              <a:schemeClr val="bg1"/>
            </a:solidFill>
          </a:endParaRPr>
        </a:p>
      </dgm:t>
    </dgm:pt>
    <dgm:pt modelId="{2DD50C34-23A4-4D51-A5F7-B7CFABDFE4FF}" type="parTrans" cxnId="{B034A4BF-5BE4-4C42-B88A-2F133984A389}">
      <dgm:prSet/>
      <dgm:spPr/>
      <dgm:t>
        <a:bodyPr/>
        <a:lstStyle/>
        <a:p>
          <a:endParaRPr lang="en-US"/>
        </a:p>
      </dgm:t>
    </dgm:pt>
    <dgm:pt modelId="{63A1B128-0C45-4FF2-AD0E-9E864C56ED96}" type="sibTrans" cxnId="{B034A4BF-5BE4-4C42-B88A-2F133984A389}">
      <dgm:prSet/>
      <dgm:spPr/>
      <dgm:t>
        <a:bodyPr/>
        <a:lstStyle/>
        <a:p>
          <a:endParaRPr lang="en-US"/>
        </a:p>
      </dgm:t>
    </dgm:pt>
    <dgm:pt modelId="{9FAF8071-5776-401D-9FFF-08A8049195B1}">
      <dgm:prSet custT="1"/>
      <dgm:spPr/>
      <dgm:t>
        <a:bodyPr/>
        <a:lstStyle/>
        <a:p>
          <a:r>
            <a:rPr lang="en-US" sz="2800" b="1" dirty="0">
              <a:solidFill>
                <a:schemeClr val="bg1"/>
              </a:solidFill>
            </a:rPr>
            <a:t>Independent variable(s) and number of groups = </a:t>
          </a:r>
          <a:endParaRPr lang="en-US" sz="2800" dirty="0">
            <a:solidFill>
              <a:schemeClr val="bg1"/>
            </a:solidFill>
          </a:endParaRPr>
        </a:p>
      </dgm:t>
    </dgm:pt>
    <dgm:pt modelId="{E7CF5819-D62C-4D1E-884A-D52644CB43C0}" type="parTrans" cxnId="{B152B1BE-1831-4FE1-AC44-C950565C06A3}">
      <dgm:prSet/>
      <dgm:spPr/>
      <dgm:t>
        <a:bodyPr/>
        <a:lstStyle/>
        <a:p>
          <a:endParaRPr lang="en-US"/>
        </a:p>
      </dgm:t>
    </dgm:pt>
    <dgm:pt modelId="{86D9E8FC-4082-4A12-A97F-DD718F2FEADD}" type="sibTrans" cxnId="{B152B1BE-1831-4FE1-AC44-C950565C06A3}">
      <dgm:prSet/>
      <dgm:spPr/>
      <dgm:t>
        <a:bodyPr/>
        <a:lstStyle/>
        <a:p>
          <a:endParaRPr lang="en-US"/>
        </a:p>
      </dgm:t>
    </dgm:pt>
    <dgm:pt modelId="{C8CCDAF0-5CE2-4E9A-8F10-CE500246D46D}" type="pres">
      <dgm:prSet presAssocID="{D5E191EE-6DFA-4BE9-A291-4B559A095F3A}" presName="outerComposite" presStyleCnt="0">
        <dgm:presLayoutVars>
          <dgm:chMax val="5"/>
          <dgm:dir/>
          <dgm:resizeHandles val="exact"/>
        </dgm:presLayoutVars>
      </dgm:prSet>
      <dgm:spPr/>
    </dgm:pt>
    <dgm:pt modelId="{39FD4F70-492D-4ABD-AC54-71B4BB571FFC}" type="pres">
      <dgm:prSet presAssocID="{D5E191EE-6DFA-4BE9-A291-4B559A095F3A}" presName="dummyMaxCanvas" presStyleCnt="0">
        <dgm:presLayoutVars/>
      </dgm:prSet>
      <dgm:spPr/>
    </dgm:pt>
    <dgm:pt modelId="{1109D8AA-7CCF-477A-BFA7-97103A176A2E}" type="pres">
      <dgm:prSet presAssocID="{D5E191EE-6DFA-4BE9-A291-4B559A095F3A}" presName="ThreeNodes_1" presStyleLbl="node1" presStyleIdx="0" presStyleCnt="3" custScaleX="110250" custScaleY="104310">
        <dgm:presLayoutVars>
          <dgm:bulletEnabled val="1"/>
        </dgm:presLayoutVars>
      </dgm:prSet>
      <dgm:spPr/>
    </dgm:pt>
    <dgm:pt modelId="{D81FE3B0-92CC-4E24-A545-955DD2F4A17E}" type="pres">
      <dgm:prSet presAssocID="{D5E191EE-6DFA-4BE9-A291-4B559A095F3A}" presName="ThreeNodes_2" presStyleLbl="node1" presStyleIdx="1" presStyleCnt="3">
        <dgm:presLayoutVars>
          <dgm:bulletEnabled val="1"/>
        </dgm:presLayoutVars>
      </dgm:prSet>
      <dgm:spPr/>
    </dgm:pt>
    <dgm:pt modelId="{A356668B-ECB7-4CF2-8246-D59978C971B9}" type="pres">
      <dgm:prSet presAssocID="{D5E191EE-6DFA-4BE9-A291-4B559A095F3A}" presName="ThreeNodes_3" presStyleLbl="node1" presStyleIdx="2" presStyleCnt="3">
        <dgm:presLayoutVars>
          <dgm:bulletEnabled val="1"/>
        </dgm:presLayoutVars>
      </dgm:prSet>
      <dgm:spPr/>
    </dgm:pt>
    <dgm:pt modelId="{9BAC01D9-FE48-427A-9E59-022F14BC09A1}" type="pres">
      <dgm:prSet presAssocID="{D5E191EE-6DFA-4BE9-A291-4B559A095F3A}" presName="ThreeConn_1-2" presStyleLbl="fgAccFollowNode1" presStyleIdx="0" presStyleCnt="2">
        <dgm:presLayoutVars>
          <dgm:bulletEnabled val="1"/>
        </dgm:presLayoutVars>
      </dgm:prSet>
      <dgm:spPr/>
    </dgm:pt>
    <dgm:pt modelId="{6EFD0AFB-36EB-4D8E-95F0-72E34BE66B27}" type="pres">
      <dgm:prSet presAssocID="{D5E191EE-6DFA-4BE9-A291-4B559A095F3A}" presName="ThreeConn_2-3" presStyleLbl="fgAccFollowNode1" presStyleIdx="1" presStyleCnt="2">
        <dgm:presLayoutVars>
          <dgm:bulletEnabled val="1"/>
        </dgm:presLayoutVars>
      </dgm:prSet>
      <dgm:spPr/>
    </dgm:pt>
    <dgm:pt modelId="{6EA965D2-4E27-4013-907C-5E5F73375D89}" type="pres">
      <dgm:prSet presAssocID="{D5E191EE-6DFA-4BE9-A291-4B559A095F3A}" presName="ThreeNodes_1_text" presStyleLbl="node1" presStyleIdx="2" presStyleCnt="3">
        <dgm:presLayoutVars>
          <dgm:bulletEnabled val="1"/>
        </dgm:presLayoutVars>
      </dgm:prSet>
      <dgm:spPr/>
    </dgm:pt>
    <dgm:pt modelId="{B30EBED8-8B4B-452F-A31D-D8FA0B6160C4}" type="pres">
      <dgm:prSet presAssocID="{D5E191EE-6DFA-4BE9-A291-4B559A095F3A}" presName="ThreeNodes_2_text" presStyleLbl="node1" presStyleIdx="2" presStyleCnt="3">
        <dgm:presLayoutVars>
          <dgm:bulletEnabled val="1"/>
        </dgm:presLayoutVars>
      </dgm:prSet>
      <dgm:spPr/>
    </dgm:pt>
    <dgm:pt modelId="{FD092464-7216-4656-9695-F3E010882209}" type="pres">
      <dgm:prSet presAssocID="{D5E191EE-6DFA-4BE9-A291-4B559A095F3A}" presName="ThreeNodes_3_text" presStyleLbl="node1" presStyleIdx="2" presStyleCnt="3">
        <dgm:presLayoutVars>
          <dgm:bulletEnabled val="1"/>
        </dgm:presLayoutVars>
      </dgm:prSet>
      <dgm:spPr/>
    </dgm:pt>
  </dgm:ptLst>
  <dgm:cxnLst>
    <dgm:cxn modelId="{821C910E-CE2E-494C-931C-D87DC2D83E72}" type="presOf" srcId="{9FAF8071-5776-401D-9FFF-08A8049195B1}" destId="{A356668B-ECB7-4CF2-8246-D59978C971B9}" srcOrd="0" destOrd="0" presId="urn:microsoft.com/office/officeart/2005/8/layout/vProcess5"/>
    <dgm:cxn modelId="{6E9C9822-2CE3-4DE2-8AA0-A9AB359ACC2E}" type="presOf" srcId="{D16672A0-749E-4AB9-95F9-B12D72603468}" destId="{6EA965D2-4E27-4013-907C-5E5F73375D89}" srcOrd="1" destOrd="0" presId="urn:microsoft.com/office/officeart/2005/8/layout/vProcess5"/>
    <dgm:cxn modelId="{E31FAC2A-25D4-4A21-AAC6-73E8926ADCF9}" type="presOf" srcId="{9FAF8071-5776-401D-9FFF-08A8049195B1}" destId="{FD092464-7216-4656-9695-F3E010882209}" srcOrd="1" destOrd="0" presId="urn:microsoft.com/office/officeart/2005/8/layout/vProcess5"/>
    <dgm:cxn modelId="{28BAAD5E-66B0-4EF3-9976-D56E63E91329}" srcId="{D5E191EE-6DFA-4BE9-A291-4B559A095F3A}" destId="{D16672A0-749E-4AB9-95F9-B12D72603468}" srcOrd="0" destOrd="0" parTransId="{D26D7558-B45F-4492-8443-64EE32895A9A}" sibTransId="{92B70F9D-3A34-4BAD-BD82-2451638C6C58}"/>
    <dgm:cxn modelId="{AE579D6C-1E04-4A6E-AA27-AAB8C8B40602}" type="presOf" srcId="{D5E191EE-6DFA-4BE9-A291-4B559A095F3A}" destId="{C8CCDAF0-5CE2-4E9A-8F10-CE500246D46D}" srcOrd="0" destOrd="0" presId="urn:microsoft.com/office/officeart/2005/8/layout/vProcess5"/>
    <dgm:cxn modelId="{42DD6BA2-94C1-4289-905E-27670BE73E36}" type="presOf" srcId="{92B70F9D-3A34-4BAD-BD82-2451638C6C58}" destId="{9BAC01D9-FE48-427A-9E59-022F14BC09A1}" srcOrd="0" destOrd="0" presId="urn:microsoft.com/office/officeart/2005/8/layout/vProcess5"/>
    <dgm:cxn modelId="{691064B9-F933-4CBF-AD2A-B060A2B1FAB1}" type="presOf" srcId="{63A1B128-0C45-4FF2-AD0E-9E864C56ED96}" destId="{6EFD0AFB-36EB-4D8E-95F0-72E34BE66B27}" srcOrd="0" destOrd="0" presId="urn:microsoft.com/office/officeart/2005/8/layout/vProcess5"/>
    <dgm:cxn modelId="{B152B1BE-1831-4FE1-AC44-C950565C06A3}" srcId="{D5E191EE-6DFA-4BE9-A291-4B559A095F3A}" destId="{9FAF8071-5776-401D-9FFF-08A8049195B1}" srcOrd="2" destOrd="0" parTransId="{E7CF5819-D62C-4D1E-884A-D52644CB43C0}" sibTransId="{86D9E8FC-4082-4A12-A97F-DD718F2FEADD}"/>
    <dgm:cxn modelId="{B034A4BF-5BE4-4C42-B88A-2F133984A389}" srcId="{D5E191EE-6DFA-4BE9-A291-4B559A095F3A}" destId="{28FB13FD-627D-4D79-893A-7FAE7A232F50}" srcOrd="1" destOrd="0" parTransId="{2DD50C34-23A4-4D51-A5F7-B7CFABDFE4FF}" sibTransId="{63A1B128-0C45-4FF2-AD0E-9E864C56ED96}"/>
    <dgm:cxn modelId="{B3FABDCD-6F75-46EB-BECB-B6359232D9E5}" type="presOf" srcId="{28FB13FD-627D-4D79-893A-7FAE7A232F50}" destId="{B30EBED8-8B4B-452F-A31D-D8FA0B6160C4}" srcOrd="1" destOrd="0" presId="urn:microsoft.com/office/officeart/2005/8/layout/vProcess5"/>
    <dgm:cxn modelId="{FB378ACE-69E2-4F4B-B1B2-DF167D4C1A89}" type="presOf" srcId="{28FB13FD-627D-4D79-893A-7FAE7A232F50}" destId="{D81FE3B0-92CC-4E24-A545-955DD2F4A17E}" srcOrd="0" destOrd="0" presId="urn:microsoft.com/office/officeart/2005/8/layout/vProcess5"/>
    <dgm:cxn modelId="{BE4DAFF8-9BD0-431B-B436-4917A6F4EE79}" type="presOf" srcId="{D16672A0-749E-4AB9-95F9-B12D72603468}" destId="{1109D8AA-7CCF-477A-BFA7-97103A176A2E}" srcOrd="0" destOrd="0" presId="urn:microsoft.com/office/officeart/2005/8/layout/vProcess5"/>
    <dgm:cxn modelId="{CE3A3A9F-0D77-4584-96B3-A187A2492626}" type="presParOf" srcId="{C8CCDAF0-5CE2-4E9A-8F10-CE500246D46D}" destId="{39FD4F70-492D-4ABD-AC54-71B4BB571FFC}" srcOrd="0" destOrd="0" presId="urn:microsoft.com/office/officeart/2005/8/layout/vProcess5"/>
    <dgm:cxn modelId="{E0E0F07F-0317-4807-97AE-D827AB09CAD1}" type="presParOf" srcId="{C8CCDAF0-5CE2-4E9A-8F10-CE500246D46D}" destId="{1109D8AA-7CCF-477A-BFA7-97103A176A2E}" srcOrd="1" destOrd="0" presId="urn:microsoft.com/office/officeart/2005/8/layout/vProcess5"/>
    <dgm:cxn modelId="{D71E7F77-9CD3-45F8-B0F9-065026C00B69}" type="presParOf" srcId="{C8CCDAF0-5CE2-4E9A-8F10-CE500246D46D}" destId="{D81FE3B0-92CC-4E24-A545-955DD2F4A17E}" srcOrd="2" destOrd="0" presId="urn:microsoft.com/office/officeart/2005/8/layout/vProcess5"/>
    <dgm:cxn modelId="{DBE026B5-BEFE-44B1-A700-A2009AE4FE3B}" type="presParOf" srcId="{C8CCDAF0-5CE2-4E9A-8F10-CE500246D46D}" destId="{A356668B-ECB7-4CF2-8246-D59978C971B9}" srcOrd="3" destOrd="0" presId="urn:microsoft.com/office/officeart/2005/8/layout/vProcess5"/>
    <dgm:cxn modelId="{69A20E6D-A100-4C7B-914E-2019F8070942}" type="presParOf" srcId="{C8CCDAF0-5CE2-4E9A-8F10-CE500246D46D}" destId="{9BAC01D9-FE48-427A-9E59-022F14BC09A1}" srcOrd="4" destOrd="0" presId="urn:microsoft.com/office/officeart/2005/8/layout/vProcess5"/>
    <dgm:cxn modelId="{F68B3802-02A3-4F3E-8B16-752C335E154D}" type="presParOf" srcId="{C8CCDAF0-5CE2-4E9A-8F10-CE500246D46D}" destId="{6EFD0AFB-36EB-4D8E-95F0-72E34BE66B27}" srcOrd="5" destOrd="0" presId="urn:microsoft.com/office/officeart/2005/8/layout/vProcess5"/>
    <dgm:cxn modelId="{AEBD5801-275F-426C-9A8B-5C28B6A78988}" type="presParOf" srcId="{C8CCDAF0-5CE2-4E9A-8F10-CE500246D46D}" destId="{6EA965D2-4E27-4013-907C-5E5F73375D89}" srcOrd="6" destOrd="0" presId="urn:microsoft.com/office/officeart/2005/8/layout/vProcess5"/>
    <dgm:cxn modelId="{2EAC63B0-D2D4-447C-BE97-C90D4AFB1BAB}" type="presParOf" srcId="{C8CCDAF0-5CE2-4E9A-8F10-CE500246D46D}" destId="{B30EBED8-8B4B-452F-A31D-D8FA0B6160C4}" srcOrd="7" destOrd="0" presId="urn:microsoft.com/office/officeart/2005/8/layout/vProcess5"/>
    <dgm:cxn modelId="{152BCDFA-6687-445F-ADAE-A733C57C4AAC}" type="presParOf" srcId="{C8CCDAF0-5CE2-4E9A-8F10-CE500246D46D}" destId="{FD092464-7216-4656-9695-F3E01088220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E191EE-6DFA-4BE9-A291-4B559A095F3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16672A0-749E-4AB9-95F9-B12D72603468}">
      <dgm:prSet custT="1"/>
      <dgm:spPr/>
      <dgm:t>
        <a:bodyPr/>
        <a:lstStyle/>
        <a:p>
          <a:pPr algn="just"/>
          <a:r>
            <a:rPr lang="en-US" sz="2800" b="1" dirty="0">
              <a:solidFill>
                <a:schemeClr val="bg1"/>
              </a:solidFill>
            </a:rPr>
            <a:t>Research question</a:t>
          </a:r>
          <a:r>
            <a:rPr lang="en-US" sz="2500" b="1" dirty="0">
              <a:solidFill>
                <a:schemeClr val="bg1"/>
              </a:solidFill>
            </a:rPr>
            <a:t>: </a:t>
          </a:r>
          <a:r>
            <a:rPr lang="en-GB" sz="2500" dirty="0">
              <a:solidFill>
                <a:schemeClr val="bg1"/>
              </a:solidFill>
            </a:rPr>
            <a:t>Does understorey plant diversity vary with canopy cover level (low, medium and high)?</a:t>
          </a:r>
          <a:endParaRPr lang="en-US" sz="2500" i="1" dirty="0">
            <a:solidFill>
              <a:schemeClr val="bg1"/>
            </a:solidFill>
          </a:endParaRPr>
        </a:p>
      </dgm:t>
    </dgm:pt>
    <dgm:pt modelId="{D26D7558-B45F-4492-8443-64EE32895A9A}" type="parTrans" cxnId="{28BAAD5E-66B0-4EF3-9976-D56E63E91329}">
      <dgm:prSet/>
      <dgm:spPr/>
      <dgm:t>
        <a:bodyPr/>
        <a:lstStyle/>
        <a:p>
          <a:endParaRPr lang="en-US"/>
        </a:p>
      </dgm:t>
    </dgm:pt>
    <dgm:pt modelId="{92B70F9D-3A34-4BAD-BD82-2451638C6C58}" type="sibTrans" cxnId="{28BAAD5E-66B0-4EF3-9976-D56E63E91329}">
      <dgm:prSet/>
      <dgm:spPr/>
      <dgm:t>
        <a:bodyPr/>
        <a:lstStyle/>
        <a:p>
          <a:endParaRPr lang="en-US"/>
        </a:p>
      </dgm:t>
    </dgm:pt>
    <dgm:pt modelId="{28FB13FD-627D-4D79-893A-7FAE7A232F50}">
      <dgm:prSet custT="1"/>
      <dgm:spPr/>
      <dgm:t>
        <a:bodyPr/>
        <a:lstStyle/>
        <a:p>
          <a:r>
            <a:rPr lang="en-US" sz="2800" b="1" dirty="0">
              <a:solidFill>
                <a:schemeClr val="bg1"/>
              </a:solidFill>
            </a:rPr>
            <a:t>Dependent variable(s) =</a:t>
          </a:r>
          <a:endParaRPr lang="en-US" sz="2800" dirty="0">
            <a:solidFill>
              <a:schemeClr val="bg1"/>
            </a:solidFill>
          </a:endParaRPr>
        </a:p>
      </dgm:t>
    </dgm:pt>
    <dgm:pt modelId="{2DD50C34-23A4-4D51-A5F7-B7CFABDFE4FF}" type="parTrans" cxnId="{B034A4BF-5BE4-4C42-B88A-2F133984A389}">
      <dgm:prSet/>
      <dgm:spPr/>
      <dgm:t>
        <a:bodyPr/>
        <a:lstStyle/>
        <a:p>
          <a:endParaRPr lang="en-US"/>
        </a:p>
      </dgm:t>
    </dgm:pt>
    <dgm:pt modelId="{63A1B128-0C45-4FF2-AD0E-9E864C56ED96}" type="sibTrans" cxnId="{B034A4BF-5BE4-4C42-B88A-2F133984A389}">
      <dgm:prSet/>
      <dgm:spPr/>
      <dgm:t>
        <a:bodyPr/>
        <a:lstStyle/>
        <a:p>
          <a:endParaRPr lang="en-US"/>
        </a:p>
      </dgm:t>
    </dgm:pt>
    <dgm:pt modelId="{9FAF8071-5776-401D-9FFF-08A8049195B1}">
      <dgm:prSet custT="1"/>
      <dgm:spPr/>
      <dgm:t>
        <a:bodyPr/>
        <a:lstStyle/>
        <a:p>
          <a:r>
            <a:rPr lang="en-US" sz="2800" b="1" dirty="0">
              <a:solidFill>
                <a:schemeClr val="bg1"/>
              </a:solidFill>
            </a:rPr>
            <a:t>Independent variable(s) and number of groups = </a:t>
          </a:r>
          <a:endParaRPr lang="en-US" sz="2800" dirty="0">
            <a:solidFill>
              <a:schemeClr val="bg1"/>
            </a:solidFill>
          </a:endParaRPr>
        </a:p>
      </dgm:t>
    </dgm:pt>
    <dgm:pt modelId="{E7CF5819-D62C-4D1E-884A-D52644CB43C0}" type="parTrans" cxnId="{B152B1BE-1831-4FE1-AC44-C950565C06A3}">
      <dgm:prSet/>
      <dgm:spPr/>
      <dgm:t>
        <a:bodyPr/>
        <a:lstStyle/>
        <a:p>
          <a:endParaRPr lang="en-US"/>
        </a:p>
      </dgm:t>
    </dgm:pt>
    <dgm:pt modelId="{86D9E8FC-4082-4A12-A97F-DD718F2FEADD}" type="sibTrans" cxnId="{B152B1BE-1831-4FE1-AC44-C950565C06A3}">
      <dgm:prSet/>
      <dgm:spPr/>
      <dgm:t>
        <a:bodyPr/>
        <a:lstStyle/>
        <a:p>
          <a:endParaRPr lang="en-US"/>
        </a:p>
      </dgm:t>
    </dgm:pt>
    <dgm:pt modelId="{C8CCDAF0-5CE2-4E9A-8F10-CE500246D46D}" type="pres">
      <dgm:prSet presAssocID="{D5E191EE-6DFA-4BE9-A291-4B559A095F3A}" presName="outerComposite" presStyleCnt="0">
        <dgm:presLayoutVars>
          <dgm:chMax val="5"/>
          <dgm:dir/>
          <dgm:resizeHandles val="exact"/>
        </dgm:presLayoutVars>
      </dgm:prSet>
      <dgm:spPr/>
    </dgm:pt>
    <dgm:pt modelId="{39FD4F70-492D-4ABD-AC54-71B4BB571FFC}" type="pres">
      <dgm:prSet presAssocID="{D5E191EE-6DFA-4BE9-A291-4B559A095F3A}" presName="dummyMaxCanvas" presStyleCnt="0">
        <dgm:presLayoutVars/>
      </dgm:prSet>
      <dgm:spPr/>
    </dgm:pt>
    <dgm:pt modelId="{1109D8AA-7CCF-477A-BFA7-97103A176A2E}" type="pres">
      <dgm:prSet presAssocID="{D5E191EE-6DFA-4BE9-A291-4B559A095F3A}" presName="ThreeNodes_1" presStyleLbl="node1" presStyleIdx="0" presStyleCnt="3" custScaleX="110250" custScaleY="104310">
        <dgm:presLayoutVars>
          <dgm:bulletEnabled val="1"/>
        </dgm:presLayoutVars>
      </dgm:prSet>
      <dgm:spPr/>
    </dgm:pt>
    <dgm:pt modelId="{D81FE3B0-92CC-4E24-A545-955DD2F4A17E}" type="pres">
      <dgm:prSet presAssocID="{D5E191EE-6DFA-4BE9-A291-4B559A095F3A}" presName="ThreeNodes_2" presStyleLbl="node1" presStyleIdx="1" presStyleCnt="3">
        <dgm:presLayoutVars>
          <dgm:bulletEnabled val="1"/>
        </dgm:presLayoutVars>
      </dgm:prSet>
      <dgm:spPr/>
    </dgm:pt>
    <dgm:pt modelId="{A356668B-ECB7-4CF2-8246-D59978C971B9}" type="pres">
      <dgm:prSet presAssocID="{D5E191EE-6DFA-4BE9-A291-4B559A095F3A}" presName="ThreeNodes_3" presStyleLbl="node1" presStyleIdx="2" presStyleCnt="3">
        <dgm:presLayoutVars>
          <dgm:bulletEnabled val="1"/>
        </dgm:presLayoutVars>
      </dgm:prSet>
      <dgm:spPr/>
    </dgm:pt>
    <dgm:pt modelId="{9BAC01D9-FE48-427A-9E59-022F14BC09A1}" type="pres">
      <dgm:prSet presAssocID="{D5E191EE-6DFA-4BE9-A291-4B559A095F3A}" presName="ThreeConn_1-2" presStyleLbl="fgAccFollowNode1" presStyleIdx="0" presStyleCnt="2">
        <dgm:presLayoutVars>
          <dgm:bulletEnabled val="1"/>
        </dgm:presLayoutVars>
      </dgm:prSet>
      <dgm:spPr/>
    </dgm:pt>
    <dgm:pt modelId="{6EFD0AFB-36EB-4D8E-95F0-72E34BE66B27}" type="pres">
      <dgm:prSet presAssocID="{D5E191EE-6DFA-4BE9-A291-4B559A095F3A}" presName="ThreeConn_2-3" presStyleLbl="fgAccFollowNode1" presStyleIdx="1" presStyleCnt="2">
        <dgm:presLayoutVars>
          <dgm:bulletEnabled val="1"/>
        </dgm:presLayoutVars>
      </dgm:prSet>
      <dgm:spPr/>
    </dgm:pt>
    <dgm:pt modelId="{6EA965D2-4E27-4013-907C-5E5F73375D89}" type="pres">
      <dgm:prSet presAssocID="{D5E191EE-6DFA-4BE9-A291-4B559A095F3A}" presName="ThreeNodes_1_text" presStyleLbl="node1" presStyleIdx="2" presStyleCnt="3">
        <dgm:presLayoutVars>
          <dgm:bulletEnabled val="1"/>
        </dgm:presLayoutVars>
      </dgm:prSet>
      <dgm:spPr/>
    </dgm:pt>
    <dgm:pt modelId="{B30EBED8-8B4B-452F-A31D-D8FA0B6160C4}" type="pres">
      <dgm:prSet presAssocID="{D5E191EE-6DFA-4BE9-A291-4B559A095F3A}" presName="ThreeNodes_2_text" presStyleLbl="node1" presStyleIdx="2" presStyleCnt="3">
        <dgm:presLayoutVars>
          <dgm:bulletEnabled val="1"/>
        </dgm:presLayoutVars>
      </dgm:prSet>
      <dgm:spPr/>
    </dgm:pt>
    <dgm:pt modelId="{FD092464-7216-4656-9695-F3E010882209}" type="pres">
      <dgm:prSet presAssocID="{D5E191EE-6DFA-4BE9-A291-4B559A095F3A}" presName="ThreeNodes_3_text" presStyleLbl="node1" presStyleIdx="2" presStyleCnt="3">
        <dgm:presLayoutVars>
          <dgm:bulletEnabled val="1"/>
        </dgm:presLayoutVars>
      </dgm:prSet>
      <dgm:spPr/>
    </dgm:pt>
  </dgm:ptLst>
  <dgm:cxnLst>
    <dgm:cxn modelId="{821C910E-CE2E-494C-931C-D87DC2D83E72}" type="presOf" srcId="{9FAF8071-5776-401D-9FFF-08A8049195B1}" destId="{A356668B-ECB7-4CF2-8246-D59978C971B9}" srcOrd="0" destOrd="0" presId="urn:microsoft.com/office/officeart/2005/8/layout/vProcess5"/>
    <dgm:cxn modelId="{6E9C9822-2CE3-4DE2-8AA0-A9AB359ACC2E}" type="presOf" srcId="{D16672A0-749E-4AB9-95F9-B12D72603468}" destId="{6EA965D2-4E27-4013-907C-5E5F73375D89}" srcOrd="1" destOrd="0" presId="urn:microsoft.com/office/officeart/2005/8/layout/vProcess5"/>
    <dgm:cxn modelId="{E31FAC2A-25D4-4A21-AAC6-73E8926ADCF9}" type="presOf" srcId="{9FAF8071-5776-401D-9FFF-08A8049195B1}" destId="{FD092464-7216-4656-9695-F3E010882209}" srcOrd="1" destOrd="0" presId="urn:microsoft.com/office/officeart/2005/8/layout/vProcess5"/>
    <dgm:cxn modelId="{28BAAD5E-66B0-4EF3-9976-D56E63E91329}" srcId="{D5E191EE-6DFA-4BE9-A291-4B559A095F3A}" destId="{D16672A0-749E-4AB9-95F9-B12D72603468}" srcOrd="0" destOrd="0" parTransId="{D26D7558-B45F-4492-8443-64EE32895A9A}" sibTransId="{92B70F9D-3A34-4BAD-BD82-2451638C6C58}"/>
    <dgm:cxn modelId="{AE579D6C-1E04-4A6E-AA27-AAB8C8B40602}" type="presOf" srcId="{D5E191EE-6DFA-4BE9-A291-4B559A095F3A}" destId="{C8CCDAF0-5CE2-4E9A-8F10-CE500246D46D}" srcOrd="0" destOrd="0" presId="urn:microsoft.com/office/officeart/2005/8/layout/vProcess5"/>
    <dgm:cxn modelId="{42DD6BA2-94C1-4289-905E-27670BE73E36}" type="presOf" srcId="{92B70F9D-3A34-4BAD-BD82-2451638C6C58}" destId="{9BAC01D9-FE48-427A-9E59-022F14BC09A1}" srcOrd="0" destOrd="0" presId="urn:microsoft.com/office/officeart/2005/8/layout/vProcess5"/>
    <dgm:cxn modelId="{691064B9-F933-4CBF-AD2A-B060A2B1FAB1}" type="presOf" srcId="{63A1B128-0C45-4FF2-AD0E-9E864C56ED96}" destId="{6EFD0AFB-36EB-4D8E-95F0-72E34BE66B27}" srcOrd="0" destOrd="0" presId="urn:microsoft.com/office/officeart/2005/8/layout/vProcess5"/>
    <dgm:cxn modelId="{B152B1BE-1831-4FE1-AC44-C950565C06A3}" srcId="{D5E191EE-6DFA-4BE9-A291-4B559A095F3A}" destId="{9FAF8071-5776-401D-9FFF-08A8049195B1}" srcOrd="2" destOrd="0" parTransId="{E7CF5819-D62C-4D1E-884A-D52644CB43C0}" sibTransId="{86D9E8FC-4082-4A12-A97F-DD718F2FEADD}"/>
    <dgm:cxn modelId="{B034A4BF-5BE4-4C42-B88A-2F133984A389}" srcId="{D5E191EE-6DFA-4BE9-A291-4B559A095F3A}" destId="{28FB13FD-627D-4D79-893A-7FAE7A232F50}" srcOrd="1" destOrd="0" parTransId="{2DD50C34-23A4-4D51-A5F7-B7CFABDFE4FF}" sibTransId="{63A1B128-0C45-4FF2-AD0E-9E864C56ED96}"/>
    <dgm:cxn modelId="{B3FABDCD-6F75-46EB-BECB-B6359232D9E5}" type="presOf" srcId="{28FB13FD-627D-4D79-893A-7FAE7A232F50}" destId="{B30EBED8-8B4B-452F-A31D-D8FA0B6160C4}" srcOrd="1" destOrd="0" presId="urn:microsoft.com/office/officeart/2005/8/layout/vProcess5"/>
    <dgm:cxn modelId="{FB378ACE-69E2-4F4B-B1B2-DF167D4C1A89}" type="presOf" srcId="{28FB13FD-627D-4D79-893A-7FAE7A232F50}" destId="{D81FE3B0-92CC-4E24-A545-955DD2F4A17E}" srcOrd="0" destOrd="0" presId="urn:microsoft.com/office/officeart/2005/8/layout/vProcess5"/>
    <dgm:cxn modelId="{BE4DAFF8-9BD0-431B-B436-4917A6F4EE79}" type="presOf" srcId="{D16672A0-749E-4AB9-95F9-B12D72603468}" destId="{1109D8AA-7CCF-477A-BFA7-97103A176A2E}" srcOrd="0" destOrd="0" presId="urn:microsoft.com/office/officeart/2005/8/layout/vProcess5"/>
    <dgm:cxn modelId="{CE3A3A9F-0D77-4584-96B3-A187A2492626}" type="presParOf" srcId="{C8CCDAF0-5CE2-4E9A-8F10-CE500246D46D}" destId="{39FD4F70-492D-4ABD-AC54-71B4BB571FFC}" srcOrd="0" destOrd="0" presId="urn:microsoft.com/office/officeart/2005/8/layout/vProcess5"/>
    <dgm:cxn modelId="{E0E0F07F-0317-4807-97AE-D827AB09CAD1}" type="presParOf" srcId="{C8CCDAF0-5CE2-4E9A-8F10-CE500246D46D}" destId="{1109D8AA-7CCF-477A-BFA7-97103A176A2E}" srcOrd="1" destOrd="0" presId="urn:microsoft.com/office/officeart/2005/8/layout/vProcess5"/>
    <dgm:cxn modelId="{D71E7F77-9CD3-45F8-B0F9-065026C00B69}" type="presParOf" srcId="{C8CCDAF0-5CE2-4E9A-8F10-CE500246D46D}" destId="{D81FE3B0-92CC-4E24-A545-955DD2F4A17E}" srcOrd="2" destOrd="0" presId="urn:microsoft.com/office/officeart/2005/8/layout/vProcess5"/>
    <dgm:cxn modelId="{DBE026B5-BEFE-44B1-A700-A2009AE4FE3B}" type="presParOf" srcId="{C8CCDAF0-5CE2-4E9A-8F10-CE500246D46D}" destId="{A356668B-ECB7-4CF2-8246-D59978C971B9}" srcOrd="3" destOrd="0" presId="urn:microsoft.com/office/officeart/2005/8/layout/vProcess5"/>
    <dgm:cxn modelId="{69A20E6D-A100-4C7B-914E-2019F8070942}" type="presParOf" srcId="{C8CCDAF0-5CE2-4E9A-8F10-CE500246D46D}" destId="{9BAC01D9-FE48-427A-9E59-022F14BC09A1}" srcOrd="4" destOrd="0" presId="urn:microsoft.com/office/officeart/2005/8/layout/vProcess5"/>
    <dgm:cxn modelId="{F68B3802-02A3-4F3E-8B16-752C335E154D}" type="presParOf" srcId="{C8CCDAF0-5CE2-4E9A-8F10-CE500246D46D}" destId="{6EFD0AFB-36EB-4D8E-95F0-72E34BE66B27}" srcOrd="5" destOrd="0" presId="urn:microsoft.com/office/officeart/2005/8/layout/vProcess5"/>
    <dgm:cxn modelId="{AEBD5801-275F-426C-9A8B-5C28B6A78988}" type="presParOf" srcId="{C8CCDAF0-5CE2-4E9A-8F10-CE500246D46D}" destId="{6EA965D2-4E27-4013-907C-5E5F73375D89}" srcOrd="6" destOrd="0" presId="urn:microsoft.com/office/officeart/2005/8/layout/vProcess5"/>
    <dgm:cxn modelId="{2EAC63B0-D2D4-447C-BE97-C90D4AFB1BAB}" type="presParOf" srcId="{C8CCDAF0-5CE2-4E9A-8F10-CE500246D46D}" destId="{B30EBED8-8B4B-452F-A31D-D8FA0B6160C4}" srcOrd="7" destOrd="0" presId="urn:microsoft.com/office/officeart/2005/8/layout/vProcess5"/>
    <dgm:cxn modelId="{152BCDFA-6687-445F-ADAE-A733C57C4AAC}" type="presParOf" srcId="{C8CCDAF0-5CE2-4E9A-8F10-CE500246D46D}" destId="{FD092464-7216-4656-9695-F3E01088220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E191EE-6DFA-4BE9-A291-4B559A095F3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28FB13FD-627D-4D79-893A-7FAE7A232F50}">
      <dgm:prSet custT="1"/>
      <dgm:spPr/>
      <dgm:t>
        <a:bodyPr/>
        <a:lstStyle/>
        <a:p>
          <a:r>
            <a:rPr lang="en-US" sz="2800" b="1" dirty="0">
              <a:solidFill>
                <a:schemeClr val="bg1"/>
              </a:solidFill>
            </a:rPr>
            <a:t>Dependent variable(s) =</a:t>
          </a:r>
          <a:endParaRPr lang="en-US" sz="2800" dirty="0">
            <a:solidFill>
              <a:schemeClr val="bg1"/>
            </a:solidFill>
          </a:endParaRPr>
        </a:p>
      </dgm:t>
    </dgm:pt>
    <dgm:pt modelId="{2DD50C34-23A4-4D51-A5F7-B7CFABDFE4FF}" type="parTrans" cxnId="{B034A4BF-5BE4-4C42-B88A-2F133984A389}">
      <dgm:prSet/>
      <dgm:spPr/>
      <dgm:t>
        <a:bodyPr/>
        <a:lstStyle/>
        <a:p>
          <a:endParaRPr lang="en-US"/>
        </a:p>
      </dgm:t>
    </dgm:pt>
    <dgm:pt modelId="{63A1B128-0C45-4FF2-AD0E-9E864C56ED96}" type="sibTrans" cxnId="{B034A4BF-5BE4-4C42-B88A-2F133984A389}">
      <dgm:prSet/>
      <dgm:spPr/>
      <dgm:t>
        <a:bodyPr/>
        <a:lstStyle/>
        <a:p>
          <a:endParaRPr lang="en-US"/>
        </a:p>
      </dgm:t>
    </dgm:pt>
    <dgm:pt modelId="{9FAF8071-5776-401D-9FFF-08A8049195B1}">
      <dgm:prSet custT="1"/>
      <dgm:spPr/>
      <dgm:t>
        <a:bodyPr/>
        <a:lstStyle/>
        <a:p>
          <a:r>
            <a:rPr lang="en-US" sz="2800" b="1" dirty="0">
              <a:solidFill>
                <a:schemeClr val="bg1"/>
              </a:solidFill>
            </a:rPr>
            <a:t>Independent variable(s) and number of groups = </a:t>
          </a:r>
          <a:endParaRPr lang="en-US" sz="2800" dirty="0">
            <a:solidFill>
              <a:schemeClr val="bg1"/>
            </a:solidFill>
          </a:endParaRPr>
        </a:p>
      </dgm:t>
    </dgm:pt>
    <dgm:pt modelId="{E7CF5819-D62C-4D1E-884A-D52644CB43C0}" type="parTrans" cxnId="{B152B1BE-1831-4FE1-AC44-C950565C06A3}">
      <dgm:prSet/>
      <dgm:spPr/>
      <dgm:t>
        <a:bodyPr/>
        <a:lstStyle/>
        <a:p>
          <a:endParaRPr lang="en-US"/>
        </a:p>
      </dgm:t>
    </dgm:pt>
    <dgm:pt modelId="{86D9E8FC-4082-4A12-A97F-DD718F2FEADD}" type="sibTrans" cxnId="{B152B1BE-1831-4FE1-AC44-C950565C06A3}">
      <dgm:prSet/>
      <dgm:spPr/>
      <dgm:t>
        <a:bodyPr/>
        <a:lstStyle/>
        <a:p>
          <a:endParaRPr lang="en-US"/>
        </a:p>
      </dgm:t>
    </dgm:pt>
    <dgm:pt modelId="{D16672A0-749E-4AB9-95F9-B12D72603468}">
      <dgm:prSet custT="1"/>
      <dgm:spPr/>
      <dgm:t>
        <a:bodyPr/>
        <a:lstStyle/>
        <a:p>
          <a:pPr algn="just"/>
          <a:r>
            <a:rPr lang="en-US" sz="2800" b="1" dirty="0">
              <a:solidFill>
                <a:schemeClr val="bg1"/>
              </a:solidFill>
            </a:rPr>
            <a:t>Research project</a:t>
          </a:r>
          <a:r>
            <a:rPr lang="en-US" sz="2500" b="1" dirty="0">
              <a:solidFill>
                <a:schemeClr val="bg1"/>
              </a:solidFill>
            </a:rPr>
            <a:t>: </a:t>
          </a:r>
          <a:r>
            <a:rPr lang="en-GB" sz="2500" dirty="0">
              <a:solidFill>
                <a:schemeClr val="bg1"/>
              </a:solidFill>
            </a:rPr>
            <a:t>Investigation of the effect of habitat type (forest and grassland), season (wet and dry), and place of capture (England, Wales, and Scotland) on the body mass and wing length of Robins.</a:t>
          </a:r>
          <a:endParaRPr lang="en-US" sz="2500" i="1" dirty="0">
            <a:solidFill>
              <a:schemeClr val="bg1"/>
            </a:solidFill>
          </a:endParaRPr>
        </a:p>
      </dgm:t>
    </dgm:pt>
    <dgm:pt modelId="{92B70F9D-3A34-4BAD-BD82-2451638C6C58}" type="sibTrans" cxnId="{28BAAD5E-66B0-4EF3-9976-D56E63E91329}">
      <dgm:prSet/>
      <dgm:spPr/>
      <dgm:t>
        <a:bodyPr/>
        <a:lstStyle/>
        <a:p>
          <a:endParaRPr lang="en-US"/>
        </a:p>
      </dgm:t>
    </dgm:pt>
    <dgm:pt modelId="{D26D7558-B45F-4492-8443-64EE32895A9A}" type="parTrans" cxnId="{28BAAD5E-66B0-4EF3-9976-D56E63E91329}">
      <dgm:prSet/>
      <dgm:spPr/>
      <dgm:t>
        <a:bodyPr/>
        <a:lstStyle/>
        <a:p>
          <a:endParaRPr lang="en-US"/>
        </a:p>
      </dgm:t>
    </dgm:pt>
    <dgm:pt modelId="{C8CCDAF0-5CE2-4E9A-8F10-CE500246D46D}" type="pres">
      <dgm:prSet presAssocID="{D5E191EE-6DFA-4BE9-A291-4B559A095F3A}" presName="outerComposite" presStyleCnt="0">
        <dgm:presLayoutVars>
          <dgm:chMax val="5"/>
          <dgm:dir/>
          <dgm:resizeHandles val="exact"/>
        </dgm:presLayoutVars>
      </dgm:prSet>
      <dgm:spPr/>
    </dgm:pt>
    <dgm:pt modelId="{39FD4F70-492D-4ABD-AC54-71B4BB571FFC}" type="pres">
      <dgm:prSet presAssocID="{D5E191EE-6DFA-4BE9-A291-4B559A095F3A}" presName="dummyMaxCanvas" presStyleCnt="0">
        <dgm:presLayoutVars/>
      </dgm:prSet>
      <dgm:spPr/>
    </dgm:pt>
    <dgm:pt modelId="{1109D8AA-7CCF-477A-BFA7-97103A176A2E}" type="pres">
      <dgm:prSet presAssocID="{D5E191EE-6DFA-4BE9-A291-4B559A095F3A}" presName="ThreeNodes_1" presStyleLbl="node1" presStyleIdx="0" presStyleCnt="3" custScaleX="110250" custScaleY="104310">
        <dgm:presLayoutVars>
          <dgm:bulletEnabled val="1"/>
        </dgm:presLayoutVars>
      </dgm:prSet>
      <dgm:spPr/>
    </dgm:pt>
    <dgm:pt modelId="{D81FE3B0-92CC-4E24-A545-955DD2F4A17E}" type="pres">
      <dgm:prSet presAssocID="{D5E191EE-6DFA-4BE9-A291-4B559A095F3A}" presName="ThreeNodes_2" presStyleLbl="node1" presStyleIdx="1" presStyleCnt="3">
        <dgm:presLayoutVars>
          <dgm:bulletEnabled val="1"/>
        </dgm:presLayoutVars>
      </dgm:prSet>
      <dgm:spPr/>
    </dgm:pt>
    <dgm:pt modelId="{A356668B-ECB7-4CF2-8246-D59978C971B9}" type="pres">
      <dgm:prSet presAssocID="{D5E191EE-6DFA-4BE9-A291-4B559A095F3A}" presName="ThreeNodes_3" presStyleLbl="node1" presStyleIdx="2" presStyleCnt="3">
        <dgm:presLayoutVars>
          <dgm:bulletEnabled val="1"/>
        </dgm:presLayoutVars>
      </dgm:prSet>
      <dgm:spPr/>
    </dgm:pt>
    <dgm:pt modelId="{9BAC01D9-FE48-427A-9E59-022F14BC09A1}" type="pres">
      <dgm:prSet presAssocID="{D5E191EE-6DFA-4BE9-A291-4B559A095F3A}" presName="ThreeConn_1-2" presStyleLbl="fgAccFollowNode1" presStyleIdx="0" presStyleCnt="2">
        <dgm:presLayoutVars>
          <dgm:bulletEnabled val="1"/>
        </dgm:presLayoutVars>
      </dgm:prSet>
      <dgm:spPr/>
    </dgm:pt>
    <dgm:pt modelId="{6EFD0AFB-36EB-4D8E-95F0-72E34BE66B27}" type="pres">
      <dgm:prSet presAssocID="{D5E191EE-6DFA-4BE9-A291-4B559A095F3A}" presName="ThreeConn_2-3" presStyleLbl="fgAccFollowNode1" presStyleIdx="1" presStyleCnt="2">
        <dgm:presLayoutVars>
          <dgm:bulletEnabled val="1"/>
        </dgm:presLayoutVars>
      </dgm:prSet>
      <dgm:spPr/>
    </dgm:pt>
    <dgm:pt modelId="{6EA965D2-4E27-4013-907C-5E5F73375D89}" type="pres">
      <dgm:prSet presAssocID="{D5E191EE-6DFA-4BE9-A291-4B559A095F3A}" presName="ThreeNodes_1_text" presStyleLbl="node1" presStyleIdx="2" presStyleCnt="3">
        <dgm:presLayoutVars>
          <dgm:bulletEnabled val="1"/>
        </dgm:presLayoutVars>
      </dgm:prSet>
      <dgm:spPr/>
    </dgm:pt>
    <dgm:pt modelId="{B30EBED8-8B4B-452F-A31D-D8FA0B6160C4}" type="pres">
      <dgm:prSet presAssocID="{D5E191EE-6DFA-4BE9-A291-4B559A095F3A}" presName="ThreeNodes_2_text" presStyleLbl="node1" presStyleIdx="2" presStyleCnt="3">
        <dgm:presLayoutVars>
          <dgm:bulletEnabled val="1"/>
        </dgm:presLayoutVars>
      </dgm:prSet>
      <dgm:spPr/>
    </dgm:pt>
    <dgm:pt modelId="{FD092464-7216-4656-9695-F3E010882209}" type="pres">
      <dgm:prSet presAssocID="{D5E191EE-6DFA-4BE9-A291-4B559A095F3A}" presName="ThreeNodes_3_text" presStyleLbl="node1" presStyleIdx="2" presStyleCnt="3">
        <dgm:presLayoutVars>
          <dgm:bulletEnabled val="1"/>
        </dgm:presLayoutVars>
      </dgm:prSet>
      <dgm:spPr/>
    </dgm:pt>
  </dgm:ptLst>
  <dgm:cxnLst>
    <dgm:cxn modelId="{821C910E-CE2E-494C-931C-D87DC2D83E72}" type="presOf" srcId="{9FAF8071-5776-401D-9FFF-08A8049195B1}" destId="{A356668B-ECB7-4CF2-8246-D59978C971B9}" srcOrd="0" destOrd="0" presId="urn:microsoft.com/office/officeart/2005/8/layout/vProcess5"/>
    <dgm:cxn modelId="{6E9C9822-2CE3-4DE2-8AA0-A9AB359ACC2E}" type="presOf" srcId="{D16672A0-749E-4AB9-95F9-B12D72603468}" destId="{6EA965D2-4E27-4013-907C-5E5F73375D89}" srcOrd="1" destOrd="0" presId="urn:microsoft.com/office/officeart/2005/8/layout/vProcess5"/>
    <dgm:cxn modelId="{E31FAC2A-25D4-4A21-AAC6-73E8926ADCF9}" type="presOf" srcId="{9FAF8071-5776-401D-9FFF-08A8049195B1}" destId="{FD092464-7216-4656-9695-F3E010882209}" srcOrd="1" destOrd="0" presId="urn:microsoft.com/office/officeart/2005/8/layout/vProcess5"/>
    <dgm:cxn modelId="{28BAAD5E-66B0-4EF3-9976-D56E63E91329}" srcId="{D5E191EE-6DFA-4BE9-A291-4B559A095F3A}" destId="{D16672A0-749E-4AB9-95F9-B12D72603468}" srcOrd="0" destOrd="0" parTransId="{D26D7558-B45F-4492-8443-64EE32895A9A}" sibTransId="{92B70F9D-3A34-4BAD-BD82-2451638C6C58}"/>
    <dgm:cxn modelId="{AE579D6C-1E04-4A6E-AA27-AAB8C8B40602}" type="presOf" srcId="{D5E191EE-6DFA-4BE9-A291-4B559A095F3A}" destId="{C8CCDAF0-5CE2-4E9A-8F10-CE500246D46D}" srcOrd="0" destOrd="0" presId="urn:microsoft.com/office/officeart/2005/8/layout/vProcess5"/>
    <dgm:cxn modelId="{42DD6BA2-94C1-4289-905E-27670BE73E36}" type="presOf" srcId="{92B70F9D-3A34-4BAD-BD82-2451638C6C58}" destId="{9BAC01D9-FE48-427A-9E59-022F14BC09A1}" srcOrd="0" destOrd="0" presId="urn:microsoft.com/office/officeart/2005/8/layout/vProcess5"/>
    <dgm:cxn modelId="{691064B9-F933-4CBF-AD2A-B060A2B1FAB1}" type="presOf" srcId="{63A1B128-0C45-4FF2-AD0E-9E864C56ED96}" destId="{6EFD0AFB-36EB-4D8E-95F0-72E34BE66B27}" srcOrd="0" destOrd="0" presId="urn:microsoft.com/office/officeart/2005/8/layout/vProcess5"/>
    <dgm:cxn modelId="{B152B1BE-1831-4FE1-AC44-C950565C06A3}" srcId="{D5E191EE-6DFA-4BE9-A291-4B559A095F3A}" destId="{9FAF8071-5776-401D-9FFF-08A8049195B1}" srcOrd="2" destOrd="0" parTransId="{E7CF5819-D62C-4D1E-884A-D52644CB43C0}" sibTransId="{86D9E8FC-4082-4A12-A97F-DD718F2FEADD}"/>
    <dgm:cxn modelId="{B034A4BF-5BE4-4C42-B88A-2F133984A389}" srcId="{D5E191EE-6DFA-4BE9-A291-4B559A095F3A}" destId="{28FB13FD-627D-4D79-893A-7FAE7A232F50}" srcOrd="1" destOrd="0" parTransId="{2DD50C34-23A4-4D51-A5F7-B7CFABDFE4FF}" sibTransId="{63A1B128-0C45-4FF2-AD0E-9E864C56ED96}"/>
    <dgm:cxn modelId="{B3FABDCD-6F75-46EB-BECB-B6359232D9E5}" type="presOf" srcId="{28FB13FD-627D-4D79-893A-7FAE7A232F50}" destId="{B30EBED8-8B4B-452F-A31D-D8FA0B6160C4}" srcOrd="1" destOrd="0" presId="urn:microsoft.com/office/officeart/2005/8/layout/vProcess5"/>
    <dgm:cxn modelId="{FB378ACE-69E2-4F4B-B1B2-DF167D4C1A89}" type="presOf" srcId="{28FB13FD-627D-4D79-893A-7FAE7A232F50}" destId="{D81FE3B0-92CC-4E24-A545-955DD2F4A17E}" srcOrd="0" destOrd="0" presId="urn:microsoft.com/office/officeart/2005/8/layout/vProcess5"/>
    <dgm:cxn modelId="{BE4DAFF8-9BD0-431B-B436-4917A6F4EE79}" type="presOf" srcId="{D16672A0-749E-4AB9-95F9-B12D72603468}" destId="{1109D8AA-7CCF-477A-BFA7-97103A176A2E}" srcOrd="0" destOrd="0" presId="urn:microsoft.com/office/officeart/2005/8/layout/vProcess5"/>
    <dgm:cxn modelId="{CE3A3A9F-0D77-4584-96B3-A187A2492626}" type="presParOf" srcId="{C8CCDAF0-5CE2-4E9A-8F10-CE500246D46D}" destId="{39FD4F70-492D-4ABD-AC54-71B4BB571FFC}" srcOrd="0" destOrd="0" presId="urn:microsoft.com/office/officeart/2005/8/layout/vProcess5"/>
    <dgm:cxn modelId="{E0E0F07F-0317-4807-97AE-D827AB09CAD1}" type="presParOf" srcId="{C8CCDAF0-5CE2-4E9A-8F10-CE500246D46D}" destId="{1109D8AA-7CCF-477A-BFA7-97103A176A2E}" srcOrd="1" destOrd="0" presId="urn:microsoft.com/office/officeart/2005/8/layout/vProcess5"/>
    <dgm:cxn modelId="{D71E7F77-9CD3-45F8-B0F9-065026C00B69}" type="presParOf" srcId="{C8CCDAF0-5CE2-4E9A-8F10-CE500246D46D}" destId="{D81FE3B0-92CC-4E24-A545-955DD2F4A17E}" srcOrd="2" destOrd="0" presId="urn:microsoft.com/office/officeart/2005/8/layout/vProcess5"/>
    <dgm:cxn modelId="{DBE026B5-BEFE-44B1-A700-A2009AE4FE3B}" type="presParOf" srcId="{C8CCDAF0-5CE2-4E9A-8F10-CE500246D46D}" destId="{A356668B-ECB7-4CF2-8246-D59978C971B9}" srcOrd="3" destOrd="0" presId="urn:microsoft.com/office/officeart/2005/8/layout/vProcess5"/>
    <dgm:cxn modelId="{69A20E6D-A100-4C7B-914E-2019F8070942}" type="presParOf" srcId="{C8CCDAF0-5CE2-4E9A-8F10-CE500246D46D}" destId="{9BAC01D9-FE48-427A-9E59-022F14BC09A1}" srcOrd="4" destOrd="0" presId="urn:microsoft.com/office/officeart/2005/8/layout/vProcess5"/>
    <dgm:cxn modelId="{F68B3802-02A3-4F3E-8B16-752C335E154D}" type="presParOf" srcId="{C8CCDAF0-5CE2-4E9A-8F10-CE500246D46D}" destId="{6EFD0AFB-36EB-4D8E-95F0-72E34BE66B27}" srcOrd="5" destOrd="0" presId="urn:microsoft.com/office/officeart/2005/8/layout/vProcess5"/>
    <dgm:cxn modelId="{AEBD5801-275F-426C-9A8B-5C28B6A78988}" type="presParOf" srcId="{C8CCDAF0-5CE2-4E9A-8F10-CE500246D46D}" destId="{6EA965D2-4E27-4013-907C-5E5F73375D89}" srcOrd="6" destOrd="0" presId="urn:microsoft.com/office/officeart/2005/8/layout/vProcess5"/>
    <dgm:cxn modelId="{2EAC63B0-D2D4-447C-BE97-C90D4AFB1BAB}" type="presParOf" srcId="{C8CCDAF0-5CE2-4E9A-8F10-CE500246D46D}" destId="{B30EBED8-8B4B-452F-A31D-D8FA0B6160C4}" srcOrd="7" destOrd="0" presId="urn:microsoft.com/office/officeart/2005/8/layout/vProcess5"/>
    <dgm:cxn modelId="{152BCDFA-6687-445F-ADAE-A733C57C4AAC}" type="presParOf" srcId="{C8CCDAF0-5CE2-4E9A-8F10-CE500246D46D}" destId="{FD092464-7216-4656-9695-F3E01088220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888D28-373A-4F76-A6A2-DDE0D3031C1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F0E15D3-74CC-4DAE-8943-21610C7E4D09}">
      <dgm:prSet/>
      <dgm:spPr/>
      <dgm:t>
        <a:bodyPr/>
        <a:lstStyle/>
        <a:p>
          <a:pPr>
            <a:lnSpc>
              <a:spcPct val="100000"/>
            </a:lnSpc>
          </a:pPr>
          <a:r>
            <a:rPr lang="en-US" dirty="0">
              <a:solidFill>
                <a:schemeClr val="bg1"/>
              </a:solidFill>
            </a:rPr>
            <a:t>Appropriate test: </a:t>
          </a:r>
          <a:r>
            <a:rPr lang="en-US" b="1" dirty="0">
              <a:solidFill>
                <a:schemeClr val="bg1"/>
              </a:solidFill>
            </a:rPr>
            <a:t>Shapiro-Wilk Test </a:t>
          </a:r>
          <a:endParaRPr lang="en-US" dirty="0">
            <a:solidFill>
              <a:schemeClr val="bg1"/>
            </a:solidFill>
          </a:endParaRPr>
        </a:p>
      </dgm:t>
    </dgm:pt>
    <dgm:pt modelId="{62780403-5910-4439-B186-379ED130B8EB}" type="parTrans" cxnId="{07468041-8EE0-49EF-BAB1-933369684F73}">
      <dgm:prSet/>
      <dgm:spPr/>
      <dgm:t>
        <a:bodyPr/>
        <a:lstStyle/>
        <a:p>
          <a:endParaRPr lang="en-US"/>
        </a:p>
      </dgm:t>
    </dgm:pt>
    <dgm:pt modelId="{27976ED2-0EC7-4139-9B0A-254F1E75FCF9}" type="sibTrans" cxnId="{07468041-8EE0-49EF-BAB1-933369684F73}">
      <dgm:prSet/>
      <dgm:spPr/>
      <dgm:t>
        <a:bodyPr/>
        <a:lstStyle/>
        <a:p>
          <a:endParaRPr lang="en-US"/>
        </a:p>
      </dgm:t>
    </dgm:pt>
    <dgm:pt modelId="{FCCC174B-17F2-4331-9CB8-1C095C179858}">
      <dgm:prSet/>
      <dgm:spPr/>
      <dgm:t>
        <a:bodyPr/>
        <a:lstStyle/>
        <a:p>
          <a:pPr>
            <a:lnSpc>
              <a:spcPct val="100000"/>
            </a:lnSpc>
          </a:pPr>
          <a:r>
            <a:rPr lang="en-ZA" b="0" i="0" baseline="0" dirty="0">
              <a:solidFill>
                <a:schemeClr val="bg1"/>
              </a:solidFill>
            </a:rPr>
            <a:t>If the output’s </a:t>
          </a:r>
          <a:r>
            <a:rPr lang="en-ZA" b="1" i="1" baseline="0" dirty="0">
              <a:solidFill>
                <a:schemeClr val="bg1"/>
              </a:solidFill>
            </a:rPr>
            <a:t>P</a:t>
          </a:r>
          <a:r>
            <a:rPr lang="en-ZA" b="0" i="0" baseline="0" dirty="0">
              <a:solidFill>
                <a:schemeClr val="bg1"/>
              </a:solidFill>
            </a:rPr>
            <a:t> value </a:t>
          </a:r>
          <a:r>
            <a:rPr lang="en-ZA" b="1" dirty="0">
              <a:solidFill>
                <a:schemeClr val="bg1"/>
              </a:solidFill>
            </a:rPr>
            <a:t>≥ 0.05</a:t>
          </a:r>
          <a:r>
            <a:rPr lang="en-ZA" dirty="0">
              <a:solidFill>
                <a:schemeClr val="bg1"/>
              </a:solidFill>
            </a:rPr>
            <a:t>, it means that the data </a:t>
          </a:r>
          <a:r>
            <a:rPr lang="en-ZA" b="1" i="1" dirty="0">
              <a:solidFill>
                <a:schemeClr val="bg1"/>
              </a:solidFill>
            </a:rPr>
            <a:t>is normally distributed</a:t>
          </a:r>
          <a:r>
            <a:rPr lang="en-ZA" dirty="0">
              <a:solidFill>
                <a:schemeClr val="bg1"/>
              </a:solidFill>
            </a:rPr>
            <a:t>. </a:t>
          </a:r>
          <a:endParaRPr lang="en-US" dirty="0">
            <a:solidFill>
              <a:schemeClr val="bg1"/>
            </a:solidFill>
          </a:endParaRPr>
        </a:p>
      </dgm:t>
    </dgm:pt>
    <dgm:pt modelId="{B414A7FE-840F-4E45-9766-381B40EBAEBD}" type="parTrans" cxnId="{3EFB2914-8BCE-4FDE-AE48-F47E7982B523}">
      <dgm:prSet/>
      <dgm:spPr/>
      <dgm:t>
        <a:bodyPr/>
        <a:lstStyle/>
        <a:p>
          <a:endParaRPr lang="en-US"/>
        </a:p>
      </dgm:t>
    </dgm:pt>
    <dgm:pt modelId="{8CE7F02A-DA86-4432-A734-120AF3CCF8EA}" type="sibTrans" cxnId="{3EFB2914-8BCE-4FDE-AE48-F47E7982B523}">
      <dgm:prSet/>
      <dgm:spPr/>
      <dgm:t>
        <a:bodyPr/>
        <a:lstStyle/>
        <a:p>
          <a:endParaRPr lang="en-US"/>
        </a:p>
      </dgm:t>
    </dgm:pt>
    <dgm:pt modelId="{B62B9C85-7183-431A-89D6-8217E62B7D13}">
      <dgm:prSet/>
      <dgm:spPr/>
      <dgm:t>
        <a:bodyPr/>
        <a:lstStyle/>
        <a:p>
          <a:pPr>
            <a:lnSpc>
              <a:spcPct val="100000"/>
            </a:lnSpc>
          </a:pPr>
          <a:r>
            <a:rPr lang="en-ZA" b="0" i="0" baseline="0" dirty="0">
              <a:solidFill>
                <a:schemeClr val="bg1"/>
              </a:solidFill>
            </a:rPr>
            <a:t>If the output’s </a:t>
          </a:r>
          <a:r>
            <a:rPr lang="en-ZA" b="1" i="1" baseline="0" dirty="0">
              <a:solidFill>
                <a:schemeClr val="bg1"/>
              </a:solidFill>
            </a:rPr>
            <a:t>P</a:t>
          </a:r>
          <a:r>
            <a:rPr lang="en-ZA" b="0" i="0" baseline="0" dirty="0">
              <a:solidFill>
                <a:schemeClr val="bg1"/>
              </a:solidFill>
            </a:rPr>
            <a:t> value </a:t>
          </a:r>
          <a:r>
            <a:rPr lang="en-ZA" b="1" i="0" baseline="0" dirty="0">
              <a:solidFill>
                <a:schemeClr val="bg1"/>
              </a:solidFill>
            </a:rPr>
            <a:t>&lt;</a:t>
          </a:r>
          <a:r>
            <a:rPr lang="en-ZA" b="1" dirty="0">
              <a:solidFill>
                <a:schemeClr val="bg1"/>
              </a:solidFill>
            </a:rPr>
            <a:t> 0.05</a:t>
          </a:r>
          <a:r>
            <a:rPr lang="en-ZA" dirty="0">
              <a:solidFill>
                <a:schemeClr val="bg1"/>
              </a:solidFill>
            </a:rPr>
            <a:t>, it means that the data </a:t>
          </a:r>
          <a:r>
            <a:rPr lang="en-ZA" b="1" i="1" dirty="0">
              <a:solidFill>
                <a:schemeClr val="bg1"/>
              </a:solidFill>
            </a:rPr>
            <a:t>is not normally distributed</a:t>
          </a:r>
          <a:r>
            <a:rPr lang="en-ZA" dirty="0">
              <a:solidFill>
                <a:schemeClr val="bg1"/>
              </a:solidFill>
            </a:rPr>
            <a:t>.</a:t>
          </a:r>
          <a:endParaRPr lang="en-US" dirty="0">
            <a:solidFill>
              <a:schemeClr val="bg1"/>
            </a:solidFill>
          </a:endParaRPr>
        </a:p>
      </dgm:t>
    </dgm:pt>
    <dgm:pt modelId="{41A5D2A7-D35F-4275-AD05-362A2F510F1C}" type="parTrans" cxnId="{CA8B7136-F452-4F9F-AF37-46273A7503FA}">
      <dgm:prSet/>
      <dgm:spPr/>
      <dgm:t>
        <a:bodyPr/>
        <a:lstStyle/>
        <a:p>
          <a:endParaRPr lang="en-US"/>
        </a:p>
      </dgm:t>
    </dgm:pt>
    <dgm:pt modelId="{95E77D20-5CC8-4935-AEFA-D9FA07E1941B}" type="sibTrans" cxnId="{CA8B7136-F452-4F9F-AF37-46273A7503FA}">
      <dgm:prSet/>
      <dgm:spPr/>
      <dgm:t>
        <a:bodyPr/>
        <a:lstStyle/>
        <a:p>
          <a:endParaRPr lang="en-US"/>
        </a:p>
      </dgm:t>
    </dgm:pt>
    <dgm:pt modelId="{5130EB84-37DF-4D1E-9AD6-714E086BFD7C}">
      <dgm:prSet/>
      <dgm:spPr/>
      <dgm:t>
        <a:bodyPr/>
        <a:lstStyle/>
        <a:p>
          <a:pPr>
            <a:lnSpc>
              <a:spcPct val="100000"/>
            </a:lnSpc>
          </a:pPr>
          <a:r>
            <a:rPr lang="en-ZA" dirty="0">
              <a:solidFill>
                <a:schemeClr val="bg1"/>
              </a:solidFill>
            </a:rPr>
            <a:t>To be employed on a </a:t>
          </a:r>
          <a:r>
            <a:rPr lang="en-ZA" b="1" dirty="0">
              <a:solidFill>
                <a:schemeClr val="bg1"/>
              </a:solidFill>
            </a:rPr>
            <a:t>measured dependent variable</a:t>
          </a:r>
          <a:r>
            <a:rPr lang="en-ZA" dirty="0">
              <a:solidFill>
                <a:schemeClr val="bg1"/>
              </a:solidFill>
            </a:rPr>
            <a:t>. </a:t>
          </a:r>
          <a:endParaRPr lang="en-US" dirty="0">
            <a:solidFill>
              <a:schemeClr val="bg1"/>
            </a:solidFill>
          </a:endParaRPr>
        </a:p>
      </dgm:t>
    </dgm:pt>
    <dgm:pt modelId="{90EBA4E6-1BE0-4365-B51A-A62912A958C0}" type="parTrans" cxnId="{4A21B1D0-C3D0-4FDD-8B0A-5157577909A1}">
      <dgm:prSet/>
      <dgm:spPr/>
      <dgm:t>
        <a:bodyPr/>
        <a:lstStyle/>
        <a:p>
          <a:endParaRPr lang="en-US"/>
        </a:p>
      </dgm:t>
    </dgm:pt>
    <dgm:pt modelId="{329CC192-3C28-4CD6-BDDA-4DB057F90595}" type="sibTrans" cxnId="{4A21B1D0-C3D0-4FDD-8B0A-5157577909A1}">
      <dgm:prSet/>
      <dgm:spPr/>
      <dgm:t>
        <a:bodyPr/>
        <a:lstStyle/>
        <a:p>
          <a:endParaRPr lang="en-US"/>
        </a:p>
      </dgm:t>
    </dgm:pt>
    <dgm:pt modelId="{CD82E2E8-BF8C-413D-A80B-74C178D26751}" type="pres">
      <dgm:prSet presAssocID="{8E888D28-373A-4F76-A6A2-DDE0D3031C10}" presName="root" presStyleCnt="0">
        <dgm:presLayoutVars>
          <dgm:dir/>
          <dgm:resizeHandles val="exact"/>
        </dgm:presLayoutVars>
      </dgm:prSet>
      <dgm:spPr/>
    </dgm:pt>
    <dgm:pt modelId="{4D5D9B28-625C-4F07-A927-37E8C45809B1}" type="pres">
      <dgm:prSet presAssocID="{3F0E15D3-74CC-4DAE-8943-21610C7E4D09}" presName="compNode" presStyleCnt="0"/>
      <dgm:spPr/>
    </dgm:pt>
    <dgm:pt modelId="{AA3F0B07-19CF-407A-B5F3-D1895B1FE3DB}" type="pres">
      <dgm:prSet presAssocID="{3F0E15D3-74CC-4DAE-8943-21610C7E4D09}" presName="bgRect" presStyleLbl="bgShp" presStyleIdx="0" presStyleCnt="4"/>
      <dgm:spPr/>
    </dgm:pt>
    <dgm:pt modelId="{2812120D-9FF2-4D3C-896F-3B19536BD075}" type="pres">
      <dgm:prSet presAssocID="{3F0E15D3-74CC-4DAE-8943-21610C7E4D0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aduation Cap"/>
        </a:ext>
      </dgm:extLst>
    </dgm:pt>
    <dgm:pt modelId="{F4D38F49-D13F-43ED-903B-8DDC71909609}" type="pres">
      <dgm:prSet presAssocID="{3F0E15D3-74CC-4DAE-8943-21610C7E4D09}" presName="spaceRect" presStyleCnt="0"/>
      <dgm:spPr/>
    </dgm:pt>
    <dgm:pt modelId="{266BC306-4BAC-47E3-AE07-49E3ADC4DA17}" type="pres">
      <dgm:prSet presAssocID="{3F0E15D3-74CC-4DAE-8943-21610C7E4D09}" presName="parTx" presStyleLbl="revTx" presStyleIdx="0" presStyleCnt="4">
        <dgm:presLayoutVars>
          <dgm:chMax val="0"/>
          <dgm:chPref val="0"/>
        </dgm:presLayoutVars>
      </dgm:prSet>
      <dgm:spPr/>
    </dgm:pt>
    <dgm:pt modelId="{7B721D2C-7AC0-4AEB-BC50-84234214D9D1}" type="pres">
      <dgm:prSet presAssocID="{27976ED2-0EC7-4139-9B0A-254F1E75FCF9}" presName="sibTrans" presStyleCnt="0"/>
      <dgm:spPr/>
    </dgm:pt>
    <dgm:pt modelId="{553DEAF6-CC4A-4238-9731-9F176F017E5B}" type="pres">
      <dgm:prSet presAssocID="{FCCC174B-17F2-4331-9CB8-1C095C179858}" presName="compNode" presStyleCnt="0"/>
      <dgm:spPr/>
    </dgm:pt>
    <dgm:pt modelId="{779303E6-DCC8-4627-8EEE-C4B35E1DC871}" type="pres">
      <dgm:prSet presAssocID="{FCCC174B-17F2-4331-9CB8-1C095C179858}" presName="bgRect" presStyleLbl="bgShp" presStyleIdx="1" presStyleCnt="4"/>
      <dgm:spPr/>
    </dgm:pt>
    <dgm:pt modelId="{66C4AFAC-1C6A-4A4A-8EB8-41A25D54346D}" type="pres">
      <dgm:prSet presAssocID="{FCCC174B-17F2-4331-9CB8-1C095C17985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lowchart"/>
        </a:ext>
      </dgm:extLst>
    </dgm:pt>
    <dgm:pt modelId="{00B772F0-C87B-4CAB-A0E9-6309A627C272}" type="pres">
      <dgm:prSet presAssocID="{FCCC174B-17F2-4331-9CB8-1C095C179858}" presName="spaceRect" presStyleCnt="0"/>
      <dgm:spPr/>
    </dgm:pt>
    <dgm:pt modelId="{7CC01ACD-8F70-40F0-9EB3-54AC017FC624}" type="pres">
      <dgm:prSet presAssocID="{FCCC174B-17F2-4331-9CB8-1C095C179858}" presName="parTx" presStyleLbl="revTx" presStyleIdx="1" presStyleCnt="4">
        <dgm:presLayoutVars>
          <dgm:chMax val="0"/>
          <dgm:chPref val="0"/>
        </dgm:presLayoutVars>
      </dgm:prSet>
      <dgm:spPr/>
    </dgm:pt>
    <dgm:pt modelId="{A55F5DE6-1CAA-4CC7-B5D3-E50C804C9C2E}" type="pres">
      <dgm:prSet presAssocID="{8CE7F02A-DA86-4432-A734-120AF3CCF8EA}" presName="sibTrans" presStyleCnt="0"/>
      <dgm:spPr/>
    </dgm:pt>
    <dgm:pt modelId="{660F9CD8-EBF6-49FE-AD5E-6C21C78E0100}" type="pres">
      <dgm:prSet presAssocID="{B62B9C85-7183-431A-89D6-8217E62B7D13}" presName="compNode" presStyleCnt="0"/>
      <dgm:spPr/>
    </dgm:pt>
    <dgm:pt modelId="{C5066555-7726-4DFC-8485-68423B53A2D2}" type="pres">
      <dgm:prSet presAssocID="{B62B9C85-7183-431A-89D6-8217E62B7D13}" presName="bgRect" presStyleLbl="bgShp" presStyleIdx="2" presStyleCnt="4"/>
      <dgm:spPr/>
    </dgm:pt>
    <dgm:pt modelId="{A00E57C9-9343-46AD-A260-CC52BAD1B432}" type="pres">
      <dgm:prSet presAssocID="{B62B9C85-7183-431A-89D6-8217E62B7D1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ocessor"/>
        </a:ext>
      </dgm:extLst>
    </dgm:pt>
    <dgm:pt modelId="{F976E6E4-C786-4C4A-9408-7CA3A6A983B9}" type="pres">
      <dgm:prSet presAssocID="{B62B9C85-7183-431A-89D6-8217E62B7D13}" presName="spaceRect" presStyleCnt="0"/>
      <dgm:spPr/>
    </dgm:pt>
    <dgm:pt modelId="{E983ACDD-6B02-4BFF-ADC8-4D8B8486C44C}" type="pres">
      <dgm:prSet presAssocID="{B62B9C85-7183-431A-89D6-8217E62B7D13}" presName="parTx" presStyleLbl="revTx" presStyleIdx="2" presStyleCnt="4">
        <dgm:presLayoutVars>
          <dgm:chMax val="0"/>
          <dgm:chPref val="0"/>
        </dgm:presLayoutVars>
      </dgm:prSet>
      <dgm:spPr/>
    </dgm:pt>
    <dgm:pt modelId="{16780D9F-24A6-41B7-B0EC-13C0D8754A87}" type="pres">
      <dgm:prSet presAssocID="{95E77D20-5CC8-4935-AEFA-D9FA07E1941B}" presName="sibTrans" presStyleCnt="0"/>
      <dgm:spPr/>
    </dgm:pt>
    <dgm:pt modelId="{88273923-5B41-4090-9227-303CB657BFDF}" type="pres">
      <dgm:prSet presAssocID="{5130EB84-37DF-4D1E-9AD6-714E086BFD7C}" presName="compNode" presStyleCnt="0"/>
      <dgm:spPr/>
    </dgm:pt>
    <dgm:pt modelId="{605EC284-99B6-4685-81A8-56515186198F}" type="pres">
      <dgm:prSet presAssocID="{5130EB84-37DF-4D1E-9AD6-714E086BFD7C}" presName="bgRect" presStyleLbl="bgShp" presStyleIdx="3" presStyleCnt="4"/>
      <dgm:spPr/>
    </dgm:pt>
    <dgm:pt modelId="{FF65CC8E-D3ED-4FBB-8D01-0590F2B38B0C}" type="pres">
      <dgm:prSet presAssocID="{5130EB84-37DF-4D1E-9AD6-714E086BFD7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ers"/>
        </a:ext>
      </dgm:extLst>
    </dgm:pt>
    <dgm:pt modelId="{A50FA650-E049-4F9F-BFB3-F2F827B80170}" type="pres">
      <dgm:prSet presAssocID="{5130EB84-37DF-4D1E-9AD6-714E086BFD7C}" presName="spaceRect" presStyleCnt="0"/>
      <dgm:spPr/>
    </dgm:pt>
    <dgm:pt modelId="{93D0C58D-2802-471A-8716-752816362C83}" type="pres">
      <dgm:prSet presAssocID="{5130EB84-37DF-4D1E-9AD6-714E086BFD7C}" presName="parTx" presStyleLbl="revTx" presStyleIdx="3" presStyleCnt="4">
        <dgm:presLayoutVars>
          <dgm:chMax val="0"/>
          <dgm:chPref val="0"/>
        </dgm:presLayoutVars>
      </dgm:prSet>
      <dgm:spPr/>
    </dgm:pt>
  </dgm:ptLst>
  <dgm:cxnLst>
    <dgm:cxn modelId="{3EFB2914-8BCE-4FDE-AE48-F47E7982B523}" srcId="{8E888D28-373A-4F76-A6A2-DDE0D3031C10}" destId="{FCCC174B-17F2-4331-9CB8-1C095C179858}" srcOrd="1" destOrd="0" parTransId="{B414A7FE-840F-4E45-9766-381B40EBAEBD}" sibTransId="{8CE7F02A-DA86-4432-A734-120AF3CCF8EA}"/>
    <dgm:cxn modelId="{CA8B7136-F452-4F9F-AF37-46273A7503FA}" srcId="{8E888D28-373A-4F76-A6A2-DDE0D3031C10}" destId="{B62B9C85-7183-431A-89D6-8217E62B7D13}" srcOrd="2" destOrd="0" parTransId="{41A5D2A7-D35F-4275-AD05-362A2F510F1C}" sibTransId="{95E77D20-5CC8-4935-AEFA-D9FA07E1941B}"/>
    <dgm:cxn modelId="{07468041-8EE0-49EF-BAB1-933369684F73}" srcId="{8E888D28-373A-4F76-A6A2-DDE0D3031C10}" destId="{3F0E15D3-74CC-4DAE-8943-21610C7E4D09}" srcOrd="0" destOrd="0" parTransId="{62780403-5910-4439-B186-379ED130B8EB}" sibTransId="{27976ED2-0EC7-4139-9B0A-254F1E75FCF9}"/>
    <dgm:cxn modelId="{11822A81-4835-4145-8ACF-47E4FB931516}" type="presOf" srcId="{B62B9C85-7183-431A-89D6-8217E62B7D13}" destId="{E983ACDD-6B02-4BFF-ADC8-4D8B8486C44C}" srcOrd="0" destOrd="0" presId="urn:microsoft.com/office/officeart/2018/2/layout/IconVerticalSolidList"/>
    <dgm:cxn modelId="{9C14C3BC-40BF-470A-B3AA-3107278E90B0}" type="presOf" srcId="{5130EB84-37DF-4D1E-9AD6-714E086BFD7C}" destId="{93D0C58D-2802-471A-8716-752816362C83}" srcOrd="0" destOrd="0" presId="urn:microsoft.com/office/officeart/2018/2/layout/IconVerticalSolidList"/>
    <dgm:cxn modelId="{6D0DEDC4-B118-4968-8DF9-20A3B5ACEC7B}" type="presOf" srcId="{3F0E15D3-74CC-4DAE-8943-21610C7E4D09}" destId="{266BC306-4BAC-47E3-AE07-49E3ADC4DA17}" srcOrd="0" destOrd="0" presId="urn:microsoft.com/office/officeart/2018/2/layout/IconVerticalSolidList"/>
    <dgm:cxn modelId="{F58B5DCD-3A08-430F-9263-61BC2F552F4F}" type="presOf" srcId="{8E888D28-373A-4F76-A6A2-DDE0D3031C10}" destId="{CD82E2E8-BF8C-413D-A80B-74C178D26751}" srcOrd="0" destOrd="0" presId="urn:microsoft.com/office/officeart/2018/2/layout/IconVerticalSolidList"/>
    <dgm:cxn modelId="{4A21B1D0-C3D0-4FDD-8B0A-5157577909A1}" srcId="{8E888D28-373A-4F76-A6A2-DDE0D3031C10}" destId="{5130EB84-37DF-4D1E-9AD6-714E086BFD7C}" srcOrd="3" destOrd="0" parTransId="{90EBA4E6-1BE0-4365-B51A-A62912A958C0}" sibTransId="{329CC192-3C28-4CD6-BDDA-4DB057F90595}"/>
    <dgm:cxn modelId="{E87846F0-B0BE-4A5C-8482-87096D68310E}" type="presOf" srcId="{FCCC174B-17F2-4331-9CB8-1C095C179858}" destId="{7CC01ACD-8F70-40F0-9EB3-54AC017FC624}" srcOrd="0" destOrd="0" presId="urn:microsoft.com/office/officeart/2018/2/layout/IconVerticalSolidList"/>
    <dgm:cxn modelId="{9512082A-08C6-40C3-B2F7-6EE80CF0C2B4}" type="presParOf" srcId="{CD82E2E8-BF8C-413D-A80B-74C178D26751}" destId="{4D5D9B28-625C-4F07-A927-37E8C45809B1}" srcOrd="0" destOrd="0" presId="urn:microsoft.com/office/officeart/2018/2/layout/IconVerticalSolidList"/>
    <dgm:cxn modelId="{294AD8D3-921B-4836-BAC1-FD41C3572C77}" type="presParOf" srcId="{4D5D9B28-625C-4F07-A927-37E8C45809B1}" destId="{AA3F0B07-19CF-407A-B5F3-D1895B1FE3DB}" srcOrd="0" destOrd="0" presId="urn:microsoft.com/office/officeart/2018/2/layout/IconVerticalSolidList"/>
    <dgm:cxn modelId="{56F9C9B7-4D6C-4E34-919B-C4F0E09A1520}" type="presParOf" srcId="{4D5D9B28-625C-4F07-A927-37E8C45809B1}" destId="{2812120D-9FF2-4D3C-896F-3B19536BD075}" srcOrd="1" destOrd="0" presId="urn:microsoft.com/office/officeart/2018/2/layout/IconVerticalSolidList"/>
    <dgm:cxn modelId="{43C0A15E-5FA9-4D36-8C28-4615EFB68B11}" type="presParOf" srcId="{4D5D9B28-625C-4F07-A927-37E8C45809B1}" destId="{F4D38F49-D13F-43ED-903B-8DDC71909609}" srcOrd="2" destOrd="0" presId="urn:microsoft.com/office/officeart/2018/2/layout/IconVerticalSolidList"/>
    <dgm:cxn modelId="{8C97AF28-7274-4CE5-9B65-D20B68A70518}" type="presParOf" srcId="{4D5D9B28-625C-4F07-A927-37E8C45809B1}" destId="{266BC306-4BAC-47E3-AE07-49E3ADC4DA17}" srcOrd="3" destOrd="0" presId="urn:microsoft.com/office/officeart/2018/2/layout/IconVerticalSolidList"/>
    <dgm:cxn modelId="{5DF65CE6-2247-4278-8AA3-91147D90A4B1}" type="presParOf" srcId="{CD82E2E8-BF8C-413D-A80B-74C178D26751}" destId="{7B721D2C-7AC0-4AEB-BC50-84234214D9D1}" srcOrd="1" destOrd="0" presId="urn:microsoft.com/office/officeart/2018/2/layout/IconVerticalSolidList"/>
    <dgm:cxn modelId="{D5D6B91E-7320-43A8-B12E-A3A8FBF662ED}" type="presParOf" srcId="{CD82E2E8-BF8C-413D-A80B-74C178D26751}" destId="{553DEAF6-CC4A-4238-9731-9F176F017E5B}" srcOrd="2" destOrd="0" presId="urn:microsoft.com/office/officeart/2018/2/layout/IconVerticalSolidList"/>
    <dgm:cxn modelId="{5B8A33C9-E645-46A6-9256-DDA87E5BDD4E}" type="presParOf" srcId="{553DEAF6-CC4A-4238-9731-9F176F017E5B}" destId="{779303E6-DCC8-4627-8EEE-C4B35E1DC871}" srcOrd="0" destOrd="0" presId="urn:microsoft.com/office/officeart/2018/2/layout/IconVerticalSolidList"/>
    <dgm:cxn modelId="{8B3BA745-2132-413A-85ED-6FEC5A9E649A}" type="presParOf" srcId="{553DEAF6-CC4A-4238-9731-9F176F017E5B}" destId="{66C4AFAC-1C6A-4A4A-8EB8-41A25D54346D}" srcOrd="1" destOrd="0" presId="urn:microsoft.com/office/officeart/2018/2/layout/IconVerticalSolidList"/>
    <dgm:cxn modelId="{02DCC70E-C256-4EDF-9929-EF6C7D8CCCF0}" type="presParOf" srcId="{553DEAF6-CC4A-4238-9731-9F176F017E5B}" destId="{00B772F0-C87B-4CAB-A0E9-6309A627C272}" srcOrd="2" destOrd="0" presId="urn:microsoft.com/office/officeart/2018/2/layout/IconVerticalSolidList"/>
    <dgm:cxn modelId="{5739C527-4494-475F-9D62-F727D02B1EB6}" type="presParOf" srcId="{553DEAF6-CC4A-4238-9731-9F176F017E5B}" destId="{7CC01ACD-8F70-40F0-9EB3-54AC017FC624}" srcOrd="3" destOrd="0" presId="urn:microsoft.com/office/officeart/2018/2/layout/IconVerticalSolidList"/>
    <dgm:cxn modelId="{AB53BA29-2100-4944-9E4C-43BB047088DF}" type="presParOf" srcId="{CD82E2E8-BF8C-413D-A80B-74C178D26751}" destId="{A55F5DE6-1CAA-4CC7-B5D3-E50C804C9C2E}" srcOrd="3" destOrd="0" presId="urn:microsoft.com/office/officeart/2018/2/layout/IconVerticalSolidList"/>
    <dgm:cxn modelId="{B263C501-E0A8-4FDA-98FF-5A37DD25FBFB}" type="presParOf" srcId="{CD82E2E8-BF8C-413D-A80B-74C178D26751}" destId="{660F9CD8-EBF6-49FE-AD5E-6C21C78E0100}" srcOrd="4" destOrd="0" presId="urn:microsoft.com/office/officeart/2018/2/layout/IconVerticalSolidList"/>
    <dgm:cxn modelId="{BBD5ABB1-D83F-40A5-8636-BB214627192D}" type="presParOf" srcId="{660F9CD8-EBF6-49FE-AD5E-6C21C78E0100}" destId="{C5066555-7726-4DFC-8485-68423B53A2D2}" srcOrd="0" destOrd="0" presId="urn:microsoft.com/office/officeart/2018/2/layout/IconVerticalSolidList"/>
    <dgm:cxn modelId="{4E2409E1-C1C4-452A-BB4D-E1D2A1D2573C}" type="presParOf" srcId="{660F9CD8-EBF6-49FE-AD5E-6C21C78E0100}" destId="{A00E57C9-9343-46AD-A260-CC52BAD1B432}" srcOrd="1" destOrd="0" presId="urn:microsoft.com/office/officeart/2018/2/layout/IconVerticalSolidList"/>
    <dgm:cxn modelId="{146FD3F0-A70B-403A-88A5-0A61E1E1382F}" type="presParOf" srcId="{660F9CD8-EBF6-49FE-AD5E-6C21C78E0100}" destId="{F976E6E4-C786-4C4A-9408-7CA3A6A983B9}" srcOrd="2" destOrd="0" presId="urn:microsoft.com/office/officeart/2018/2/layout/IconVerticalSolidList"/>
    <dgm:cxn modelId="{B2C0986E-A550-4027-A408-99F416B51F0F}" type="presParOf" srcId="{660F9CD8-EBF6-49FE-AD5E-6C21C78E0100}" destId="{E983ACDD-6B02-4BFF-ADC8-4D8B8486C44C}" srcOrd="3" destOrd="0" presId="urn:microsoft.com/office/officeart/2018/2/layout/IconVerticalSolidList"/>
    <dgm:cxn modelId="{F4071667-0F76-4220-94CC-C704F4820CE2}" type="presParOf" srcId="{CD82E2E8-BF8C-413D-A80B-74C178D26751}" destId="{16780D9F-24A6-41B7-B0EC-13C0D8754A87}" srcOrd="5" destOrd="0" presId="urn:microsoft.com/office/officeart/2018/2/layout/IconVerticalSolidList"/>
    <dgm:cxn modelId="{FD35FC54-FE0E-4FFB-8D32-E4BE84AB7656}" type="presParOf" srcId="{CD82E2E8-BF8C-413D-A80B-74C178D26751}" destId="{88273923-5B41-4090-9227-303CB657BFDF}" srcOrd="6" destOrd="0" presId="urn:microsoft.com/office/officeart/2018/2/layout/IconVerticalSolidList"/>
    <dgm:cxn modelId="{F285E36A-6B5F-4182-BCB9-011A290E6D3A}" type="presParOf" srcId="{88273923-5B41-4090-9227-303CB657BFDF}" destId="{605EC284-99B6-4685-81A8-56515186198F}" srcOrd="0" destOrd="0" presId="urn:microsoft.com/office/officeart/2018/2/layout/IconVerticalSolidList"/>
    <dgm:cxn modelId="{070AE665-A27F-49FF-8B77-442FA9CB9B84}" type="presParOf" srcId="{88273923-5B41-4090-9227-303CB657BFDF}" destId="{FF65CC8E-D3ED-4FBB-8D01-0590F2B38B0C}" srcOrd="1" destOrd="0" presId="urn:microsoft.com/office/officeart/2018/2/layout/IconVerticalSolidList"/>
    <dgm:cxn modelId="{3D272D5E-7EE1-40CD-980A-EE05D8C526AE}" type="presParOf" srcId="{88273923-5B41-4090-9227-303CB657BFDF}" destId="{A50FA650-E049-4F9F-BFB3-F2F827B80170}" srcOrd="2" destOrd="0" presId="urn:microsoft.com/office/officeart/2018/2/layout/IconVerticalSolidList"/>
    <dgm:cxn modelId="{3140EBE3-2BD7-4412-ABA8-7F4086058F8E}" type="presParOf" srcId="{88273923-5B41-4090-9227-303CB657BFDF}" destId="{93D0C58D-2802-471A-8716-752816362C8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9DA73C-64C6-4130-8612-4CD8C37DC84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AED0CE1-365B-451F-95C9-BC4C9C346D54}">
      <dgm:prSet/>
      <dgm:spPr/>
      <dgm:t>
        <a:bodyPr/>
        <a:lstStyle/>
        <a:p>
          <a:pPr>
            <a:lnSpc>
              <a:spcPct val="100000"/>
            </a:lnSpc>
          </a:pPr>
          <a:r>
            <a:rPr lang="en-US" dirty="0">
              <a:solidFill>
                <a:schemeClr val="bg1"/>
              </a:solidFill>
            </a:rPr>
            <a:t>Appropriate test: </a:t>
          </a:r>
          <a:r>
            <a:rPr lang="en-US" b="1" dirty="0">
              <a:solidFill>
                <a:schemeClr val="bg1"/>
              </a:solidFill>
            </a:rPr>
            <a:t>Levene’s Test </a:t>
          </a:r>
          <a:endParaRPr lang="en-US" dirty="0">
            <a:solidFill>
              <a:schemeClr val="bg1"/>
            </a:solidFill>
          </a:endParaRPr>
        </a:p>
      </dgm:t>
    </dgm:pt>
    <dgm:pt modelId="{9E710DE7-FADD-4698-A924-EC384F2F7EF2}" type="parTrans" cxnId="{85D0F89E-E52C-46A9-9081-AE8ABE41F011}">
      <dgm:prSet/>
      <dgm:spPr/>
      <dgm:t>
        <a:bodyPr/>
        <a:lstStyle/>
        <a:p>
          <a:endParaRPr lang="en-US"/>
        </a:p>
      </dgm:t>
    </dgm:pt>
    <dgm:pt modelId="{835205D2-DD6D-4695-8CF7-35CE3AD041C8}" type="sibTrans" cxnId="{85D0F89E-E52C-46A9-9081-AE8ABE41F011}">
      <dgm:prSet/>
      <dgm:spPr/>
      <dgm:t>
        <a:bodyPr/>
        <a:lstStyle/>
        <a:p>
          <a:endParaRPr lang="en-US"/>
        </a:p>
      </dgm:t>
    </dgm:pt>
    <dgm:pt modelId="{0052F188-C23A-4FFE-B257-56FB43D6FEF1}">
      <dgm:prSet/>
      <dgm:spPr/>
      <dgm:t>
        <a:bodyPr/>
        <a:lstStyle/>
        <a:p>
          <a:pPr>
            <a:lnSpc>
              <a:spcPct val="100000"/>
            </a:lnSpc>
          </a:pPr>
          <a:r>
            <a:rPr lang="en-ZA" b="0" i="0" baseline="0" dirty="0">
              <a:solidFill>
                <a:schemeClr val="bg1"/>
              </a:solidFill>
            </a:rPr>
            <a:t>If the output’s </a:t>
          </a:r>
          <a:r>
            <a:rPr lang="en-ZA" b="1" i="1" baseline="0" dirty="0">
              <a:solidFill>
                <a:schemeClr val="bg1"/>
              </a:solidFill>
            </a:rPr>
            <a:t>P</a:t>
          </a:r>
          <a:r>
            <a:rPr lang="en-ZA" b="0" i="0" baseline="0" dirty="0">
              <a:solidFill>
                <a:schemeClr val="bg1"/>
              </a:solidFill>
            </a:rPr>
            <a:t> value </a:t>
          </a:r>
          <a:r>
            <a:rPr lang="en-ZA" b="1" dirty="0">
              <a:solidFill>
                <a:schemeClr val="bg1"/>
              </a:solidFill>
            </a:rPr>
            <a:t>≥ 0.05</a:t>
          </a:r>
          <a:r>
            <a:rPr lang="en-ZA" dirty="0">
              <a:solidFill>
                <a:schemeClr val="bg1"/>
              </a:solidFill>
            </a:rPr>
            <a:t>, it means that there </a:t>
          </a:r>
          <a:r>
            <a:rPr lang="en-ZA" b="1" i="1" dirty="0">
              <a:solidFill>
                <a:schemeClr val="bg1"/>
              </a:solidFill>
            </a:rPr>
            <a:t>is homogeneity </a:t>
          </a:r>
          <a:r>
            <a:rPr lang="en-ZA" dirty="0">
              <a:solidFill>
                <a:schemeClr val="bg1"/>
              </a:solidFill>
            </a:rPr>
            <a:t>of variance in the data and it fulfils the assumptions of normal distribution. </a:t>
          </a:r>
          <a:endParaRPr lang="en-US" dirty="0">
            <a:solidFill>
              <a:schemeClr val="bg1"/>
            </a:solidFill>
          </a:endParaRPr>
        </a:p>
      </dgm:t>
    </dgm:pt>
    <dgm:pt modelId="{C5565B04-6453-4D71-81FF-9DBF02147E89}" type="parTrans" cxnId="{07C4C1E4-EEB1-4B97-B186-CC012D7E6918}">
      <dgm:prSet/>
      <dgm:spPr/>
      <dgm:t>
        <a:bodyPr/>
        <a:lstStyle/>
        <a:p>
          <a:endParaRPr lang="en-US"/>
        </a:p>
      </dgm:t>
    </dgm:pt>
    <dgm:pt modelId="{E505F320-F25F-4755-BC79-797845633285}" type="sibTrans" cxnId="{07C4C1E4-EEB1-4B97-B186-CC012D7E6918}">
      <dgm:prSet/>
      <dgm:spPr/>
      <dgm:t>
        <a:bodyPr/>
        <a:lstStyle/>
        <a:p>
          <a:endParaRPr lang="en-US"/>
        </a:p>
      </dgm:t>
    </dgm:pt>
    <dgm:pt modelId="{0DD3686C-6146-4D19-AC6C-AC746862A1A6}">
      <dgm:prSet/>
      <dgm:spPr/>
      <dgm:t>
        <a:bodyPr/>
        <a:lstStyle/>
        <a:p>
          <a:pPr>
            <a:lnSpc>
              <a:spcPct val="100000"/>
            </a:lnSpc>
          </a:pPr>
          <a:r>
            <a:rPr lang="en-ZA" b="0" i="0" baseline="0" dirty="0">
              <a:solidFill>
                <a:schemeClr val="bg1"/>
              </a:solidFill>
            </a:rPr>
            <a:t>If the output’s </a:t>
          </a:r>
          <a:r>
            <a:rPr lang="en-ZA" b="1" i="1" baseline="0" dirty="0">
              <a:solidFill>
                <a:schemeClr val="bg1"/>
              </a:solidFill>
            </a:rPr>
            <a:t>P</a:t>
          </a:r>
          <a:r>
            <a:rPr lang="en-ZA" b="0" i="0" baseline="0" dirty="0">
              <a:solidFill>
                <a:schemeClr val="bg1"/>
              </a:solidFill>
            </a:rPr>
            <a:t> value </a:t>
          </a:r>
          <a:r>
            <a:rPr lang="en-ZA" b="1" dirty="0">
              <a:solidFill>
                <a:schemeClr val="bg1"/>
              </a:solidFill>
            </a:rPr>
            <a:t>&lt; 0.05</a:t>
          </a:r>
          <a:r>
            <a:rPr lang="en-ZA" dirty="0">
              <a:solidFill>
                <a:schemeClr val="bg1"/>
              </a:solidFill>
            </a:rPr>
            <a:t>, it means that there </a:t>
          </a:r>
          <a:r>
            <a:rPr lang="en-ZA" b="1" i="1" dirty="0">
              <a:solidFill>
                <a:schemeClr val="bg1"/>
              </a:solidFill>
            </a:rPr>
            <a:t>is no homogeneity </a:t>
          </a:r>
          <a:r>
            <a:rPr lang="en-ZA" dirty="0">
              <a:solidFill>
                <a:schemeClr val="bg1"/>
              </a:solidFill>
            </a:rPr>
            <a:t>of variance in the data and it does not fulfil the assumptions of normal distribution. </a:t>
          </a:r>
          <a:endParaRPr lang="en-US" dirty="0">
            <a:solidFill>
              <a:schemeClr val="bg1"/>
            </a:solidFill>
          </a:endParaRPr>
        </a:p>
      </dgm:t>
    </dgm:pt>
    <dgm:pt modelId="{5682A6EA-0C6E-428C-A075-49E1C4A982D6}" type="parTrans" cxnId="{CE69468D-172C-4DB4-BEED-6258BEF726DB}">
      <dgm:prSet/>
      <dgm:spPr/>
      <dgm:t>
        <a:bodyPr/>
        <a:lstStyle/>
        <a:p>
          <a:endParaRPr lang="en-US"/>
        </a:p>
      </dgm:t>
    </dgm:pt>
    <dgm:pt modelId="{289EB7F5-A790-49FF-B191-74917384A46A}" type="sibTrans" cxnId="{CE69468D-172C-4DB4-BEED-6258BEF726DB}">
      <dgm:prSet/>
      <dgm:spPr/>
      <dgm:t>
        <a:bodyPr/>
        <a:lstStyle/>
        <a:p>
          <a:endParaRPr lang="en-US"/>
        </a:p>
      </dgm:t>
    </dgm:pt>
    <dgm:pt modelId="{0DBE0C43-EA11-486A-AE58-CE2AB053D8B8}">
      <dgm:prSet/>
      <dgm:spPr/>
      <dgm:t>
        <a:bodyPr/>
        <a:lstStyle/>
        <a:p>
          <a:pPr>
            <a:lnSpc>
              <a:spcPct val="100000"/>
            </a:lnSpc>
          </a:pPr>
          <a:r>
            <a:rPr lang="en-ZA" dirty="0">
              <a:solidFill>
                <a:schemeClr val="bg1"/>
              </a:solidFill>
            </a:rPr>
            <a:t>To be employed on a </a:t>
          </a:r>
          <a:r>
            <a:rPr lang="en-ZA" b="1" dirty="0">
              <a:solidFill>
                <a:schemeClr val="bg1"/>
              </a:solidFill>
            </a:rPr>
            <a:t>measured dependent variable</a:t>
          </a:r>
          <a:r>
            <a:rPr lang="en-ZA" dirty="0">
              <a:solidFill>
                <a:schemeClr val="bg1"/>
              </a:solidFill>
            </a:rPr>
            <a:t>. </a:t>
          </a:r>
          <a:endParaRPr lang="en-US" dirty="0">
            <a:solidFill>
              <a:schemeClr val="bg1"/>
            </a:solidFill>
          </a:endParaRPr>
        </a:p>
      </dgm:t>
    </dgm:pt>
    <dgm:pt modelId="{A576C13C-98A9-4AF9-9BD0-6CC7956BFF13}" type="parTrans" cxnId="{3B0C982F-4DC3-4FDB-A183-BEF3B9C0997C}">
      <dgm:prSet/>
      <dgm:spPr/>
      <dgm:t>
        <a:bodyPr/>
        <a:lstStyle/>
        <a:p>
          <a:endParaRPr lang="en-US"/>
        </a:p>
      </dgm:t>
    </dgm:pt>
    <dgm:pt modelId="{A56F5C8B-3B86-4907-9291-4F8E7498D5D4}" type="sibTrans" cxnId="{3B0C982F-4DC3-4FDB-A183-BEF3B9C0997C}">
      <dgm:prSet/>
      <dgm:spPr/>
      <dgm:t>
        <a:bodyPr/>
        <a:lstStyle/>
        <a:p>
          <a:endParaRPr lang="en-US"/>
        </a:p>
      </dgm:t>
    </dgm:pt>
    <dgm:pt modelId="{EADC777D-238E-431D-A044-A89EC8365B23}" type="pres">
      <dgm:prSet presAssocID="{019DA73C-64C6-4130-8612-4CD8C37DC847}" presName="root" presStyleCnt="0">
        <dgm:presLayoutVars>
          <dgm:dir/>
          <dgm:resizeHandles val="exact"/>
        </dgm:presLayoutVars>
      </dgm:prSet>
      <dgm:spPr/>
    </dgm:pt>
    <dgm:pt modelId="{665203E2-C517-40D0-99BD-75667678689A}" type="pres">
      <dgm:prSet presAssocID="{AAED0CE1-365B-451F-95C9-BC4C9C346D54}" presName="compNode" presStyleCnt="0"/>
      <dgm:spPr/>
    </dgm:pt>
    <dgm:pt modelId="{9C1C81FA-D059-455A-A856-67CE72AA79C2}" type="pres">
      <dgm:prSet presAssocID="{AAED0CE1-365B-451F-95C9-BC4C9C346D54}" presName="bgRect" presStyleLbl="bgShp" presStyleIdx="0" presStyleCnt="4"/>
      <dgm:spPr/>
    </dgm:pt>
    <dgm:pt modelId="{66729031-5C4D-425C-AB8A-4A8DE26A232A}" type="pres">
      <dgm:prSet presAssocID="{AAED0CE1-365B-451F-95C9-BC4C9C346D5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lask"/>
        </a:ext>
      </dgm:extLst>
    </dgm:pt>
    <dgm:pt modelId="{B142743D-E2F9-4D1F-BBBA-E2AB0FF314A9}" type="pres">
      <dgm:prSet presAssocID="{AAED0CE1-365B-451F-95C9-BC4C9C346D54}" presName="spaceRect" presStyleCnt="0"/>
      <dgm:spPr/>
    </dgm:pt>
    <dgm:pt modelId="{6D113B71-8F42-4952-BDDE-A3BF33ADD4D6}" type="pres">
      <dgm:prSet presAssocID="{AAED0CE1-365B-451F-95C9-BC4C9C346D54}" presName="parTx" presStyleLbl="revTx" presStyleIdx="0" presStyleCnt="4">
        <dgm:presLayoutVars>
          <dgm:chMax val="0"/>
          <dgm:chPref val="0"/>
        </dgm:presLayoutVars>
      </dgm:prSet>
      <dgm:spPr/>
    </dgm:pt>
    <dgm:pt modelId="{601B2F4E-AD58-404B-AC01-966833FAC7FE}" type="pres">
      <dgm:prSet presAssocID="{835205D2-DD6D-4695-8CF7-35CE3AD041C8}" presName="sibTrans" presStyleCnt="0"/>
      <dgm:spPr/>
    </dgm:pt>
    <dgm:pt modelId="{DAFEB815-92DE-4529-8231-2EDB2C879C3A}" type="pres">
      <dgm:prSet presAssocID="{0052F188-C23A-4FFE-B257-56FB43D6FEF1}" presName="compNode" presStyleCnt="0"/>
      <dgm:spPr/>
    </dgm:pt>
    <dgm:pt modelId="{F870ADE4-AF77-404C-A58F-ECF41A72CBCF}" type="pres">
      <dgm:prSet presAssocID="{0052F188-C23A-4FFE-B257-56FB43D6FEF1}" presName="bgRect" presStyleLbl="bgShp" presStyleIdx="1" presStyleCnt="4"/>
      <dgm:spPr/>
    </dgm:pt>
    <dgm:pt modelId="{CAC0CD02-52ED-4967-B74F-7CF33628121C}" type="pres">
      <dgm:prSet presAssocID="{0052F188-C23A-4FFE-B257-56FB43D6FEF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atistics"/>
        </a:ext>
      </dgm:extLst>
    </dgm:pt>
    <dgm:pt modelId="{B049F457-A0D9-4808-9098-DFB96761C5CD}" type="pres">
      <dgm:prSet presAssocID="{0052F188-C23A-4FFE-B257-56FB43D6FEF1}" presName="spaceRect" presStyleCnt="0"/>
      <dgm:spPr/>
    </dgm:pt>
    <dgm:pt modelId="{0A046E36-B4F2-4FCB-B338-73A7C78A5572}" type="pres">
      <dgm:prSet presAssocID="{0052F188-C23A-4FFE-B257-56FB43D6FEF1}" presName="parTx" presStyleLbl="revTx" presStyleIdx="1" presStyleCnt="4">
        <dgm:presLayoutVars>
          <dgm:chMax val="0"/>
          <dgm:chPref val="0"/>
        </dgm:presLayoutVars>
      </dgm:prSet>
      <dgm:spPr/>
    </dgm:pt>
    <dgm:pt modelId="{D3B2E86F-7E8C-42DB-BEF2-69F0044E1BBF}" type="pres">
      <dgm:prSet presAssocID="{E505F320-F25F-4755-BC79-797845633285}" presName="sibTrans" presStyleCnt="0"/>
      <dgm:spPr/>
    </dgm:pt>
    <dgm:pt modelId="{BB93B6A3-9E55-4108-8E1D-2A219E3AF97E}" type="pres">
      <dgm:prSet presAssocID="{0DD3686C-6146-4D19-AC6C-AC746862A1A6}" presName="compNode" presStyleCnt="0"/>
      <dgm:spPr/>
    </dgm:pt>
    <dgm:pt modelId="{865065A3-9135-4A60-8DAC-FE94D5068DF7}" type="pres">
      <dgm:prSet presAssocID="{0DD3686C-6146-4D19-AC6C-AC746862A1A6}" presName="bgRect" presStyleLbl="bgShp" presStyleIdx="2" presStyleCnt="4"/>
      <dgm:spPr/>
    </dgm:pt>
    <dgm:pt modelId="{7933979F-33C8-4541-88F9-D6DABC731C3F}" type="pres">
      <dgm:prSet presAssocID="{0DD3686C-6146-4D19-AC6C-AC746862A1A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Irritant"/>
        </a:ext>
      </dgm:extLst>
    </dgm:pt>
    <dgm:pt modelId="{C80A06BD-79A0-4737-BA5F-64650F26C7C5}" type="pres">
      <dgm:prSet presAssocID="{0DD3686C-6146-4D19-AC6C-AC746862A1A6}" presName="spaceRect" presStyleCnt="0"/>
      <dgm:spPr/>
    </dgm:pt>
    <dgm:pt modelId="{5B2BF723-5D2F-4894-9BFD-CEAE3D07865E}" type="pres">
      <dgm:prSet presAssocID="{0DD3686C-6146-4D19-AC6C-AC746862A1A6}" presName="parTx" presStyleLbl="revTx" presStyleIdx="2" presStyleCnt="4">
        <dgm:presLayoutVars>
          <dgm:chMax val="0"/>
          <dgm:chPref val="0"/>
        </dgm:presLayoutVars>
      </dgm:prSet>
      <dgm:spPr/>
    </dgm:pt>
    <dgm:pt modelId="{0751CAA0-8DBA-47D4-A3D3-F8FCA1FFE58E}" type="pres">
      <dgm:prSet presAssocID="{289EB7F5-A790-49FF-B191-74917384A46A}" presName="sibTrans" presStyleCnt="0"/>
      <dgm:spPr/>
    </dgm:pt>
    <dgm:pt modelId="{0E317389-1F4A-4834-832C-9109FE9467E3}" type="pres">
      <dgm:prSet presAssocID="{0DBE0C43-EA11-486A-AE58-CE2AB053D8B8}" presName="compNode" presStyleCnt="0"/>
      <dgm:spPr/>
    </dgm:pt>
    <dgm:pt modelId="{B0A7CBBB-FCF0-4EFD-9508-E3E4EA507405}" type="pres">
      <dgm:prSet presAssocID="{0DBE0C43-EA11-486A-AE58-CE2AB053D8B8}" presName="bgRect" presStyleLbl="bgShp" presStyleIdx="3" presStyleCnt="4"/>
      <dgm:spPr/>
    </dgm:pt>
    <dgm:pt modelId="{A1757F14-88BA-47FA-BAC5-B97ACB9DC461}" type="pres">
      <dgm:prSet presAssocID="{0DBE0C43-EA11-486A-AE58-CE2AB053D8B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ers"/>
        </a:ext>
      </dgm:extLst>
    </dgm:pt>
    <dgm:pt modelId="{E4375A4D-7CC8-42DD-BCE0-45B54D0A9B7F}" type="pres">
      <dgm:prSet presAssocID="{0DBE0C43-EA11-486A-AE58-CE2AB053D8B8}" presName="spaceRect" presStyleCnt="0"/>
      <dgm:spPr/>
    </dgm:pt>
    <dgm:pt modelId="{D3F9E2C7-22AF-441A-B6AB-21EDC6B185CA}" type="pres">
      <dgm:prSet presAssocID="{0DBE0C43-EA11-486A-AE58-CE2AB053D8B8}" presName="parTx" presStyleLbl="revTx" presStyleIdx="3" presStyleCnt="4">
        <dgm:presLayoutVars>
          <dgm:chMax val="0"/>
          <dgm:chPref val="0"/>
        </dgm:presLayoutVars>
      </dgm:prSet>
      <dgm:spPr/>
    </dgm:pt>
  </dgm:ptLst>
  <dgm:cxnLst>
    <dgm:cxn modelId="{F5B76D21-22C9-4F09-B9A4-485B33E50427}" type="presOf" srcId="{0DBE0C43-EA11-486A-AE58-CE2AB053D8B8}" destId="{D3F9E2C7-22AF-441A-B6AB-21EDC6B185CA}" srcOrd="0" destOrd="0" presId="urn:microsoft.com/office/officeart/2018/2/layout/IconVerticalSolidList"/>
    <dgm:cxn modelId="{3B0C982F-4DC3-4FDB-A183-BEF3B9C0997C}" srcId="{019DA73C-64C6-4130-8612-4CD8C37DC847}" destId="{0DBE0C43-EA11-486A-AE58-CE2AB053D8B8}" srcOrd="3" destOrd="0" parTransId="{A576C13C-98A9-4AF9-9BD0-6CC7956BFF13}" sibTransId="{A56F5C8B-3B86-4907-9291-4F8E7498D5D4}"/>
    <dgm:cxn modelId="{23722271-E2E6-4737-9D49-F0D2F28684FF}" type="presOf" srcId="{0052F188-C23A-4FFE-B257-56FB43D6FEF1}" destId="{0A046E36-B4F2-4FCB-B338-73A7C78A5572}" srcOrd="0" destOrd="0" presId="urn:microsoft.com/office/officeart/2018/2/layout/IconVerticalSolidList"/>
    <dgm:cxn modelId="{CE69468D-172C-4DB4-BEED-6258BEF726DB}" srcId="{019DA73C-64C6-4130-8612-4CD8C37DC847}" destId="{0DD3686C-6146-4D19-AC6C-AC746862A1A6}" srcOrd="2" destOrd="0" parTransId="{5682A6EA-0C6E-428C-A075-49E1C4A982D6}" sibTransId="{289EB7F5-A790-49FF-B191-74917384A46A}"/>
    <dgm:cxn modelId="{09963491-D713-4887-9F43-D2F32CF026ED}" type="presOf" srcId="{019DA73C-64C6-4130-8612-4CD8C37DC847}" destId="{EADC777D-238E-431D-A044-A89EC8365B23}" srcOrd="0" destOrd="0" presId="urn:microsoft.com/office/officeart/2018/2/layout/IconVerticalSolidList"/>
    <dgm:cxn modelId="{85D0F89E-E52C-46A9-9081-AE8ABE41F011}" srcId="{019DA73C-64C6-4130-8612-4CD8C37DC847}" destId="{AAED0CE1-365B-451F-95C9-BC4C9C346D54}" srcOrd="0" destOrd="0" parTransId="{9E710DE7-FADD-4698-A924-EC384F2F7EF2}" sibTransId="{835205D2-DD6D-4695-8CF7-35CE3AD041C8}"/>
    <dgm:cxn modelId="{12BA66AA-B529-4325-BA0A-0C78903F55F0}" type="presOf" srcId="{AAED0CE1-365B-451F-95C9-BC4C9C346D54}" destId="{6D113B71-8F42-4952-BDDE-A3BF33ADD4D6}" srcOrd="0" destOrd="0" presId="urn:microsoft.com/office/officeart/2018/2/layout/IconVerticalSolidList"/>
    <dgm:cxn modelId="{620B0EAC-D4E4-4220-940D-A2223D9FD6ED}" type="presOf" srcId="{0DD3686C-6146-4D19-AC6C-AC746862A1A6}" destId="{5B2BF723-5D2F-4894-9BFD-CEAE3D07865E}" srcOrd="0" destOrd="0" presId="urn:microsoft.com/office/officeart/2018/2/layout/IconVerticalSolidList"/>
    <dgm:cxn modelId="{07C4C1E4-EEB1-4B97-B186-CC012D7E6918}" srcId="{019DA73C-64C6-4130-8612-4CD8C37DC847}" destId="{0052F188-C23A-4FFE-B257-56FB43D6FEF1}" srcOrd="1" destOrd="0" parTransId="{C5565B04-6453-4D71-81FF-9DBF02147E89}" sibTransId="{E505F320-F25F-4755-BC79-797845633285}"/>
    <dgm:cxn modelId="{FE185FC5-6292-469C-9882-A6E90D57C9A4}" type="presParOf" srcId="{EADC777D-238E-431D-A044-A89EC8365B23}" destId="{665203E2-C517-40D0-99BD-75667678689A}" srcOrd="0" destOrd="0" presId="urn:microsoft.com/office/officeart/2018/2/layout/IconVerticalSolidList"/>
    <dgm:cxn modelId="{3394318E-79BE-4BB9-ACF7-BE0C49E40C5E}" type="presParOf" srcId="{665203E2-C517-40D0-99BD-75667678689A}" destId="{9C1C81FA-D059-455A-A856-67CE72AA79C2}" srcOrd="0" destOrd="0" presId="urn:microsoft.com/office/officeart/2018/2/layout/IconVerticalSolidList"/>
    <dgm:cxn modelId="{837C5CF6-DC71-4A74-B8E4-D3DFA6D3BE49}" type="presParOf" srcId="{665203E2-C517-40D0-99BD-75667678689A}" destId="{66729031-5C4D-425C-AB8A-4A8DE26A232A}" srcOrd="1" destOrd="0" presId="urn:microsoft.com/office/officeart/2018/2/layout/IconVerticalSolidList"/>
    <dgm:cxn modelId="{E96B0C5D-A51F-466D-A0FD-3BD43811A46A}" type="presParOf" srcId="{665203E2-C517-40D0-99BD-75667678689A}" destId="{B142743D-E2F9-4D1F-BBBA-E2AB0FF314A9}" srcOrd="2" destOrd="0" presId="urn:microsoft.com/office/officeart/2018/2/layout/IconVerticalSolidList"/>
    <dgm:cxn modelId="{77F82702-1D62-432F-8F7C-36F27C51C71C}" type="presParOf" srcId="{665203E2-C517-40D0-99BD-75667678689A}" destId="{6D113B71-8F42-4952-BDDE-A3BF33ADD4D6}" srcOrd="3" destOrd="0" presId="urn:microsoft.com/office/officeart/2018/2/layout/IconVerticalSolidList"/>
    <dgm:cxn modelId="{16EBCCED-B8DA-4FC5-B24B-6FA85C21C9CC}" type="presParOf" srcId="{EADC777D-238E-431D-A044-A89EC8365B23}" destId="{601B2F4E-AD58-404B-AC01-966833FAC7FE}" srcOrd="1" destOrd="0" presId="urn:microsoft.com/office/officeart/2018/2/layout/IconVerticalSolidList"/>
    <dgm:cxn modelId="{37D0BDF3-F92E-4D77-A010-C3EEA170B814}" type="presParOf" srcId="{EADC777D-238E-431D-A044-A89EC8365B23}" destId="{DAFEB815-92DE-4529-8231-2EDB2C879C3A}" srcOrd="2" destOrd="0" presId="urn:microsoft.com/office/officeart/2018/2/layout/IconVerticalSolidList"/>
    <dgm:cxn modelId="{D1C8D5F4-FB39-41D4-95A3-A8E52A0A64DA}" type="presParOf" srcId="{DAFEB815-92DE-4529-8231-2EDB2C879C3A}" destId="{F870ADE4-AF77-404C-A58F-ECF41A72CBCF}" srcOrd="0" destOrd="0" presId="urn:microsoft.com/office/officeart/2018/2/layout/IconVerticalSolidList"/>
    <dgm:cxn modelId="{8A8184CA-15EA-42A7-A504-7BF2A83A8EE8}" type="presParOf" srcId="{DAFEB815-92DE-4529-8231-2EDB2C879C3A}" destId="{CAC0CD02-52ED-4967-B74F-7CF33628121C}" srcOrd="1" destOrd="0" presId="urn:microsoft.com/office/officeart/2018/2/layout/IconVerticalSolidList"/>
    <dgm:cxn modelId="{EF84F975-731C-48AA-B662-5E16F2AC95D4}" type="presParOf" srcId="{DAFEB815-92DE-4529-8231-2EDB2C879C3A}" destId="{B049F457-A0D9-4808-9098-DFB96761C5CD}" srcOrd="2" destOrd="0" presId="urn:microsoft.com/office/officeart/2018/2/layout/IconVerticalSolidList"/>
    <dgm:cxn modelId="{5227E9D2-1DF7-4F81-A836-38687003C3E0}" type="presParOf" srcId="{DAFEB815-92DE-4529-8231-2EDB2C879C3A}" destId="{0A046E36-B4F2-4FCB-B338-73A7C78A5572}" srcOrd="3" destOrd="0" presId="urn:microsoft.com/office/officeart/2018/2/layout/IconVerticalSolidList"/>
    <dgm:cxn modelId="{EB64DB94-7D7E-43F1-A8C1-9425E60978BF}" type="presParOf" srcId="{EADC777D-238E-431D-A044-A89EC8365B23}" destId="{D3B2E86F-7E8C-42DB-BEF2-69F0044E1BBF}" srcOrd="3" destOrd="0" presId="urn:microsoft.com/office/officeart/2018/2/layout/IconVerticalSolidList"/>
    <dgm:cxn modelId="{78AB3B2D-E081-4C22-9A14-125C896B7A21}" type="presParOf" srcId="{EADC777D-238E-431D-A044-A89EC8365B23}" destId="{BB93B6A3-9E55-4108-8E1D-2A219E3AF97E}" srcOrd="4" destOrd="0" presId="urn:microsoft.com/office/officeart/2018/2/layout/IconVerticalSolidList"/>
    <dgm:cxn modelId="{5BC1EA72-BB90-42DD-B707-15152FB60E03}" type="presParOf" srcId="{BB93B6A3-9E55-4108-8E1D-2A219E3AF97E}" destId="{865065A3-9135-4A60-8DAC-FE94D5068DF7}" srcOrd="0" destOrd="0" presId="urn:microsoft.com/office/officeart/2018/2/layout/IconVerticalSolidList"/>
    <dgm:cxn modelId="{FA441D95-7960-44A1-97D8-9C106AB7414E}" type="presParOf" srcId="{BB93B6A3-9E55-4108-8E1D-2A219E3AF97E}" destId="{7933979F-33C8-4541-88F9-D6DABC731C3F}" srcOrd="1" destOrd="0" presId="urn:microsoft.com/office/officeart/2018/2/layout/IconVerticalSolidList"/>
    <dgm:cxn modelId="{E18D142E-0145-4A04-938F-757238CA4804}" type="presParOf" srcId="{BB93B6A3-9E55-4108-8E1D-2A219E3AF97E}" destId="{C80A06BD-79A0-4737-BA5F-64650F26C7C5}" srcOrd="2" destOrd="0" presId="urn:microsoft.com/office/officeart/2018/2/layout/IconVerticalSolidList"/>
    <dgm:cxn modelId="{74DDCD16-D9BB-46B3-A4C4-D07BB3AEE5FC}" type="presParOf" srcId="{BB93B6A3-9E55-4108-8E1D-2A219E3AF97E}" destId="{5B2BF723-5D2F-4894-9BFD-CEAE3D07865E}" srcOrd="3" destOrd="0" presId="urn:microsoft.com/office/officeart/2018/2/layout/IconVerticalSolidList"/>
    <dgm:cxn modelId="{C7149DCB-6101-4325-941D-B8A819DCB79D}" type="presParOf" srcId="{EADC777D-238E-431D-A044-A89EC8365B23}" destId="{0751CAA0-8DBA-47D4-A3D3-F8FCA1FFE58E}" srcOrd="5" destOrd="0" presId="urn:microsoft.com/office/officeart/2018/2/layout/IconVerticalSolidList"/>
    <dgm:cxn modelId="{F628116D-B986-45BC-A238-905DC777F2E8}" type="presParOf" srcId="{EADC777D-238E-431D-A044-A89EC8365B23}" destId="{0E317389-1F4A-4834-832C-9109FE9467E3}" srcOrd="6" destOrd="0" presId="urn:microsoft.com/office/officeart/2018/2/layout/IconVerticalSolidList"/>
    <dgm:cxn modelId="{66E691E0-45C9-46E6-BC49-8F4C8385D4F9}" type="presParOf" srcId="{0E317389-1F4A-4834-832C-9109FE9467E3}" destId="{B0A7CBBB-FCF0-4EFD-9508-E3E4EA507405}" srcOrd="0" destOrd="0" presId="urn:microsoft.com/office/officeart/2018/2/layout/IconVerticalSolidList"/>
    <dgm:cxn modelId="{A2967D5A-AF49-4D07-A200-B0B570A32E0E}" type="presParOf" srcId="{0E317389-1F4A-4834-832C-9109FE9467E3}" destId="{A1757F14-88BA-47FA-BAC5-B97ACB9DC461}" srcOrd="1" destOrd="0" presId="urn:microsoft.com/office/officeart/2018/2/layout/IconVerticalSolidList"/>
    <dgm:cxn modelId="{FAACD971-F696-48FA-A46B-EFECC6ED3D40}" type="presParOf" srcId="{0E317389-1F4A-4834-832C-9109FE9467E3}" destId="{E4375A4D-7CC8-42DD-BCE0-45B54D0A9B7F}" srcOrd="2" destOrd="0" presId="urn:microsoft.com/office/officeart/2018/2/layout/IconVerticalSolidList"/>
    <dgm:cxn modelId="{A8D81D91-CB2C-4F6F-B841-75994007709C}" type="presParOf" srcId="{0E317389-1F4A-4834-832C-9109FE9467E3}" destId="{D3F9E2C7-22AF-441A-B6AB-21EDC6B185C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9D8AA-7CCF-477A-BFA7-97103A176A2E}">
      <dsp:nvSpPr>
        <dsp:cNvPr id="0" name=""/>
        <dsp:cNvSpPr/>
      </dsp:nvSpPr>
      <dsp:spPr>
        <a:xfrm>
          <a:off x="-248469" y="-18657"/>
          <a:ext cx="10690266" cy="180615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b="1" kern="1200" dirty="0">
              <a:solidFill>
                <a:schemeClr val="bg1"/>
              </a:solidFill>
            </a:rPr>
            <a:t>Research question</a:t>
          </a:r>
          <a:r>
            <a:rPr lang="en-US" sz="2500" b="1" kern="1200" dirty="0">
              <a:solidFill>
                <a:schemeClr val="bg1"/>
              </a:solidFill>
            </a:rPr>
            <a:t>: </a:t>
          </a:r>
          <a:r>
            <a:rPr lang="en-GB" sz="2500" kern="1200" dirty="0">
              <a:solidFill>
                <a:schemeClr val="bg1"/>
              </a:solidFill>
            </a:rPr>
            <a:t>Does bird species richness differ between woodland and open grassland habitats?</a:t>
          </a:r>
          <a:endParaRPr lang="en-US" sz="2500" i="1" kern="1200" dirty="0">
            <a:solidFill>
              <a:schemeClr val="bg1"/>
            </a:solidFill>
          </a:endParaRPr>
        </a:p>
      </dsp:txBody>
      <dsp:txXfrm>
        <a:off x="-195569" y="34243"/>
        <a:ext cx="8636326" cy="1700352"/>
      </dsp:txXfrm>
    </dsp:sp>
    <dsp:sp modelId="{D81FE3B0-92CC-4E24-A545-955DD2F4A17E}">
      <dsp:nvSpPr>
        <dsp:cNvPr id="0" name=""/>
        <dsp:cNvSpPr/>
      </dsp:nvSpPr>
      <dsp:spPr>
        <a:xfrm>
          <a:off x="1104033" y="2038768"/>
          <a:ext cx="9696386" cy="173152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rPr>
            <a:t>Dependent variable(s) =</a:t>
          </a:r>
          <a:endParaRPr lang="en-US" sz="2800" kern="1200" dirty="0">
            <a:solidFill>
              <a:schemeClr val="bg1"/>
            </a:solidFill>
          </a:endParaRPr>
        </a:p>
      </dsp:txBody>
      <dsp:txXfrm>
        <a:off x="1154748" y="2089483"/>
        <a:ext cx="7613902" cy="1630093"/>
      </dsp:txXfrm>
    </dsp:sp>
    <dsp:sp modelId="{A356668B-ECB7-4CF2-8246-D59978C971B9}">
      <dsp:nvSpPr>
        <dsp:cNvPr id="0" name=""/>
        <dsp:cNvSpPr/>
      </dsp:nvSpPr>
      <dsp:spPr>
        <a:xfrm>
          <a:off x="1959597" y="4058879"/>
          <a:ext cx="9696386" cy="173152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rPr>
            <a:t>Independent variable(s) and number of groups = </a:t>
          </a:r>
          <a:endParaRPr lang="en-US" sz="2800" kern="1200" dirty="0">
            <a:solidFill>
              <a:schemeClr val="bg1"/>
            </a:solidFill>
          </a:endParaRPr>
        </a:p>
      </dsp:txBody>
      <dsp:txXfrm>
        <a:off x="2010312" y="4109594"/>
        <a:ext cx="7613902" cy="1630093"/>
      </dsp:txXfrm>
    </dsp:sp>
    <dsp:sp modelId="{9BAC01D9-FE48-427A-9E59-022F14BC09A1}">
      <dsp:nvSpPr>
        <dsp:cNvPr id="0" name=""/>
        <dsp:cNvSpPr/>
      </dsp:nvSpPr>
      <dsp:spPr>
        <a:xfrm>
          <a:off x="8819366" y="1331729"/>
          <a:ext cx="1125490" cy="1125490"/>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72601" y="1331729"/>
        <a:ext cx="619020" cy="846931"/>
      </dsp:txXfrm>
    </dsp:sp>
    <dsp:sp modelId="{6EFD0AFB-36EB-4D8E-95F0-72E34BE66B27}">
      <dsp:nvSpPr>
        <dsp:cNvPr id="0" name=""/>
        <dsp:cNvSpPr/>
      </dsp:nvSpPr>
      <dsp:spPr>
        <a:xfrm>
          <a:off x="9674929" y="3340296"/>
          <a:ext cx="1125490" cy="1125490"/>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928164" y="3340296"/>
        <a:ext cx="619020" cy="8469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9D8AA-7CCF-477A-BFA7-97103A176A2E}">
      <dsp:nvSpPr>
        <dsp:cNvPr id="0" name=""/>
        <dsp:cNvSpPr/>
      </dsp:nvSpPr>
      <dsp:spPr>
        <a:xfrm>
          <a:off x="-248469" y="-18657"/>
          <a:ext cx="10690266" cy="180615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b="1" kern="1200" dirty="0">
              <a:solidFill>
                <a:schemeClr val="bg1"/>
              </a:solidFill>
            </a:rPr>
            <a:t>Research question</a:t>
          </a:r>
          <a:r>
            <a:rPr lang="en-US" sz="2500" b="1" kern="1200" dirty="0">
              <a:solidFill>
                <a:schemeClr val="bg1"/>
              </a:solidFill>
            </a:rPr>
            <a:t>: </a:t>
          </a:r>
          <a:r>
            <a:rPr lang="en-GB" sz="2500" kern="1200" dirty="0">
              <a:solidFill>
                <a:schemeClr val="bg1"/>
              </a:solidFill>
            </a:rPr>
            <a:t>Does vegetation cover differ between managed and unmanaged woodland areas?</a:t>
          </a:r>
          <a:endParaRPr lang="en-US" sz="2500" i="1" kern="1200" dirty="0">
            <a:solidFill>
              <a:schemeClr val="bg1"/>
            </a:solidFill>
          </a:endParaRPr>
        </a:p>
      </dsp:txBody>
      <dsp:txXfrm>
        <a:off x="-195569" y="34243"/>
        <a:ext cx="8636326" cy="1700352"/>
      </dsp:txXfrm>
    </dsp:sp>
    <dsp:sp modelId="{D81FE3B0-92CC-4E24-A545-955DD2F4A17E}">
      <dsp:nvSpPr>
        <dsp:cNvPr id="0" name=""/>
        <dsp:cNvSpPr/>
      </dsp:nvSpPr>
      <dsp:spPr>
        <a:xfrm>
          <a:off x="1104033" y="2038768"/>
          <a:ext cx="9696386" cy="173152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rPr>
            <a:t>Dependent variable(s) =</a:t>
          </a:r>
          <a:endParaRPr lang="en-US" sz="2800" kern="1200" dirty="0">
            <a:solidFill>
              <a:schemeClr val="bg1"/>
            </a:solidFill>
          </a:endParaRPr>
        </a:p>
      </dsp:txBody>
      <dsp:txXfrm>
        <a:off x="1154748" y="2089483"/>
        <a:ext cx="7613902" cy="1630093"/>
      </dsp:txXfrm>
    </dsp:sp>
    <dsp:sp modelId="{A356668B-ECB7-4CF2-8246-D59978C971B9}">
      <dsp:nvSpPr>
        <dsp:cNvPr id="0" name=""/>
        <dsp:cNvSpPr/>
      </dsp:nvSpPr>
      <dsp:spPr>
        <a:xfrm>
          <a:off x="1959597" y="4058879"/>
          <a:ext cx="9696386" cy="173152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rPr>
            <a:t>Independent variable(s) and number of groups = </a:t>
          </a:r>
          <a:endParaRPr lang="en-US" sz="2800" kern="1200" dirty="0">
            <a:solidFill>
              <a:schemeClr val="bg1"/>
            </a:solidFill>
          </a:endParaRPr>
        </a:p>
      </dsp:txBody>
      <dsp:txXfrm>
        <a:off x="2010312" y="4109594"/>
        <a:ext cx="7613902" cy="1630093"/>
      </dsp:txXfrm>
    </dsp:sp>
    <dsp:sp modelId="{9BAC01D9-FE48-427A-9E59-022F14BC09A1}">
      <dsp:nvSpPr>
        <dsp:cNvPr id="0" name=""/>
        <dsp:cNvSpPr/>
      </dsp:nvSpPr>
      <dsp:spPr>
        <a:xfrm>
          <a:off x="8819366" y="1331729"/>
          <a:ext cx="1125490" cy="1125490"/>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72601" y="1331729"/>
        <a:ext cx="619020" cy="846931"/>
      </dsp:txXfrm>
    </dsp:sp>
    <dsp:sp modelId="{6EFD0AFB-36EB-4D8E-95F0-72E34BE66B27}">
      <dsp:nvSpPr>
        <dsp:cNvPr id="0" name=""/>
        <dsp:cNvSpPr/>
      </dsp:nvSpPr>
      <dsp:spPr>
        <a:xfrm>
          <a:off x="9674929" y="3340296"/>
          <a:ext cx="1125490" cy="1125490"/>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928164" y="3340296"/>
        <a:ext cx="619020" cy="8469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9D8AA-7CCF-477A-BFA7-97103A176A2E}">
      <dsp:nvSpPr>
        <dsp:cNvPr id="0" name=""/>
        <dsp:cNvSpPr/>
      </dsp:nvSpPr>
      <dsp:spPr>
        <a:xfrm>
          <a:off x="-248469" y="-18657"/>
          <a:ext cx="10690266" cy="180615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b="1" kern="1200" dirty="0">
              <a:solidFill>
                <a:schemeClr val="bg1"/>
              </a:solidFill>
            </a:rPr>
            <a:t>Research question</a:t>
          </a:r>
          <a:r>
            <a:rPr lang="en-US" sz="2500" b="1" kern="1200" dirty="0">
              <a:solidFill>
                <a:schemeClr val="bg1"/>
              </a:solidFill>
            </a:rPr>
            <a:t>: </a:t>
          </a:r>
          <a:r>
            <a:rPr lang="en-GB" sz="2500" kern="1200" dirty="0">
              <a:solidFill>
                <a:schemeClr val="bg1"/>
              </a:solidFill>
            </a:rPr>
            <a:t>Does understorey plant diversity vary with canopy cover level (low, medium and high)?</a:t>
          </a:r>
          <a:endParaRPr lang="en-US" sz="2500" i="1" kern="1200" dirty="0">
            <a:solidFill>
              <a:schemeClr val="bg1"/>
            </a:solidFill>
          </a:endParaRPr>
        </a:p>
      </dsp:txBody>
      <dsp:txXfrm>
        <a:off x="-195569" y="34243"/>
        <a:ext cx="8636326" cy="1700352"/>
      </dsp:txXfrm>
    </dsp:sp>
    <dsp:sp modelId="{D81FE3B0-92CC-4E24-A545-955DD2F4A17E}">
      <dsp:nvSpPr>
        <dsp:cNvPr id="0" name=""/>
        <dsp:cNvSpPr/>
      </dsp:nvSpPr>
      <dsp:spPr>
        <a:xfrm>
          <a:off x="1104033" y="2038768"/>
          <a:ext cx="9696386" cy="173152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rPr>
            <a:t>Dependent variable(s) =</a:t>
          </a:r>
          <a:endParaRPr lang="en-US" sz="2800" kern="1200" dirty="0">
            <a:solidFill>
              <a:schemeClr val="bg1"/>
            </a:solidFill>
          </a:endParaRPr>
        </a:p>
      </dsp:txBody>
      <dsp:txXfrm>
        <a:off x="1154748" y="2089483"/>
        <a:ext cx="7613902" cy="1630093"/>
      </dsp:txXfrm>
    </dsp:sp>
    <dsp:sp modelId="{A356668B-ECB7-4CF2-8246-D59978C971B9}">
      <dsp:nvSpPr>
        <dsp:cNvPr id="0" name=""/>
        <dsp:cNvSpPr/>
      </dsp:nvSpPr>
      <dsp:spPr>
        <a:xfrm>
          <a:off x="1959597" y="4058879"/>
          <a:ext cx="9696386" cy="173152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rPr>
            <a:t>Independent variable(s) and number of groups = </a:t>
          </a:r>
          <a:endParaRPr lang="en-US" sz="2800" kern="1200" dirty="0">
            <a:solidFill>
              <a:schemeClr val="bg1"/>
            </a:solidFill>
          </a:endParaRPr>
        </a:p>
      </dsp:txBody>
      <dsp:txXfrm>
        <a:off x="2010312" y="4109594"/>
        <a:ext cx="7613902" cy="1630093"/>
      </dsp:txXfrm>
    </dsp:sp>
    <dsp:sp modelId="{9BAC01D9-FE48-427A-9E59-022F14BC09A1}">
      <dsp:nvSpPr>
        <dsp:cNvPr id="0" name=""/>
        <dsp:cNvSpPr/>
      </dsp:nvSpPr>
      <dsp:spPr>
        <a:xfrm>
          <a:off x="8819366" y="1331729"/>
          <a:ext cx="1125490" cy="1125490"/>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72601" y="1331729"/>
        <a:ext cx="619020" cy="846931"/>
      </dsp:txXfrm>
    </dsp:sp>
    <dsp:sp modelId="{6EFD0AFB-36EB-4D8E-95F0-72E34BE66B27}">
      <dsp:nvSpPr>
        <dsp:cNvPr id="0" name=""/>
        <dsp:cNvSpPr/>
      </dsp:nvSpPr>
      <dsp:spPr>
        <a:xfrm>
          <a:off x="9674929" y="3340296"/>
          <a:ext cx="1125490" cy="1125490"/>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928164" y="3340296"/>
        <a:ext cx="619020" cy="8469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9D8AA-7CCF-477A-BFA7-97103A176A2E}">
      <dsp:nvSpPr>
        <dsp:cNvPr id="0" name=""/>
        <dsp:cNvSpPr/>
      </dsp:nvSpPr>
      <dsp:spPr>
        <a:xfrm>
          <a:off x="-248469" y="-18657"/>
          <a:ext cx="10690266" cy="180615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b="1" kern="1200" dirty="0">
              <a:solidFill>
                <a:schemeClr val="bg1"/>
              </a:solidFill>
            </a:rPr>
            <a:t>Research project</a:t>
          </a:r>
          <a:r>
            <a:rPr lang="en-US" sz="2500" b="1" kern="1200" dirty="0">
              <a:solidFill>
                <a:schemeClr val="bg1"/>
              </a:solidFill>
            </a:rPr>
            <a:t>: </a:t>
          </a:r>
          <a:r>
            <a:rPr lang="en-GB" sz="2500" kern="1200" dirty="0">
              <a:solidFill>
                <a:schemeClr val="bg1"/>
              </a:solidFill>
            </a:rPr>
            <a:t>Investigation of the effect of habitat type (forest and grassland), season (wet and dry), and place of capture (England, Wales, and Scotland) on the body mass and wing length of Robins.</a:t>
          </a:r>
          <a:endParaRPr lang="en-US" sz="2500" i="1" kern="1200" dirty="0">
            <a:solidFill>
              <a:schemeClr val="bg1"/>
            </a:solidFill>
          </a:endParaRPr>
        </a:p>
      </dsp:txBody>
      <dsp:txXfrm>
        <a:off x="-195569" y="34243"/>
        <a:ext cx="8636326" cy="1700352"/>
      </dsp:txXfrm>
    </dsp:sp>
    <dsp:sp modelId="{D81FE3B0-92CC-4E24-A545-955DD2F4A17E}">
      <dsp:nvSpPr>
        <dsp:cNvPr id="0" name=""/>
        <dsp:cNvSpPr/>
      </dsp:nvSpPr>
      <dsp:spPr>
        <a:xfrm>
          <a:off x="1104033" y="2038768"/>
          <a:ext cx="9696386" cy="173152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rPr>
            <a:t>Dependent variable(s) =</a:t>
          </a:r>
          <a:endParaRPr lang="en-US" sz="2800" kern="1200" dirty="0">
            <a:solidFill>
              <a:schemeClr val="bg1"/>
            </a:solidFill>
          </a:endParaRPr>
        </a:p>
      </dsp:txBody>
      <dsp:txXfrm>
        <a:off x="1154748" y="2089483"/>
        <a:ext cx="7613902" cy="1630093"/>
      </dsp:txXfrm>
    </dsp:sp>
    <dsp:sp modelId="{A356668B-ECB7-4CF2-8246-D59978C971B9}">
      <dsp:nvSpPr>
        <dsp:cNvPr id="0" name=""/>
        <dsp:cNvSpPr/>
      </dsp:nvSpPr>
      <dsp:spPr>
        <a:xfrm>
          <a:off x="1959597" y="4058879"/>
          <a:ext cx="9696386" cy="173152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rPr>
            <a:t>Independent variable(s) and number of groups = </a:t>
          </a:r>
          <a:endParaRPr lang="en-US" sz="2800" kern="1200" dirty="0">
            <a:solidFill>
              <a:schemeClr val="bg1"/>
            </a:solidFill>
          </a:endParaRPr>
        </a:p>
      </dsp:txBody>
      <dsp:txXfrm>
        <a:off x="2010312" y="4109594"/>
        <a:ext cx="7613902" cy="1630093"/>
      </dsp:txXfrm>
    </dsp:sp>
    <dsp:sp modelId="{9BAC01D9-FE48-427A-9E59-022F14BC09A1}">
      <dsp:nvSpPr>
        <dsp:cNvPr id="0" name=""/>
        <dsp:cNvSpPr/>
      </dsp:nvSpPr>
      <dsp:spPr>
        <a:xfrm>
          <a:off x="8819366" y="1331729"/>
          <a:ext cx="1125490" cy="1125490"/>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72601" y="1331729"/>
        <a:ext cx="619020" cy="846931"/>
      </dsp:txXfrm>
    </dsp:sp>
    <dsp:sp modelId="{6EFD0AFB-36EB-4D8E-95F0-72E34BE66B27}">
      <dsp:nvSpPr>
        <dsp:cNvPr id="0" name=""/>
        <dsp:cNvSpPr/>
      </dsp:nvSpPr>
      <dsp:spPr>
        <a:xfrm>
          <a:off x="9674929" y="3340296"/>
          <a:ext cx="1125490" cy="1125490"/>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928164" y="3340296"/>
        <a:ext cx="619020" cy="8469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F0B07-19CF-407A-B5F3-D1895B1FE3DB}">
      <dsp:nvSpPr>
        <dsp:cNvPr id="0" name=""/>
        <dsp:cNvSpPr/>
      </dsp:nvSpPr>
      <dsp:spPr>
        <a:xfrm>
          <a:off x="0" y="1873"/>
          <a:ext cx="10899098" cy="9497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12120D-9FF2-4D3C-896F-3B19536BD075}">
      <dsp:nvSpPr>
        <dsp:cNvPr id="0" name=""/>
        <dsp:cNvSpPr/>
      </dsp:nvSpPr>
      <dsp:spPr>
        <a:xfrm>
          <a:off x="287309" y="215575"/>
          <a:ext cx="522380" cy="5223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6BC306-4BAC-47E3-AE07-49E3ADC4DA17}">
      <dsp:nvSpPr>
        <dsp:cNvPr id="0" name=""/>
        <dsp:cNvSpPr/>
      </dsp:nvSpPr>
      <dsp:spPr>
        <a:xfrm>
          <a:off x="1096998" y="1873"/>
          <a:ext cx="9802099" cy="949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519" tIns="100519" rIns="100519" bIns="100519" numCol="1" spcCol="1270" anchor="ctr" anchorCtr="0">
          <a:noAutofit/>
        </a:bodyPr>
        <a:lstStyle/>
        <a:p>
          <a:pPr marL="0" lvl="0" indent="0" algn="l" defTabSz="977900">
            <a:lnSpc>
              <a:spcPct val="100000"/>
            </a:lnSpc>
            <a:spcBef>
              <a:spcPct val="0"/>
            </a:spcBef>
            <a:spcAft>
              <a:spcPct val="35000"/>
            </a:spcAft>
            <a:buNone/>
          </a:pPr>
          <a:r>
            <a:rPr lang="en-US" sz="2200" kern="1200" dirty="0">
              <a:solidFill>
                <a:schemeClr val="bg1"/>
              </a:solidFill>
            </a:rPr>
            <a:t>Appropriate test: </a:t>
          </a:r>
          <a:r>
            <a:rPr lang="en-US" sz="2200" b="1" kern="1200" dirty="0">
              <a:solidFill>
                <a:schemeClr val="bg1"/>
              </a:solidFill>
            </a:rPr>
            <a:t>Shapiro-Wilk Test </a:t>
          </a:r>
          <a:endParaRPr lang="en-US" sz="2200" kern="1200" dirty="0">
            <a:solidFill>
              <a:schemeClr val="bg1"/>
            </a:solidFill>
          </a:endParaRPr>
        </a:p>
      </dsp:txBody>
      <dsp:txXfrm>
        <a:off x="1096998" y="1873"/>
        <a:ext cx="9802099" cy="949782"/>
      </dsp:txXfrm>
    </dsp:sp>
    <dsp:sp modelId="{779303E6-DCC8-4627-8EEE-C4B35E1DC871}">
      <dsp:nvSpPr>
        <dsp:cNvPr id="0" name=""/>
        <dsp:cNvSpPr/>
      </dsp:nvSpPr>
      <dsp:spPr>
        <a:xfrm>
          <a:off x="0" y="1189101"/>
          <a:ext cx="10899098" cy="9497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C4AFAC-1C6A-4A4A-8EB8-41A25D54346D}">
      <dsp:nvSpPr>
        <dsp:cNvPr id="0" name=""/>
        <dsp:cNvSpPr/>
      </dsp:nvSpPr>
      <dsp:spPr>
        <a:xfrm>
          <a:off x="287309" y="1402802"/>
          <a:ext cx="522380" cy="5223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C01ACD-8F70-40F0-9EB3-54AC017FC624}">
      <dsp:nvSpPr>
        <dsp:cNvPr id="0" name=""/>
        <dsp:cNvSpPr/>
      </dsp:nvSpPr>
      <dsp:spPr>
        <a:xfrm>
          <a:off x="1096998" y="1189101"/>
          <a:ext cx="9802099" cy="949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519" tIns="100519" rIns="100519" bIns="100519" numCol="1" spcCol="1270" anchor="ctr" anchorCtr="0">
          <a:noAutofit/>
        </a:bodyPr>
        <a:lstStyle/>
        <a:p>
          <a:pPr marL="0" lvl="0" indent="0" algn="l" defTabSz="977900">
            <a:lnSpc>
              <a:spcPct val="100000"/>
            </a:lnSpc>
            <a:spcBef>
              <a:spcPct val="0"/>
            </a:spcBef>
            <a:spcAft>
              <a:spcPct val="35000"/>
            </a:spcAft>
            <a:buNone/>
          </a:pPr>
          <a:r>
            <a:rPr lang="en-ZA" sz="2200" b="0" i="0" kern="1200" baseline="0" dirty="0">
              <a:solidFill>
                <a:schemeClr val="bg1"/>
              </a:solidFill>
            </a:rPr>
            <a:t>If the output’s </a:t>
          </a:r>
          <a:r>
            <a:rPr lang="en-ZA" sz="2200" b="1" i="1" kern="1200" baseline="0" dirty="0">
              <a:solidFill>
                <a:schemeClr val="bg1"/>
              </a:solidFill>
            </a:rPr>
            <a:t>P</a:t>
          </a:r>
          <a:r>
            <a:rPr lang="en-ZA" sz="2200" b="0" i="0" kern="1200" baseline="0" dirty="0">
              <a:solidFill>
                <a:schemeClr val="bg1"/>
              </a:solidFill>
            </a:rPr>
            <a:t> value </a:t>
          </a:r>
          <a:r>
            <a:rPr lang="en-ZA" sz="2200" b="1" kern="1200" dirty="0">
              <a:solidFill>
                <a:schemeClr val="bg1"/>
              </a:solidFill>
            </a:rPr>
            <a:t>≥ 0.05</a:t>
          </a:r>
          <a:r>
            <a:rPr lang="en-ZA" sz="2200" kern="1200" dirty="0">
              <a:solidFill>
                <a:schemeClr val="bg1"/>
              </a:solidFill>
            </a:rPr>
            <a:t>, it means that the data </a:t>
          </a:r>
          <a:r>
            <a:rPr lang="en-ZA" sz="2200" b="1" i="1" kern="1200" dirty="0">
              <a:solidFill>
                <a:schemeClr val="bg1"/>
              </a:solidFill>
            </a:rPr>
            <a:t>is normally distributed</a:t>
          </a:r>
          <a:r>
            <a:rPr lang="en-ZA" sz="2200" kern="1200" dirty="0">
              <a:solidFill>
                <a:schemeClr val="bg1"/>
              </a:solidFill>
            </a:rPr>
            <a:t>. </a:t>
          </a:r>
          <a:endParaRPr lang="en-US" sz="2200" kern="1200" dirty="0">
            <a:solidFill>
              <a:schemeClr val="bg1"/>
            </a:solidFill>
          </a:endParaRPr>
        </a:p>
      </dsp:txBody>
      <dsp:txXfrm>
        <a:off x="1096998" y="1189101"/>
        <a:ext cx="9802099" cy="949782"/>
      </dsp:txXfrm>
    </dsp:sp>
    <dsp:sp modelId="{C5066555-7726-4DFC-8485-68423B53A2D2}">
      <dsp:nvSpPr>
        <dsp:cNvPr id="0" name=""/>
        <dsp:cNvSpPr/>
      </dsp:nvSpPr>
      <dsp:spPr>
        <a:xfrm>
          <a:off x="0" y="2376329"/>
          <a:ext cx="10899098" cy="9497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0E57C9-9343-46AD-A260-CC52BAD1B432}">
      <dsp:nvSpPr>
        <dsp:cNvPr id="0" name=""/>
        <dsp:cNvSpPr/>
      </dsp:nvSpPr>
      <dsp:spPr>
        <a:xfrm>
          <a:off x="287309" y="2590030"/>
          <a:ext cx="522380" cy="5223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83ACDD-6B02-4BFF-ADC8-4D8B8486C44C}">
      <dsp:nvSpPr>
        <dsp:cNvPr id="0" name=""/>
        <dsp:cNvSpPr/>
      </dsp:nvSpPr>
      <dsp:spPr>
        <a:xfrm>
          <a:off x="1096998" y="2376329"/>
          <a:ext cx="9802099" cy="949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519" tIns="100519" rIns="100519" bIns="100519" numCol="1" spcCol="1270" anchor="ctr" anchorCtr="0">
          <a:noAutofit/>
        </a:bodyPr>
        <a:lstStyle/>
        <a:p>
          <a:pPr marL="0" lvl="0" indent="0" algn="l" defTabSz="977900">
            <a:lnSpc>
              <a:spcPct val="100000"/>
            </a:lnSpc>
            <a:spcBef>
              <a:spcPct val="0"/>
            </a:spcBef>
            <a:spcAft>
              <a:spcPct val="35000"/>
            </a:spcAft>
            <a:buNone/>
          </a:pPr>
          <a:r>
            <a:rPr lang="en-ZA" sz="2200" b="0" i="0" kern="1200" baseline="0" dirty="0">
              <a:solidFill>
                <a:schemeClr val="bg1"/>
              </a:solidFill>
            </a:rPr>
            <a:t>If the output’s </a:t>
          </a:r>
          <a:r>
            <a:rPr lang="en-ZA" sz="2200" b="1" i="1" kern="1200" baseline="0" dirty="0">
              <a:solidFill>
                <a:schemeClr val="bg1"/>
              </a:solidFill>
            </a:rPr>
            <a:t>P</a:t>
          </a:r>
          <a:r>
            <a:rPr lang="en-ZA" sz="2200" b="0" i="0" kern="1200" baseline="0" dirty="0">
              <a:solidFill>
                <a:schemeClr val="bg1"/>
              </a:solidFill>
            </a:rPr>
            <a:t> value </a:t>
          </a:r>
          <a:r>
            <a:rPr lang="en-ZA" sz="2200" b="1" i="0" kern="1200" baseline="0" dirty="0">
              <a:solidFill>
                <a:schemeClr val="bg1"/>
              </a:solidFill>
            </a:rPr>
            <a:t>&lt;</a:t>
          </a:r>
          <a:r>
            <a:rPr lang="en-ZA" sz="2200" b="1" kern="1200" dirty="0">
              <a:solidFill>
                <a:schemeClr val="bg1"/>
              </a:solidFill>
            </a:rPr>
            <a:t> 0.05</a:t>
          </a:r>
          <a:r>
            <a:rPr lang="en-ZA" sz="2200" kern="1200" dirty="0">
              <a:solidFill>
                <a:schemeClr val="bg1"/>
              </a:solidFill>
            </a:rPr>
            <a:t>, it means that the data </a:t>
          </a:r>
          <a:r>
            <a:rPr lang="en-ZA" sz="2200" b="1" i="1" kern="1200" dirty="0">
              <a:solidFill>
                <a:schemeClr val="bg1"/>
              </a:solidFill>
            </a:rPr>
            <a:t>is not normally distributed</a:t>
          </a:r>
          <a:r>
            <a:rPr lang="en-ZA" sz="2200" kern="1200" dirty="0">
              <a:solidFill>
                <a:schemeClr val="bg1"/>
              </a:solidFill>
            </a:rPr>
            <a:t>.</a:t>
          </a:r>
          <a:endParaRPr lang="en-US" sz="2200" kern="1200" dirty="0">
            <a:solidFill>
              <a:schemeClr val="bg1"/>
            </a:solidFill>
          </a:endParaRPr>
        </a:p>
      </dsp:txBody>
      <dsp:txXfrm>
        <a:off x="1096998" y="2376329"/>
        <a:ext cx="9802099" cy="949782"/>
      </dsp:txXfrm>
    </dsp:sp>
    <dsp:sp modelId="{605EC284-99B6-4685-81A8-56515186198F}">
      <dsp:nvSpPr>
        <dsp:cNvPr id="0" name=""/>
        <dsp:cNvSpPr/>
      </dsp:nvSpPr>
      <dsp:spPr>
        <a:xfrm>
          <a:off x="0" y="3563557"/>
          <a:ext cx="10899098" cy="9497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65CC8E-D3ED-4FBB-8D01-0590F2B38B0C}">
      <dsp:nvSpPr>
        <dsp:cNvPr id="0" name=""/>
        <dsp:cNvSpPr/>
      </dsp:nvSpPr>
      <dsp:spPr>
        <a:xfrm>
          <a:off x="287309" y="3777258"/>
          <a:ext cx="522380" cy="5223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0C58D-2802-471A-8716-752816362C83}">
      <dsp:nvSpPr>
        <dsp:cNvPr id="0" name=""/>
        <dsp:cNvSpPr/>
      </dsp:nvSpPr>
      <dsp:spPr>
        <a:xfrm>
          <a:off x="1096998" y="3563557"/>
          <a:ext cx="9802099" cy="949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519" tIns="100519" rIns="100519" bIns="100519" numCol="1" spcCol="1270" anchor="ctr" anchorCtr="0">
          <a:noAutofit/>
        </a:bodyPr>
        <a:lstStyle/>
        <a:p>
          <a:pPr marL="0" lvl="0" indent="0" algn="l" defTabSz="977900">
            <a:lnSpc>
              <a:spcPct val="100000"/>
            </a:lnSpc>
            <a:spcBef>
              <a:spcPct val="0"/>
            </a:spcBef>
            <a:spcAft>
              <a:spcPct val="35000"/>
            </a:spcAft>
            <a:buNone/>
          </a:pPr>
          <a:r>
            <a:rPr lang="en-ZA" sz="2200" kern="1200" dirty="0">
              <a:solidFill>
                <a:schemeClr val="bg1"/>
              </a:solidFill>
            </a:rPr>
            <a:t>To be employed on a </a:t>
          </a:r>
          <a:r>
            <a:rPr lang="en-ZA" sz="2200" b="1" kern="1200" dirty="0">
              <a:solidFill>
                <a:schemeClr val="bg1"/>
              </a:solidFill>
            </a:rPr>
            <a:t>measured dependent variable</a:t>
          </a:r>
          <a:r>
            <a:rPr lang="en-ZA" sz="2200" kern="1200" dirty="0">
              <a:solidFill>
                <a:schemeClr val="bg1"/>
              </a:solidFill>
            </a:rPr>
            <a:t>. </a:t>
          </a:r>
          <a:endParaRPr lang="en-US" sz="2200" kern="1200" dirty="0">
            <a:solidFill>
              <a:schemeClr val="bg1"/>
            </a:solidFill>
          </a:endParaRPr>
        </a:p>
      </dsp:txBody>
      <dsp:txXfrm>
        <a:off x="1096998" y="3563557"/>
        <a:ext cx="9802099" cy="9497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C81FA-D059-455A-A856-67CE72AA79C2}">
      <dsp:nvSpPr>
        <dsp:cNvPr id="0" name=""/>
        <dsp:cNvSpPr/>
      </dsp:nvSpPr>
      <dsp:spPr>
        <a:xfrm>
          <a:off x="0" y="1873"/>
          <a:ext cx="10899098" cy="9497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729031-5C4D-425C-AB8A-4A8DE26A232A}">
      <dsp:nvSpPr>
        <dsp:cNvPr id="0" name=""/>
        <dsp:cNvSpPr/>
      </dsp:nvSpPr>
      <dsp:spPr>
        <a:xfrm>
          <a:off x="287309" y="215575"/>
          <a:ext cx="522380" cy="5223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113B71-8F42-4952-BDDE-A3BF33ADD4D6}">
      <dsp:nvSpPr>
        <dsp:cNvPr id="0" name=""/>
        <dsp:cNvSpPr/>
      </dsp:nvSpPr>
      <dsp:spPr>
        <a:xfrm>
          <a:off x="1096998" y="1873"/>
          <a:ext cx="9802099" cy="949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519" tIns="100519" rIns="100519" bIns="100519"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1"/>
              </a:solidFill>
            </a:rPr>
            <a:t>Appropriate test: </a:t>
          </a:r>
          <a:r>
            <a:rPr lang="en-US" sz="2000" b="1" kern="1200" dirty="0">
              <a:solidFill>
                <a:schemeClr val="bg1"/>
              </a:solidFill>
            </a:rPr>
            <a:t>Levene’s Test </a:t>
          </a:r>
          <a:endParaRPr lang="en-US" sz="2000" kern="1200" dirty="0">
            <a:solidFill>
              <a:schemeClr val="bg1"/>
            </a:solidFill>
          </a:endParaRPr>
        </a:p>
      </dsp:txBody>
      <dsp:txXfrm>
        <a:off x="1096998" y="1873"/>
        <a:ext cx="9802099" cy="949782"/>
      </dsp:txXfrm>
    </dsp:sp>
    <dsp:sp modelId="{F870ADE4-AF77-404C-A58F-ECF41A72CBCF}">
      <dsp:nvSpPr>
        <dsp:cNvPr id="0" name=""/>
        <dsp:cNvSpPr/>
      </dsp:nvSpPr>
      <dsp:spPr>
        <a:xfrm>
          <a:off x="0" y="1189101"/>
          <a:ext cx="10899098" cy="9497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C0CD02-52ED-4967-B74F-7CF33628121C}">
      <dsp:nvSpPr>
        <dsp:cNvPr id="0" name=""/>
        <dsp:cNvSpPr/>
      </dsp:nvSpPr>
      <dsp:spPr>
        <a:xfrm>
          <a:off x="287309" y="1402802"/>
          <a:ext cx="522380" cy="5223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046E36-B4F2-4FCB-B338-73A7C78A5572}">
      <dsp:nvSpPr>
        <dsp:cNvPr id="0" name=""/>
        <dsp:cNvSpPr/>
      </dsp:nvSpPr>
      <dsp:spPr>
        <a:xfrm>
          <a:off x="1096998" y="1189101"/>
          <a:ext cx="9802099" cy="949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519" tIns="100519" rIns="100519" bIns="100519" numCol="1" spcCol="1270" anchor="ctr" anchorCtr="0">
          <a:noAutofit/>
        </a:bodyPr>
        <a:lstStyle/>
        <a:p>
          <a:pPr marL="0" lvl="0" indent="0" algn="l" defTabSz="889000">
            <a:lnSpc>
              <a:spcPct val="100000"/>
            </a:lnSpc>
            <a:spcBef>
              <a:spcPct val="0"/>
            </a:spcBef>
            <a:spcAft>
              <a:spcPct val="35000"/>
            </a:spcAft>
            <a:buNone/>
          </a:pPr>
          <a:r>
            <a:rPr lang="en-ZA" sz="2000" b="0" i="0" kern="1200" baseline="0" dirty="0">
              <a:solidFill>
                <a:schemeClr val="bg1"/>
              </a:solidFill>
            </a:rPr>
            <a:t>If the output’s </a:t>
          </a:r>
          <a:r>
            <a:rPr lang="en-ZA" sz="2000" b="1" i="1" kern="1200" baseline="0" dirty="0">
              <a:solidFill>
                <a:schemeClr val="bg1"/>
              </a:solidFill>
            </a:rPr>
            <a:t>P</a:t>
          </a:r>
          <a:r>
            <a:rPr lang="en-ZA" sz="2000" b="0" i="0" kern="1200" baseline="0" dirty="0">
              <a:solidFill>
                <a:schemeClr val="bg1"/>
              </a:solidFill>
            </a:rPr>
            <a:t> value </a:t>
          </a:r>
          <a:r>
            <a:rPr lang="en-ZA" sz="2000" b="1" kern="1200" dirty="0">
              <a:solidFill>
                <a:schemeClr val="bg1"/>
              </a:solidFill>
            </a:rPr>
            <a:t>≥ 0.05</a:t>
          </a:r>
          <a:r>
            <a:rPr lang="en-ZA" sz="2000" kern="1200" dirty="0">
              <a:solidFill>
                <a:schemeClr val="bg1"/>
              </a:solidFill>
            </a:rPr>
            <a:t>, it means that there </a:t>
          </a:r>
          <a:r>
            <a:rPr lang="en-ZA" sz="2000" b="1" i="1" kern="1200" dirty="0">
              <a:solidFill>
                <a:schemeClr val="bg1"/>
              </a:solidFill>
            </a:rPr>
            <a:t>is homogeneity </a:t>
          </a:r>
          <a:r>
            <a:rPr lang="en-ZA" sz="2000" kern="1200" dirty="0">
              <a:solidFill>
                <a:schemeClr val="bg1"/>
              </a:solidFill>
            </a:rPr>
            <a:t>of variance in the data and it fulfils the assumptions of normal distribution. </a:t>
          </a:r>
          <a:endParaRPr lang="en-US" sz="2000" kern="1200" dirty="0">
            <a:solidFill>
              <a:schemeClr val="bg1"/>
            </a:solidFill>
          </a:endParaRPr>
        </a:p>
      </dsp:txBody>
      <dsp:txXfrm>
        <a:off x="1096998" y="1189101"/>
        <a:ext cx="9802099" cy="949782"/>
      </dsp:txXfrm>
    </dsp:sp>
    <dsp:sp modelId="{865065A3-9135-4A60-8DAC-FE94D5068DF7}">
      <dsp:nvSpPr>
        <dsp:cNvPr id="0" name=""/>
        <dsp:cNvSpPr/>
      </dsp:nvSpPr>
      <dsp:spPr>
        <a:xfrm>
          <a:off x="0" y="2376329"/>
          <a:ext cx="10899098" cy="9497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33979F-33C8-4541-88F9-D6DABC731C3F}">
      <dsp:nvSpPr>
        <dsp:cNvPr id="0" name=""/>
        <dsp:cNvSpPr/>
      </dsp:nvSpPr>
      <dsp:spPr>
        <a:xfrm>
          <a:off x="287309" y="2590030"/>
          <a:ext cx="522380" cy="5223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2BF723-5D2F-4894-9BFD-CEAE3D07865E}">
      <dsp:nvSpPr>
        <dsp:cNvPr id="0" name=""/>
        <dsp:cNvSpPr/>
      </dsp:nvSpPr>
      <dsp:spPr>
        <a:xfrm>
          <a:off x="1096998" y="2376329"/>
          <a:ext cx="9802099" cy="949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519" tIns="100519" rIns="100519" bIns="100519" numCol="1" spcCol="1270" anchor="ctr" anchorCtr="0">
          <a:noAutofit/>
        </a:bodyPr>
        <a:lstStyle/>
        <a:p>
          <a:pPr marL="0" lvl="0" indent="0" algn="l" defTabSz="889000">
            <a:lnSpc>
              <a:spcPct val="100000"/>
            </a:lnSpc>
            <a:spcBef>
              <a:spcPct val="0"/>
            </a:spcBef>
            <a:spcAft>
              <a:spcPct val="35000"/>
            </a:spcAft>
            <a:buNone/>
          </a:pPr>
          <a:r>
            <a:rPr lang="en-ZA" sz="2000" b="0" i="0" kern="1200" baseline="0" dirty="0">
              <a:solidFill>
                <a:schemeClr val="bg1"/>
              </a:solidFill>
            </a:rPr>
            <a:t>If the output’s </a:t>
          </a:r>
          <a:r>
            <a:rPr lang="en-ZA" sz="2000" b="1" i="1" kern="1200" baseline="0" dirty="0">
              <a:solidFill>
                <a:schemeClr val="bg1"/>
              </a:solidFill>
            </a:rPr>
            <a:t>P</a:t>
          </a:r>
          <a:r>
            <a:rPr lang="en-ZA" sz="2000" b="0" i="0" kern="1200" baseline="0" dirty="0">
              <a:solidFill>
                <a:schemeClr val="bg1"/>
              </a:solidFill>
            </a:rPr>
            <a:t> value </a:t>
          </a:r>
          <a:r>
            <a:rPr lang="en-ZA" sz="2000" b="1" kern="1200" dirty="0">
              <a:solidFill>
                <a:schemeClr val="bg1"/>
              </a:solidFill>
            </a:rPr>
            <a:t>&lt; 0.05</a:t>
          </a:r>
          <a:r>
            <a:rPr lang="en-ZA" sz="2000" kern="1200" dirty="0">
              <a:solidFill>
                <a:schemeClr val="bg1"/>
              </a:solidFill>
            </a:rPr>
            <a:t>, it means that there </a:t>
          </a:r>
          <a:r>
            <a:rPr lang="en-ZA" sz="2000" b="1" i="1" kern="1200" dirty="0">
              <a:solidFill>
                <a:schemeClr val="bg1"/>
              </a:solidFill>
            </a:rPr>
            <a:t>is no homogeneity </a:t>
          </a:r>
          <a:r>
            <a:rPr lang="en-ZA" sz="2000" kern="1200" dirty="0">
              <a:solidFill>
                <a:schemeClr val="bg1"/>
              </a:solidFill>
            </a:rPr>
            <a:t>of variance in the data and it does not fulfil the assumptions of normal distribution. </a:t>
          </a:r>
          <a:endParaRPr lang="en-US" sz="2000" kern="1200" dirty="0">
            <a:solidFill>
              <a:schemeClr val="bg1"/>
            </a:solidFill>
          </a:endParaRPr>
        </a:p>
      </dsp:txBody>
      <dsp:txXfrm>
        <a:off x="1096998" y="2376329"/>
        <a:ext cx="9802099" cy="949782"/>
      </dsp:txXfrm>
    </dsp:sp>
    <dsp:sp modelId="{B0A7CBBB-FCF0-4EFD-9508-E3E4EA507405}">
      <dsp:nvSpPr>
        <dsp:cNvPr id="0" name=""/>
        <dsp:cNvSpPr/>
      </dsp:nvSpPr>
      <dsp:spPr>
        <a:xfrm>
          <a:off x="0" y="3563557"/>
          <a:ext cx="10899098" cy="9497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757F14-88BA-47FA-BAC5-B97ACB9DC461}">
      <dsp:nvSpPr>
        <dsp:cNvPr id="0" name=""/>
        <dsp:cNvSpPr/>
      </dsp:nvSpPr>
      <dsp:spPr>
        <a:xfrm>
          <a:off x="287309" y="3777258"/>
          <a:ext cx="522380" cy="5223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F9E2C7-22AF-441A-B6AB-21EDC6B185CA}">
      <dsp:nvSpPr>
        <dsp:cNvPr id="0" name=""/>
        <dsp:cNvSpPr/>
      </dsp:nvSpPr>
      <dsp:spPr>
        <a:xfrm>
          <a:off x="1096998" y="3563557"/>
          <a:ext cx="9802099" cy="949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519" tIns="100519" rIns="100519" bIns="100519" numCol="1" spcCol="1270" anchor="ctr" anchorCtr="0">
          <a:noAutofit/>
        </a:bodyPr>
        <a:lstStyle/>
        <a:p>
          <a:pPr marL="0" lvl="0" indent="0" algn="l" defTabSz="889000">
            <a:lnSpc>
              <a:spcPct val="100000"/>
            </a:lnSpc>
            <a:spcBef>
              <a:spcPct val="0"/>
            </a:spcBef>
            <a:spcAft>
              <a:spcPct val="35000"/>
            </a:spcAft>
            <a:buNone/>
          </a:pPr>
          <a:r>
            <a:rPr lang="en-ZA" sz="2000" kern="1200" dirty="0">
              <a:solidFill>
                <a:schemeClr val="bg1"/>
              </a:solidFill>
            </a:rPr>
            <a:t>To be employed on a </a:t>
          </a:r>
          <a:r>
            <a:rPr lang="en-ZA" sz="2000" b="1" kern="1200" dirty="0">
              <a:solidFill>
                <a:schemeClr val="bg1"/>
              </a:solidFill>
            </a:rPr>
            <a:t>measured dependent variable</a:t>
          </a:r>
          <a:r>
            <a:rPr lang="en-ZA" sz="2000" kern="1200" dirty="0">
              <a:solidFill>
                <a:schemeClr val="bg1"/>
              </a:solidFill>
            </a:rPr>
            <a:t>. </a:t>
          </a:r>
          <a:endParaRPr lang="en-US" sz="2000" kern="1200" dirty="0">
            <a:solidFill>
              <a:schemeClr val="bg1"/>
            </a:solidFill>
          </a:endParaRPr>
        </a:p>
      </dsp:txBody>
      <dsp:txXfrm>
        <a:off x="1096998" y="3563557"/>
        <a:ext cx="9802099" cy="94978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66FE36-BE38-4980-9930-B6A7F3F4CDC2}" type="datetimeFigureOut">
              <a:rPr lang="en-GB" smtClean="0"/>
              <a:t>30/09/2025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8B80CC-1046-4EC8-A2B1-3526F8836281}" type="slidenum">
              <a:rPr lang="en-GB" smtClean="0"/>
              <a:t>‹#›</a:t>
            </a:fld>
            <a:endParaRPr lang="en-GB" dirty="0"/>
          </a:p>
        </p:txBody>
      </p:sp>
    </p:spTree>
    <p:extLst>
      <p:ext uri="{BB962C8B-B14F-4D97-AF65-F5344CB8AC3E}">
        <p14:creationId xmlns:p14="http://schemas.microsoft.com/office/powerpoint/2010/main" val="2669805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8B80CC-1046-4EC8-A2B1-3526F8836281}" type="slidenum">
              <a:rPr lang="en-GB" smtClean="0"/>
              <a:t>1</a:t>
            </a:fld>
            <a:endParaRPr lang="en-GB" dirty="0"/>
          </a:p>
        </p:txBody>
      </p:sp>
    </p:spTree>
    <p:extLst>
      <p:ext uri="{BB962C8B-B14F-4D97-AF65-F5344CB8AC3E}">
        <p14:creationId xmlns:p14="http://schemas.microsoft.com/office/powerpoint/2010/main" val="117655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32F3D4-1EF8-4E94-BC55-CF9406CCE3BC}" type="datetimeFigureOut">
              <a:rPr lang="en-GB" smtClean="0"/>
              <a:t>30/09/2025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A061A-235F-4C27-BD91-17E7BCCA37A2}" type="slidenum">
              <a:rPr lang="en-GB" smtClean="0"/>
              <a:t>‹#›</a:t>
            </a:fld>
            <a:endParaRPr lang="en-GB"/>
          </a:p>
        </p:txBody>
      </p:sp>
    </p:spTree>
    <p:extLst>
      <p:ext uri="{BB962C8B-B14F-4D97-AF65-F5344CB8AC3E}">
        <p14:creationId xmlns:p14="http://schemas.microsoft.com/office/powerpoint/2010/main" val="2768711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32F3D4-1EF8-4E94-BC55-CF9406CCE3BC}" type="datetimeFigureOut">
              <a:rPr lang="en-GB" smtClean="0"/>
              <a:t>30/09/2025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A061A-235F-4C27-BD91-17E7BCCA37A2}" type="slidenum">
              <a:rPr lang="en-GB" smtClean="0"/>
              <a:t>‹#›</a:t>
            </a:fld>
            <a:endParaRPr lang="en-GB"/>
          </a:p>
        </p:txBody>
      </p:sp>
    </p:spTree>
    <p:extLst>
      <p:ext uri="{BB962C8B-B14F-4D97-AF65-F5344CB8AC3E}">
        <p14:creationId xmlns:p14="http://schemas.microsoft.com/office/powerpoint/2010/main" val="2517622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32F3D4-1EF8-4E94-BC55-CF9406CCE3BC}" type="datetimeFigureOut">
              <a:rPr lang="en-GB" smtClean="0"/>
              <a:t>30/09/2025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A061A-235F-4C27-BD91-17E7BCCA37A2}"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39443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32F3D4-1EF8-4E94-BC55-CF9406CCE3BC}" type="datetimeFigureOut">
              <a:rPr lang="en-GB" smtClean="0"/>
              <a:t>30/09/2025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A061A-235F-4C27-BD91-17E7BCCA37A2}" type="slidenum">
              <a:rPr lang="en-GB" smtClean="0"/>
              <a:t>‹#›</a:t>
            </a:fld>
            <a:endParaRPr lang="en-GB"/>
          </a:p>
        </p:txBody>
      </p:sp>
    </p:spTree>
    <p:extLst>
      <p:ext uri="{BB962C8B-B14F-4D97-AF65-F5344CB8AC3E}">
        <p14:creationId xmlns:p14="http://schemas.microsoft.com/office/powerpoint/2010/main" val="2381024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32F3D4-1EF8-4E94-BC55-CF9406CCE3BC}" type="datetimeFigureOut">
              <a:rPr lang="en-GB" smtClean="0"/>
              <a:t>30/09/2025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A061A-235F-4C27-BD91-17E7BCCA37A2}"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94034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32F3D4-1EF8-4E94-BC55-CF9406CCE3BC}" type="datetimeFigureOut">
              <a:rPr lang="en-GB" smtClean="0"/>
              <a:t>30/09/2025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A061A-235F-4C27-BD91-17E7BCCA37A2}" type="slidenum">
              <a:rPr lang="en-GB" smtClean="0"/>
              <a:t>‹#›</a:t>
            </a:fld>
            <a:endParaRPr lang="en-GB"/>
          </a:p>
        </p:txBody>
      </p:sp>
    </p:spTree>
    <p:extLst>
      <p:ext uri="{BB962C8B-B14F-4D97-AF65-F5344CB8AC3E}">
        <p14:creationId xmlns:p14="http://schemas.microsoft.com/office/powerpoint/2010/main" val="1948304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32F3D4-1EF8-4E94-BC55-CF9406CCE3BC}" type="datetimeFigureOut">
              <a:rPr lang="en-GB" smtClean="0"/>
              <a:t>30/09/2025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A061A-235F-4C27-BD91-17E7BCCA37A2}" type="slidenum">
              <a:rPr lang="en-GB" smtClean="0"/>
              <a:t>‹#›</a:t>
            </a:fld>
            <a:endParaRPr lang="en-GB"/>
          </a:p>
        </p:txBody>
      </p:sp>
    </p:spTree>
    <p:extLst>
      <p:ext uri="{BB962C8B-B14F-4D97-AF65-F5344CB8AC3E}">
        <p14:creationId xmlns:p14="http://schemas.microsoft.com/office/powerpoint/2010/main" val="284800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32F3D4-1EF8-4E94-BC55-CF9406CCE3BC}" type="datetimeFigureOut">
              <a:rPr lang="en-GB" smtClean="0"/>
              <a:t>30/09/2025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A061A-235F-4C27-BD91-17E7BCCA37A2}" type="slidenum">
              <a:rPr lang="en-GB" smtClean="0"/>
              <a:t>‹#›</a:t>
            </a:fld>
            <a:endParaRPr lang="en-GB"/>
          </a:p>
        </p:txBody>
      </p:sp>
    </p:spTree>
    <p:extLst>
      <p:ext uri="{BB962C8B-B14F-4D97-AF65-F5344CB8AC3E}">
        <p14:creationId xmlns:p14="http://schemas.microsoft.com/office/powerpoint/2010/main" val="935974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32F3D4-1EF8-4E94-BC55-CF9406CCE3BC}" type="datetimeFigureOut">
              <a:rPr lang="en-GB" smtClean="0"/>
              <a:t>30/09/2025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A061A-235F-4C27-BD91-17E7BCCA37A2}" type="slidenum">
              <a:rPr lang="en-GB" smtClean="0"/>
              <a:t>‹#›</a:t>
            </a:fld>
            <a:endParaRPr lang="en-GB"/>
          </a:p>
        </p:txBody>
      </p:sp>
    </p:spTree>
    <p:extLst>
      <p:ext uri="{BB962C8B-B14F-4D97-AF65-F5344CB8AC3E}">
        <p14:creationId xmlns:p14="http://schemas.microsoft.com/office/powerpoint/2010/main" val="1649511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32F3D4-1EF8-4E94-BC55-CF9406CCE3BC}" type="datetimeFigureOut">
              <a:rPr lang="en-GB" smtClean="0"/>
              <a:t>30/09/2025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A061A-235F-4C27-BD91-17E7BCCA37A2}" type="slidenum">
              <a:rPr lang="en-GB" smtClean="0"/>
              <a:t>‹#›</a:t>
            </a:fld>
            <a:endParaRPr lang="en-GB"/>
          </a:p>
        </p:txBody>
      </p:sp>
    </p:spTree>
    <p:extLst>
      <p:ext uri="{BB962C8B-B14F-4D97-AF65-F5344CB8AC3E}">
        <p14:creationId xmlns:p14="http://schemas.microsoft.com/office/powerpoint/2010/main" val="4109005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32F3D4-1EF8-4E94-BC55-CF9406CCE3BC}" type="datetimeFigureOut">
              <a:rPr lang="en-GB" smtClean="0"/>
              <a:t>30/09/2025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1A061A-235F-4C27-BD91-17E7BCCA37A2}" type="slidenum">
              <a:rPr lang="en-GB" smtClean="0"/>
              <a:t>‹#›</a:t>
            </a:fld>
            <a:endParaRPr lang="en-GB"/>
          </a:p>
        </p:txBody>
      </p:sp>
    </p:spTree>
    <p:extLst>
      <p:ext uri="{BB962C8B-B14F-4D97-AF65-F5344CB8AC3E}">
        <p14:creationId xmlns:p14="http://schemas.microsoft.com/office/powerpoint/2010/main" val="64685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32F3D4-1EF8-4E94-BC55-CF9406CCE3BC}" type="datetimeFigureOut">
              <a:rPr lang="en-GB" smtClean="0"/>
              <a:t>30/09/2025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1A061A-235F-4C27-BD91-17E7BCCA37A2}" type="slidenum">
              <a:rPr lang="en-GB" smtClean="0"/>
              <a:t>‹#›</a:t>
            </a:fld>
            <a:endParaRPr lang="en-GB"/>
          </a:p>
        </p:txBody>
      </p:sp>
    </p:spTree>
    <p:extLst>
      <p:ext uri="{BB962C8B-B14F-4D97-AF65-F5344CB8AC3E}">
        <p14:creationId xmlns:p14="http://schemas.microsoft.com/office/powerpoint/2010/main" val="3879933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32F3D4-1EF8-4E94-BC55-CF9406CCE3BC}" type="datetimeFigureOut">
              <a:rPr lang="en-GB" smtClean="0"/>
              <a:t>30/09/2025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1A061A-235F-4C27-BD91-17E7BCCA37A2}" type="slidenum">
              <a:rPr lang="en-GB" smtClean="0"/>
              <a:t>‹#›</a:t>
            </a:fld>
            <a:endParaRPr lang="en-GB"/>
          </a:p>
        </p:txBody>
      </p:sp>
    </p:spTree>
    <p:extLst>
      <p:ext uri="{BB962C8B-B14F-4D97-AF65-F5344CB8AC3E}">
        <p14:creationId xmlns:p14="http://schemas.microsoft.com/office/powerpoint/2010/main" val="1103678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32F3D4-1EF8-4E94-BC55-CF9406CCE3BC}" type="datetimeFigureOut">
              <a:rPr lang="en-GB" smtClean="0"/>
              <a:t>30/09/2025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1A061A-235F-4C27-BD91-17E7BCCA37A2}" type="slidenum">
              <a:rPr lang="en-GB" smtClean="0"/>
              <a:t>‹#›</a:t>
            </a:fld>
            <a:endParaRPr lang="en-GB"/>
          </a:p>
        </p:txBody>
      </p:sp>
    </p:spTree>
    <p:extLst>
      <p:ext uri="{BB962C8B-B14F-4D97-AF65-F5344CB8AC3E}">
        <p14:creationId xmlns:p14="http://schemas.microsoft.com/office/powerpoint/2010/main" val="2330745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32F3D4-1EF8-4E94-BC55-CF9406CCE3BC}" type="datetimeFigureOut">
              <a:rPr lang="en-GB" smtClean="0"/>
              <a:t>30/09/2025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1A061A-235F-4C27-BD91-17E7BCCA37A2}" type="slidenum">
              <a:rPr lang="en-GB" smtClean="0"/>
              <a:t>‹#›</a:t>
            </a:fld>
            <a:endParaRPr lang="en-GB"/>
          </a:p>
        </p:txBody>
      </p:sp>
    </p:spTree>
    <p:extLst>
      <p:ext uri="{BB962C8B-B14F-4D97-AF65-F5344CB8AC3E}">
        <p14:creationId xmlns:p14="http://schemas.microsoft.com/office/powerpoint/2010/main" val="371839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A32F3D4-1EF8-4E94-BC55-CF9406CCE3BC}" type="datetimeFigureOut">
              <a:rPr lang="en-GB" smtClean="0"/>
              <a:t>30/09/2025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1A061A-235F-4C27-BD91-17E7BCCA37A2}" type="slidenum">
              <a:rPr lang="en-GB" smtClean="0"/>
              <a:t>‹#›</a:t>
            </a:fld>
            <a:endParaRPr lang="en-GB"/>
          </a:p>
        </p:txBody>
      </p:sp>
    </p:spTree>
    <p:extLst>
      <p:ext uri="{BB962C8B-B14F-4D97-AF65-F5344CB8AC3E}">
        <p14:creationId xmlns:p14="http://schemas.microsoft.com/office/powerpoint/2010/main" val="2215356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A32F3D4-1EF8-4E94-BC55-CF9406CCE3BC}" type="datetimeFigureOut">
              <a:rPr lang="en-GB" smtClean="0"/>
              <a:t>30/09/2025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F1A061A-235F-4C27-BD91-17E7BCCA37A2}" type="slidenum">
              <a:rPr lang="en-GB" smtClean="0"/>
              <a:t>‹#›</a:t>
            </a:fld>
            <a:endParaRPr lang="en-GB"/>
          </a:p>
        </p:txBody>
      </p:sp>
    </p:spTree>
    <p:extLst>
      <p:ext uri="{BB962C8B-B14F-4D97-AF65-F5344CB8AC3E}">
        <p14:creationId xmlns:p14="http://schemas.microsoft.com/office/powerpoint/2010/main" val="1601060545"/>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4" descr="Rstudio png images | PNGWing">
            <a:extLst>
              <a:ext uri="{FF2B5EF4-FFF2-40B4-BE49-F238E27FC236}">
                <a16:creationId xmlns:a16="http://schemas.microsoft.com/office/drawing/2014/main" id="{2D775E4F-674B-650C-DA49-3760769E6487}"/>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r="-1" b="3856"/>
          <a:stretch/>
        </p:blipFill>
        <p:spPr bwMode="auto">
          <a:xfrm>
            <a:off x="1" y="10"/>
            <a:ext cx="7133103" cy="6857990"/>
          </a:xfrm>
          <a:custGeom>
            <a:avLst/>
            <a:gdLst/>
            <a:ahLst/>
            <a:cxnLst/>
            <a:rect l="l" t="t" r="r" b="b"/>
            <a:pathLst>
              <a:path w="7133103" h="6858000">
                <a:moveTo>
                  <a:pt x="5465144" y="0"/>
                </a:moveTo>
                <a:lnTo>
                  <a:pt x="5512734" y="0"/>
                </a:lnTo>
                <a:lnTo>
                  <a:pt x="4485685" y="6857536"/>
                </a:lnTo>
                <a:lnTo>
                  <a:pt x="5579837" y="6857536"/>
                </a:lnTo>
                <a:lnTo>
                  <a:pt x="6606886" y="0"/>
                </a:lnTo>
                <a:lnTo>
                  <a:pt x="7133103" y="0"/>
                </a:lnTo>
                <a:lnTo>
                  <a:pt x="6108724" y="6858000"/>
                </a:lnTo>
                <a:lnTo>
                  <a:pt x="4428446" y="6858000"/>
                </a:lnTo>
                <a:close/>
                <a:moveTo>
                  <a:pt x="0" y="0"/>
                </a:moveTo>
                <a:lnTo>
                  <a:pt x="5317923" y="0"/>
                </a:lnTo>
                <a:lnTo>
                  <a:pt x="428122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 name="Isosceles Triangle 30">
            <a:extLst>
              <a:ext uri="{FF2B5EF4-FFF2-40B4-BE49-F238E27FC236}">
                <a16:creationId xmlns:a16="http://schemas.microsoft.com/office/drawing/2014/main" id="{8A6063F9-5552-46FB-B59A-F3741F70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3" name="Picture 4" descr="R, R Studio and DataCamp - Swarthmore College - ITS Blog">
            <a:extLst>
              <a:ext uri="{FF2B5EF4-FFF2-40B4-BE49-F238E27FC236}">
                <a16:creationId xmlns:a16="http://schemas.microsoft.com/office/drawing/2014/main" id="{D6A3F475-A3E0-1FE7-BA11-080B13B330D7}"/>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l="10603" r="-2" b="-2"/>
          <a:stretch/>
        </p:blipFill>
        <p:spPr bwMode="auto">
          <a:xfrm>
            <a:off x="4270595" y="10"/>
            <a:ext cx="7910772" cy="6857990"/>
          </a:xfrm>
          <a:custGeom>
            <a:avLst/>
            <a:gdLst/>
            <a:ahLst/>
            <a:cxnLst/>
            <a:rect l="l" t="t" r="r" b="b"/>
            <a:pathLst>
              <a:path w="7910772" h="6858000">
                <a:moveTo>
                  <a:pt x="2851876" y="0"/>
                </a:moveTo>
                <a:lnTo>
                  <a:pt x="3272912" y="0"/>
                </a:lnTo>
                <a:lnTo>
                  <a:pt x="7910772" y="0"/>
                </a:lnTo>
                <a:lnTo>
                  <a:pt x="7910772" y="6858000"/>
                </a:lnTo>
                <a:lnTo>
                  <a:pt x="3272912" y="6858000"/>
                </a:lnTo>
                <a:lnTo>
                  <a:pt x="1827497" y="6858000"/>
                </a:lnTo>
                <a:close/>
                <a:moveTo>
                  <a:pt x="1231508" y="0"/>
                </a:moveTo>
                <a:lnTo>
                  <a:pt x="2325660" y="0"/>
                </a:lnTo>
                <a:lnTo>
                  <a:pt x="1298610" y="6857536"/>
                </a:lnTo>
                <a:lnTo>
                  <a:pt x="204458" y="6857536"/>
                </a:lnTo>
                <a:close/>
                <a:moveTo>
                  <a:pt x="1036697" y="0"/>
                </a:moveTo>
                <a:lnTo>
                  <a:pt x="1183917" y="0"/>
                </a:lnTo>
                <a:lnTo>
                  <a:pt x="147219"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9" name="Freeform 52">
            <a:extLst>
              <a:ext uri="{FF2B5EF4-FFF2-40B4-BE49-F238E27FC236}">
                <a16:creationId xmlns:a16="http://schemas.microsoft.com/office/drawing/2014/main" id="{678C0659-789E-4037-A705-F750D2227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649" y="3576484"/>
            <a:ext cx="8522979" cy="3281517"/>
          </a:xfrm>
          <a:custGeom>
            <a:avLst/>
            <a:gdLst>
              <a:gd name="connsiteX0" fmla="*/ 8516100 w 8522979"/>
              <a:gd name="connsiteY0" fmla="*/ 0 h 3281517"/>
              <a:gd name="connsiteX1" fmla="*/ 8522979 w 8522979"/>
              <a:gd name="connsiteY1" fmla="*/ 3281517 h 3281517"/>
              <a:gd name="connsiteX2" fmla="*/ 650153 w 8522979"/>
              <a:gd name="connsiteY2" fmla="*/ 3281517 h 3281517"/>
              <a:gd name="connsiteX3" fmla="*/ 0 w 8522979"/>
              <a:gd name="connsiteY3" fmla="*/ 3003752 h 3281517"/>
              <a:gd name="connsiteX4" fmla="*/ 879142 w 8522979"/>
              <a:gd name="connsiteY4" fmla="*/ 690551 h 3281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2979" h="3281517">
                <a:moveTo>
                  <a:pt x="8516100" y="0"/>
                </a:moveTo>
                <a:lnTo>
                  <a:pt x="8522979" y="3281517"/>
                </a:lnTo>
                <a:lnTo>
                  <a:pt x="650153" y="3281517"/>
                </a:lnTo>
                <a:lnTo>
                  <a:pt x="0" y="3003752"/>
                </a:lnTo>
                <a:lnTo>
                  <a:pt x="879142" y="690551"/>
                </a:lnTo>
                <a:close/>
              </a:path>
            </a:pathLst>
          </a:custGeom>
          <a:solidFill>
            <a:schemeClr val="bg1">
              <a:alpha val="98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cxnSp>
        <p:nvCxnSpPr>
          <p:cNvPr id="15" name="Straight Connector 14">
            <a:extLst>
              <a:ext uri="{FF2B5EF4-FFF2-40B4-BE49-F238E27FC236}">
                <a16:creationId xmlns:a16="http://schemas.microsoft.com/office/drawing/2014/main" id="{86C1699B-FE10-498B-9672-A3B191537A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A7D99FF-56AE-4518-91EE-4494748060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3473931E-477F-4BAC-9D5A-211770844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Rectangle 25">
            <a:extLst>
              <a:ext uri="{FF2B5EF4-FFF2-40B4-BE49-F238E27FC236}">
                <a16:creationId xmlns:a16="http://schemas.microsoft.com/office/drawing/2014/main" id="{EA7331C9-137A-4394-8C04-90BDD5196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Isosceles Triangle 24">
            <a:extLst>
              <a:ext uri="{FF2B5EF4-FFF2-40B4-BE49-F238E27FC236}">
                <a16:creationId xmlns:a16="http://schemas.microsoft.com/office/drawing/2014/main" id="{561A401D-F5A4-49FC-95C4-906CC02E1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ctrTitle"/>
          </p:nvPr>
        </p:nvSpPr>
        <p:spPr>
          <a:xfrm>
            <a:off x="4480909" y="4455426"/>
            <a:ext cx="5842274" cy="1393699"/>
          </a:xfrm>
        </p:spPr>
        <p:txBody>
          <a:bodyPr>
            <a:normAutofit/>
          </a:bodyPr>
          <a:lstStyle/>
          <a:p>
            <a:pPr>
              <a:lnSpc>
                <a:spcPct val="90000"/>
              </a:lnSpc>
            </a:pPr>
            <a:r>
              <a:rPr lang="en-GB" sz="4400" dirty="0"/>
              <a:t>Two-Way comparisons</a:t>
            </a:r>
          </a:p>
        </p:txBody>
      </p:sp>
      <p:sp>
        <p:nvSpPr>
          <p:cNvPr id="25" name="Rectangle 27">
            <a:extLst>
              <a:ext uri="{FF2B5EF4-FFF2-40B4-BE49-F238E27FC236}">
                <a16:creationId xmlns:a16="http://schemas.microsoft.com/office/drawing/2014/main" id="{961B166B-08F3-40C3-8EC4-4A8894471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8">
            <a:extLst>
              <a:ext uri="{FF2B5EF4-FFF2-40B4-BE49-F238E27FC236}">
                <a16:creationId xmlns:a16="http://schemas.microsoft.com/office/drawing/2014/main" id="{B33DF965-55AE-4870-A70E-F9C5DB23A5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Rectangle 29">
            <a:extLst>
              <a:ext uri="{FF2B5EF4-FFF2-40B4-BE49-F238E27FC236}">
                <a16:creationId xmlns:a16="http://schemas.microsoft.com/office/drawing/2014/main" id="{FD666E67-3127-410A-827E-A08D742F79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 name="Isosceles Triangle 29">
            <a:extLst>
              <a:ext uri="{FF2B5EF4-FFF2-40B4-BE49-F238E27FC236}">
                <a16:creationId xmlns:a16="http://schemas.microsoft.com/office/drawing/2014/main" id="{3C604E66-6552-4CA4-9420-E057946DF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 name="AutoShape 2" descr="Image result for survey nett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itle 1">
            <a:extLst>
              <a:ext uri="{FF2B5EF4-FFF2-40B4-BE49-F238E27FC236}">
                <a16:creationId xmlns:a16="http://schemas.microsoft.com/office/drawing/2014/main" id="{CDA38AAD-C13D-72A6-9B26-EADB3B648ED9}"/>
              </a:ext>
            </a:extLst>
          </p:cNvPr>
          <p:cNvSpPr txBox="1">
            <a:spLocks/>
          </p:cNvSpPr>
          <p:nvPr/>
        </p:nvSpPr>
        <p:spPr>
          <a:xfrm>
            <a:off x="2835815" y="5461153"/>
            <a:ext cx="7038729" cy="1329677"/>
          </a:xfrm>
          <a:prstGeom prst="rect">
            <a:avLst/>
          </a:prstGeom>
        </p:spPr>
        <p:txBody>
          <a:bodyPr vert="horz" lIns="91440" tIns="45720" rIns="91440" bIns="45720" rtlCol="0" anchor="b">
            <a:norm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GB" sz="2800" dirty="0"/>
              <a:t>Dr. Oluwa</a:t>
            </a:r>
            <a:r>
              <a:rPr lang="en-GB" sz="2800" u="sng" dirty="0"/>
              <a:t>dunsin</a:t>
            </a:r>
            <a:r>
              <a:rPr lang="en-GB" sz="2800" dirty="0"/>
              <a:t> Adekola</a:t>
            </a:r>
          </a:p>
        </p:txBody>
      </p:sp>
    </p:spTree>
    <p:extLst>
      <p:ext uri="{BB962C8B-B14F-4D97-AF65-F5344CB8AC3E}">
        <p14:creationId xmlns:p14="http://schemas.microsoft.com/office/powerpoint/2010/main" val="3325096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64CB0-22F1-1169-3BC0-A622F7C96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30834A-6093-25D9-7543-6114F7D3BC75}"/>
              </a:ext>
            </a:extLst>
          </p:cNvPr>
          <p:cNvSpPr>
            <a:spLocks noGrp="1"/>
          </p:cNvSpPr>
          <p:nvPr>
            <p:ph type="title"/>
          </p:nvPr>
        </p:nvSpPr>
        <p:spPr>
          <a:xfrm>
            <a:off x="838199" y="365125"/>
            <a:ext cx="10899097" cy="1325563"/>
          </a:xfrm>
        </p:spPr>
        <p:txBody>
          <a:bodyPr/>
          <a:lstStyle/>
          <a:p>
            <a:r>
              <a:rPr lang="en-US" b="1" dirty="0">
                <a:latin typeface="Arial" panose="020B0604020202020204" pitchFamily="34" charset="0"/>
              </a:rPr>
              <a:t>Homogeneity of Variance Testing </a:t>
            </a:r>
            <a:r>
              <a:rPr lang="en-US" sz="2400" b="1" dirty="0">
                <a:latin typeface="Arial" panose="020B0604020202020204" pitchFamily="34" charset="0"/>
              </a:rPr>
              <a:t>(for measured dependent variables)</a:t>
            </a:r>
            <a:endParaRPr lang="en-ZA" sz="2400" dirty="0"/>
          </a:p>
        </p:txBody>
      </p:sp>
      <p:sp>
        <p:nvSpPr>
          <p:cNvPr id="5" name="Content Placeholder 2">
            <a:extLst>
              <a:ext uri="{FF2B5EF4-FFF2-40B4-BE49-F238E27FC236}">
                <a16:creationId xmlns:a16="http://schemas.microsoft.com/office/drawing/2014/main" id="{53C3D67A-2BF9-647E-FB41-F830D49FA4CC}"/>
              </a:ext>
            </a:extLst>
          </p:cNvPr>
          <p:cNvSpPr>
            <a:spLocks noGrp="1"/>
          </p:cNvSpPr>
          <p:nvPr>
            <p:ph idx="1"/>
          </p:nvPr>
        </p:nvSpPr>
        <p:spPr>
          <a:xfrm>
            <a:off x="454705" y="1501065"/>
            <a:ext cx="10899096" cy="3081445"/>
          </a:xfrm>
          <a:solidFill>
            <a:schemeClr val="accent3">
              <a:lumMod val="20000"/>
              <a:lumOff val="80000"/>
            </a:schemeClr>
          </a:solidFill>
        </p:spPr>
        <p:txBody>
          <a:bodyPr>
            <a:noAutofit/>
          </a:bodyPr>
          <a:lstStyle/>
          <a:p>
            <a:pPr algn="just" defTabSz="914400" eaLnBrk="0" fontAlgn="base" hangingPunct="0">
              <a:lnSpc>
                <a:spcPct val="150000"/>
              </a:lnSpc>
              <a:spcBef>
                <a:spcPct val="0"/>
              </a:spcBef>
              <a:spcAft>
                <a:spcPct val="0"/>
              </a:spcAft>
              <a:buClrTx/>
              <a:buSzTx/>
            </a:pPr>
            <a:r>
              <a:rPr lang="en-GB" sz="2400" dirty="0">
                <a:solidFill>
                  <a:schemeClr val="bg1"/>
                </a:solidFill>
                <a:latin typeface="Arial" panose="020B0604020202020204" pitchFamily="34" charset="0"/>
                <a:cs typeface="Arial" panose="020B0604020202020204" pitchFamily="34" charset="0"/>
              </a:rPr>
              <a:t>“Homogeneity of variance” just means that </a:t>
            </a:r>
            <a:r>
              <a:rPr lang="en-GB" sz="2400" b="1" dirty="0">
                <a:solidFill>
                  <a:schemeClr val="bg1"/>
                </a:solidFill>
                <a:latin typeface="Arial" panose="020B0604020202020204" pitchFamily="34" charset="0"/>
                <a:cs typeface="Arial" panose="020B0604020202020204" pitchFamily="34" charset="0"/>
              </a:rPr>
              <a:t>the spread (or variability) of the data is roughly the same in each group you are comparing.</a:t>
            </a:r>
          </a:p>
          <a:p>
            <a:pPr algn="just" defTabSz="914400" eaLnBrk="0" fontAlgn="base" hangingPunct="0">
              <a:lnSpc>
                <a:spcPct val="150000"/>
              </a:lnSpc>
              <a:spcBef>
                <a:spcPct val="0"/>
              </a:spcBef>
              <a:spcAft>
                <a:spcPct val="0"/>
              </a:spcAft>
              <a:buClrTx/>
              <a:buSzTx/>
            </a:pPr>
            <a:r>
              <a:rPr lang="en-GB" sz="2400" b="1" dirty="0">
                <a:solidFill>
                  <a:schemeClr val="bg1"/>
                </a:solidFill>
                <a:latin typeface="Arial" panose="020B0604020202020204" pitchFamily="34" charset="0"/>
                <a:cs typeface="Arial" panose="020B0604020202020204" pitchFamily="34" charset="0"/>
              </a:rPr>
              <a:t>Imagine two biscuit factories.</a:t>
            </a:r>
          </a:p>
          <a:p>
            <a:pPr lvl="1" algn="just" defTabSz="914400" eaLnBrk="0" fontAlgn="base" hangingPunct="0">
              <a:lnSpc>
                <a:spcPct val="150000"/>
              </a:lnSpc>
              <a:spcBef>
                <a:spcPct val="0"/>
              </a:spcBef>
              <a:spcAft>
                <a:spcPct val="0"/>
              </a:spcAft>
              <a:buClrTx/>
              <a:buSzTx/>
            </a:pPr>
            <a:r>
              <a:rPr lang="en-GB" sz="2400" dirty="0">
                <a:solidFill>
                  <a:schemeClr val="bg1"/>
                </a:solidFill>
                <a:latin typeface="Arial" panose="020B0604020202020204" pitchFamily="34" charset="0"/>
                <a:cs typeface="Arial" panose="020B0604020202020204" pitchFamily="34" charset="0"/>
              </a:rPr>
              <a:t>Factory A makes biscuits that are all about the same size.</a:t>
            </a:r>
          </a:p>
          <a:p>
            <a:pPr lvl="1" algn="just" defTabSz="914400" eaLnBrk="0" fontAlgn="base" hangingPunct="0">
              <a:lnSpc>
                <a:spcPct val="150000"/>
              </a:lnSpc>
              <a:spcBef>
                <a:spcPct val="0"/>
              </a:spcBef>
              <a:spcAft>
                <a:spcPct val="0"/>
              </a:spcAft>
              <a:buClrTx/>
              <a:buSzTx/>
            </a:pPr>
            <a:r>
              <a:rPr lang="en-GB" sz="2400" dirty="0">
                <a:solidFill>
                  <a:schemeClr val="bg1"/>
                </a:solidFill>
                <a:latin typeface="Arial" panose="020B0604020202020204" pitchFamily="34" charset="0"/>
                <a:cs typeface="Arial" panose="020B0604020202020204" pitchFamily="34" charset="0"/>
              </a:rPr>
              <a:t>Factory B makes biscuits with wildly different sizes.</a:t>
            </a:r>
          </a:p>
        </p:txBody>
      </p:sp>
    </p:spTree>
    <p:extLst>
      <p:ext uri="{BB962C8B-B14F-4D97-AF65-F5344CB8AC3E}">
        <p14:creationId xmlns:p14="http://schemas.microsoft.com/office/powerpoint/2010/main" val="38603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97D30-A03C-1981-949D-2059852E64B5}"/>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D11C053-4D88-5EA0-D531-FB77B42B2FBD}"/>
              </a:ext>
            </a:extLst>
          </p:cNvPr>
          <p:cNvSpPr>
            <a:spLocks noGrp="1"/>
          </p:cNvSpPr>
          <p:nvPr>
            <p:ph idx="1"/>
          </p:nvPr>
        </p:nvSpPr>
        <p:spPr>
          <a:xfrm>
            <a:off x="454704" y="1501065"/>
            <a:ext cx="11307771" cy="5120452"/>
          </a:xfrm>
          <a:solidFill>
            <a:schemeClr val="accent3">
              <a:lumMod val="20000"/>
              <a:lumOff val="80000"/>
            </a:schemeClr>
          </a:solidFill>
        </p:spPr>
        <p:txBody>
          <a:bodyPr>
            <a:noAutofit/>
          </a:bodyPr>
          <a:lstStyle/>
          <a:p>
            <a:pPr algn="just" defTabSz="914400" eaLnBrk="0" fontAlgn="base" hangingPunct="0">
              <a:lnSpc>
                <a:spcPct val="150000"/>
              </a:lnSpc>
              <a:spcBef>
                <a:spcPct val="0"/>
              </a:spcBef>
              <a:spcAft>
                <a:spcPct val="0"/>
              </a:spcAft>
              <a:buClrTx/>
              <a:buSzTx/>
            </a:pPr>
            <a:r>
              <a:rPr lang="en-GB" sz="2400" dirty="0">
                <a:solidFill>
                  <a:schemeClr val="bg1"/>
                </a:solidFill>
                <a:latin typeface="Arial" panose="020B0604020202020204" pitchFamily="34" charset="0"/>
                <a:cs typeface="Arial" panose="020B0604020202020204" pitchFamily="34" charset="0"/>
              </a:rPr>
              <a:t>If you want to compare the </a:t>
            </a:r>
            <a:r>
              <a:rPr lang="en-GB" sz="2400" b="1" dirty="0">
                <a:solidFill>
                  <a:schemeClr val="bg1"/>
                </a:solidFill>
                <a:latin typeface="Arial" panose="020B0604020202020204" pitchFamily="34" charset="0"/>
                <a:cs typeface="Arial" panose="020B0604020202020204" pitchFamily="34" charset="0"/>
              </a:rPr>
              <a:t>average biscuit size</a:t>
            </a:r>
            <a:r>
              <a:rPr lang="en-GB" sz="2400" dirty="0">
                <a:solidFill>
                  <a:schemeClr val="bg1"/>
                </a:solidFill>
                <a:latin typeface="Arial" panose="020B0604020202020204" pitchFamily="34" charset="0"/>
                <a:cs typeface="Arial" panose="020B0604020202020204" pitchFamily="34" charset="0"/>
              </a:rPr>
              <a:t> between the two factories, it’s fairer if </a:t>
            </a:r>
            <a:r>
              <a:rPr lang="en-GB" sz="2400" b="1" dirty="0">
                <a:solidFill>
                  <a:schemeClr val="bg1"/>
                </a:solidFill>
                <a:latin typeface="Arial" panose="020B0604020202020204" pitchFamily="34" charset="0"/>
                <a:cs typeface="Arial" panose="020B0604020202020204" pitchFamily="34" charset="0"/>
              </a:rPr>
              <a:t>both factories have a similar level of variation</a:t>
            </a:r>
            <a:r>
              <a:rPr lang="en-GB" sz="2400" dirty="0">
                <a:solidFill>
                  <a:schemeClr val="bg1"/>
                </a:solidFill>
                <a:latin typeface="Arial" panose="020B0604020202020204" pitchFamily="34" charset="0"/>
                <a:cs typeface="Arial" panose="020B0604020202020204" pitchFamily="34" charset="0"/>
              </a:rPr>
              <a:t>.</a:t>
            </a:r>
            <a:br>
              <a:rPr lang="en-GB" sz="2400" dirty="0">
                <a:solidFill>
                  <a:schemeClr val="bg1"/>
                </a:solidFill>
                <a:latin typeface="Arial" panose="020B0604020202020204" pitchFamily="34" charset="0"/>
                <a:cs typeface="Arial" panose="020B0604020202020204" pitchFamily="34" charset="0"/>
              </a:rPr>
            </a:br>
            <a:r>
              <a:rPr lang="en-GB" sz="2400" dirty="0">
                <a:solidFill>
                  <a:schemeClr val="bg1"/>
                </a:solidFill>
                <a:latin typeface="Arial" panose="020B0604020202020204" pitchFamily="34" charset="0"/>
                <a:cs typeface="Arial" panose="020B0604020202020204" pitchFamily="34" charset="0"/>
              </a:rPr>
              <a:t>If one factory is very consistent and the other is very variable, it can make the comparison less reliable — that’s what the </a:t>
            </a:r>
            <a:r>
              <a:rPr lang="en-GB" sz="2400" b="1" dirty="0">
                <a:solidFill>
                  <a:schemeClr val="bg1"/>
                </a:solidFill>
                <a:latin typeface="Arial" panose="020B0604020202020204" pitchFamily="34" charset="0"/>
                <a:cs typeface="Arial" panose="020B0604020202020204" pitchFamily="34" charset="0"/>
              </a:rPr>
              <a:t>homogeneity of variance test</a:t>
            </a:r>
            <a:r>
              <a:rPr lang="en-GB" sz="2400" dirty="0">
                <a:solidFill>
                  <a:schemeClr val="bg1"/>
                </a:solidFill>
                <a:latin typeface="Arial" panose="020B0604020202020204" pitchFamily="34" charset="0"/>
                <a:cs typeface="Arial" panose="020B0604020202020204" pitchFamily="34" charset="0"/>
              </a:rPr>
              <a:t> checks.</a:t>
            </a:r>
            <a:endParaRPr lang="en-US" altLang="en-US" sz="2400" b="1" dirty="0">
              <a:solidFill>
                <a:schemeClr val="bg1"/>
              </a:solidFill>
              <a:latin typeface="Arial" panose="020B0604020202020204" pitchFamily="34" charset="0"/>
              <a:cs typeface="Arial" panose="020B0604020202020204" pitchFamily="34" charset="0"/>
            </a:endParaRPr>
          </a:p>
          <a:p>
            <a:pPr algn="just" defTabSz="914400" eaLnBrk="0" fontAlgn="base" hangingPunct="0">
              <a:lnSpc>
                <a:spcPct val="150000"/>
              </a:lnSpc>
              <a:spcBef>
                <a:spcPct val="0"/>
              </a:spcBef>
              <a:spcAft>
                <a:spcPct val="0"/>
              </a:spcAft>
              <a:buClrTx/>
              <a:buSzTx/>
            </a:pPr>
            <a:r>
              <a:rPr lang="en-GB" sz="2400" dirty="0">
                <a:solidFill>
                  <a:schemeClr val="bg1"/>
                </a:solidFill>
              </a:rPr>
              <a:t>Most statistical tests (like </a:t>
            </a:r>
            <a:r>
              <a:rPr lang="en-GB" sz="2400" b="1" dirty="0">
                <a:solidFill>
                  <a:schemeClr val="bg1"/>
                </a:solidFill>
              </a:rPr>
              <a:t>independent t-tests</a:t>
            </a:r>
            <a:r>
              <a:rPr lang="en-GB" sz="2400" dirty="0">
                <a:solidFill>
                  <a:schemeClr val="bg1"/>
                </a:solidFill>
              </a:rPr>
              <a:t> and </a:t>
            </a:r>
            <a:r>
              <a:rPr lang="en-GB" sz="2400" b="1" dirty="0">
                <a:solidFill>
                  <a:schemeClr val="bg1"/>
                </a:solidFill>
              </a:rPr>
              <a:t>ANOVA</a:t>
            </a:r>
            <a:r>
              <a:rPr lang="en-GB" sz="2400" dirty="0">
                <a:solidFill>
                  <a:schemeClr val="bg1"/>
                </a:solidFill>
              </a:rPr>
              <a:t>) rely on the assumption that:</a:t>
            </a:r>
          </a:p>
          <a:p>
            <a:pPr lvl="1" algn="just" defTabSz="914400" eaLnBrk="0" fontAlgn="base" hangingPunct="0">
              <a:lnSpc>
                <a:spcPct val="150000"/>
              </a:lnSpc>
              <a:spcBef>
                <a:spcPct val="0"/>
              </a:spcBef>
              <a:spcAft>
                <a:spcPct val="0"/>
              </a:spcAft>
              <a:buClrTx/>
              <a:buSzTx/>
            </a:pPr>
            <a:r>
              <a:rPr lang="en-GB" sz="2400" b="1" dirty="0">
                <a:solidFill>
                  <a:schemeClr val="bg1"/>
                </a:solidFill>
              </a:rPr>
              <a:t>The variability within each group is about the same.</a:t>
            </a:r>
            <a:endParaRPr lang="en-GB" altLang="en-US" sz="2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972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B47C1-533B-4F65-35E0-6E0491F961E9}"/>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CE8A21D-2C01-7498-9AAE-2B4FD00468DC}"/>
              </a:ext>
            </a:extLst>
          </p:cNvPr>
          <p:cNvSpPr>
            <a:spLocks noGrp="1"/>
          </p:cNvSpPr>
          <p:nvPr>
            <p:ph idx="1"/>
          </p:nvPr>
        </p:nvSpPr>
        <p:spPr>
          <a:xfrm>
            <a:off x="454704" y="1501065"/>
            <a:ext cx="11307771" cy="5120452"/>
          </a:xfrm>
          <a:solidFill>
            <a:schemeClr val="accent3">
              <a:lumMod val="20000"/>
              <a:lumOff val="80000"/>
            </a:schemeClr>
          </a:solidFill>
        </p:spPr>
        <p:txBody>
          <a:bodyPr>
            <a:noAutofit/>
          </a:bodyPr>
          <a:lstStyle/>
          <a:p>
            <a:pPr algn="just" defTabSz="914400" eaLnBrk="0" fontAlgn="base" hangingPunct="0">
              <a:lnSpc>
                <a:spcPct val="150000"/>
              </a:lnSpc>
              <a:spcBef>
                <a:spcPct val="0"/>
              </a:spcBef>
              <a:spcAft>
                <a:spcPct val="0"/>
              </a:spcAft>
              <a:buClrTx/>
              <a:buSzTx/>
            </a:pPr>
            <a:r>
              <a:rPr lang="en-GB" sz="2400" b="1" dirty="0">
                <a:solidFill>
                  <a:schemeClr val="bg1"/>
                </a:solidFill>
                <a:latin typeface="Arial" panose="020B0604020202020204" pitchFamily="34" charset="0"/>
                <a:cs typeface="Arial" panose="020B0604020202020204" pitchFamily="34" charset="0"/>
              </a:rPr>
              <a:t>Can you test for homogeneity of variance for a paired </a:t>
            </a:r>
            <a:r>
              <a:rPr lang="en-GB" sz="2400" b="1" dirty="0" err="1">
                <a:solidFill>
                  <a:schemeClr val="bg1"/>
                </a:solidFill>
                <a:latin typeface="Arial" panose="020B0604020202020204" pitchFamily="34" charset="0"/>
                <a:cs typeface="Arial" panose="020B0604020202020204" pitchFamily="34" charset="0"/>
              </a:rPr>
              <a:t>t.test</a:t>
            </a:r>
            <a:r>
              <a:rPr lang="en-GB" sz="2400" b="1" dirty="0">
                <a:solidFill>
                  <a:schemeClr val="bg1"/>
                </a:solidFill>
                <a:latin typeface="Arial" panose="020B0604020202020204" pitchFamily="34" charset="0"/>
                <a:cs typeface="Arial" panose="020B0604020202020204" pitchFamily="34" charset="0"/>
              </a:rPr>
              <a:t>?</a:t>
            </a:r>
          </a:p>
          <a:p>
            <a:pPr lvl="1" algn="just" defTabSz="914400" eaLnBrk="0" fontAlgn="base" hangingPunct="0">
              <a:lnSpc>
                <a:spcPct val="150000"/>
              </a:lnSpc>
              <a:spcBef>
                <a:spcPct val="0"/>
              </a:spcBef>
              <a:spcAft>
                <a:spcPct val="0"/>
              </a:spcAft>
              <a:buClrTx/>
              <a:buSzTx/>
            </a:pPr>
            <a:r>
              <a:rPr lang="en-GB" sz="2400" b="1" dirty="0">
                <a:solidFill>
                  <a:schemeClr val="bg1"/>
                </a:solidFill>
                <a:latin typeface="Arial" panose="020B0604020202020204" pitchFamily="34" charset="0"/>
                <a:cs typeface="Arial" panose="020B0604020202020204" pitchFamily="34" charset="0"/>
              </a:rPr>
              <a:t>Yes or No? Why?</a:t>
            </a:r>
          </a:p>
          <a:p>
            <a:pPr algn="just" defTabSz="914400" eaLnBrk="0" fontAlgn="base" hangingPunct="0">
              <a:lnSpc>
                <a:spcPct val="150000"/>
              </a:lnSpc>
              <a:spcBef>
                <a:spcPct val="0"/>
              </a:spcBef>
              <a:spcAft>
                <a:spcPct val="0"/>
              </a:spcAft>
              <a:buClrTx/>
              <a:buSzTx/>
            </a:pPr>
            <a:r>
              <a:rPr lang="en-GB" sz="2400" dirty="0">
                <a:solidFill>
                  <a:schemeClr val="bg1"/>
                </a:solidFill>
                <a:latin typeface="Arial" panose="020B0604020202020204" pitchFamily="34" charset="0"/>
                <a:cs typeface="Arial" panose="020B0604020202020204" pitchFamily="34" charset="0"/>
              </a:rPr>
              <a:t> For a </a:t>
            </a:r>
            <a:r>
              <a:rPr lang="en-GB" sz="2400" b="1" dirty="0">
                <a:solidFill>
                  <a:schemeClr val="bg1"/>
                </a:solidFill>
                <a:latin typeface="Arial" panose="020B0604020202020204" pitchFamily="34" charset="0"/>
                <a:cs typeface="Arial" panose="020B0604020202020204" pitchFamily="34" charset="0"/>
              </a:rPr>
              <a:t>paired </a:t>
            </a:r>
            <a:r>
              <a:rPr lang="en-GB" sz="2400" b="1" dirty="0" err="1">
                <a:solidFill>
                  <a:schemeClr val="bg1"/>
                </a:solidFill>
                <a:latin typeface="Arial" panose="020B0604020202020204" pitchFamily="34" charset="0"/>
                <a:cs typeface="Arial" panose="020B0604020202020204" pitchFamily="34" charset="0"/>
              </a:rPr>
              <a:t>t.test</a:t>
            </a:r>
            <a:r>
              <a:rPr lang="en-GB" sz="2400" dirty="0">
                <a:solidFill>
                  <a:schemeClr val="bg1"/>
                </a:solidFill>
                <a:latin typeface="Arial" panose="020B0604020202020204" pitchFamily="34" charset="0"/>
                <a:cs typeface="Arial" panose="020B0604020202020204" pitchFamily="34" charset="0"/>
              </a:rPr>
              <a:t>, you are </a:t>
            </a:r>
            <a:r>
              <a:rPr lang="en-GB" sz="2400" b="1" dirty="0">
                <a:solidFill>
                  <a:schemeClr val="bg1"/>
                </a:solidFill>
                <a:latin typeface="Arial" panose="020B0604020202020204" pitchFamily="34" charset="0"/>
                <a:cs typeface="Arial" panose="020B0604020202020204" pitchFamily="34" charset="0"/>
              </a:rPr>
              <a:t>not comparing the variances of two independent groups</a:t>
            </a:r>
            <a:r>
              <a:rPr lang="en-GB" sz="2400" dirty="0">
                <a:solidFill>
                  <a:schemeClr val="bg1"/>
                </a:solidFill>
                <a:latin typeface="Arial" panose="020B0604020202020204" pitchFamily="34" charset="0"/>
                <a:cs typeface="Arial" panose="020B0604020202020204" pitchFamily="34" charset="0"/>
              </a:rPr>
              <a:t>. Instead, you're analysing </a:t>
            </a:r>
            <a:r>
              <a:rPr lang="en-GB" sz="2400" b="1" dirty="0">
                <a:solidFill>
                  <a:schemeClr val="bg1"/>
                </a:solidFill>
                <a:latin typeface="Arial" panose="020B0604020202020204" pitchFamily="34" charset="0"/>
                <a:cs typeface="Arial" panose="020B0604020202020204" pitchFamily="34" charset="0"/>
              </a:rPr>
              <a:t>the difference between paired values</a:t>
            </a:r>
            <a:r>
              <a:rPr lang="en-GB" sz="2400" dirty="0">
                <a:solidFill>
                  <a:schemeClr val="bg1"/>
                </a:solidFill>
                <a:latin typeface="Arial" panose="020B0604020202020204" pitchFamily="34" charset="0"/>
                <a:cs typeface="Arial" panose="020B0604020202020204" pitchFamily="34" charset="0"/>
              </a:rPr>
              <a:t>.</a:t>
            </a:r>
          </a:p>
          <a:p>
            <a:pPr algn="just" defTabSz="914400" eaLnBrk="0" fontAlgn="base" hangingPunct="0">
              <a:lnSpc>
                <a:spcPct val="150000"/>
              </a:lnSpc>
              <a:spcBef>
                <a:spcPct val="0"/>
              </a:spcBef>
              <a:spcAft>
                <a:spcPct val="0"/>
              </a:spcAft>
              <a:buClrTx/>
              <a:buSzTx/>
            </a:pPr>
            <a:r>
              <a:rPr lang="en-GB" sz="2400" dirty="0">
                <a:solidFill>
                  <a:schemeClr val="bg1"/>
                </a:solidFill>
                <a:latin typeface="Arial" panose="020B0604020202020204" pitchFamily="34" charset="0"/>
                <a:cs typeface="Arial" panose="020B0604020202020204" pitchFamily="34" charset="0"/>
              </a:rPr>
              <a:t>Unlike an </a:t>
            </a:r>
            <a:r>
              <a:rPr lang="en-GB" sz="2400" b="1" dirty="0">
                <a:solidFill>
                  <a:schemeClr val="bg1"/>
                </a:solidFill>
                <a:latin typeface="Arial" panose="020B0604020202020204" pitchFamily="34" charset="0"/>
                <a:cs typeface="Arial" panose="020B0604020202020204" pitchFamily="34" charset="0"/>
              </a:rPr>
              <a:t>independent t-test</a:t>
            </a:r>
            <a:r>
              <a:rPr lang="en-GB" sz="2400" dirty="0">
                <a:solidFill>
                  <a:schemeClr val="bg1"/>
                </a:solidFill>
                <a:latin typeface="Arial" panose="020B0604020202020204" pitchFamily="34" charset="0"/>
                <a:cs typeface="Arial" panose="020B0604020202020204" pitchFamily="34" charset="0"/>
              </a:rPr>
              <a:t> or </a:t>
            </a:r>
            <a:r>
              <a:rPr lang="en-GB" sz="2400" b="1" dirty="0">
                <a:solidFill>
                  <a:schemeClr val="bg1"/>
                </a:solidFill>
                <a:latin typeface="Arial" panose="020B0604020202020204" pitchFamily="34" charset="0"/>
                <a:cs typeface="Arial" panose="020B0604020202020204" pitchFamily="34" charset="0"/>
              </a:rPr>
              <a:t>ANOVA</a:t>
            </a:r>
            <a:r>
              <a:rPr lang="en-GB" sz="2400" dirty="0">
                <a:solidFill>
                  <a:schemeClr val="bg1"/>
                </a:solidFill>
                <a:latin typeface="Arial" panose="020B0604020202020204" pitchFamily="34" charset="0"/>
                <a:cs typeface="Arial" panose="020B0604020202020204" pitchFamily="34" charset="0"/>
              </a:rPr>
              <a:t>, there’s </a:t>
            </a:r>
            <a:r>
              <a:rPr lang="en-GB" sz="2400" b="1" dirty="0">
                <a:solidFill>
                  <a:schemeClr val="bg1"/>
                </a:solidFill>
                <a:latin typeface="Arial" panose="020B0604020202020204" pitchFamily="34" charset="0"/>
                <a:cs typeface="Arial" panose="020B0604020202020204" pitchFamily="34" charset="0"/>
              </a:rPr>
              <a:t>no separate homogeneity of variance assumption to test</a:t>
            </a:r>
            <a:r>
              <a:rPr lang="en-GB" sz="2400" dirty="0">
                <a:solidFill>
                  <a:schemeClr val="bg1"/>
                </a:solidFill>
                <a:latin typeface="Arial" panose="020B0604020202020204" pitchFamily="34" charset="0"/>
                <a:cs typeface="Arial" panose="020B0604020202020204" pitchFamily="34" charset="0"/>
              </a:rPr>
              <a:t> between groups.</a:t>
            </a:r>
          </a:p>
          <a:p>
            <a:pPr algn="just" defTabSz="914400" eaLnBrk="0" fontAlgn="base" hangingPunct="0">
              <a:lnSpc>
                <a:spcPct val="150000"/>
              </a:lnSpc>
              <a:spcBef>
                <a:spcPct val="0"/>
              </a:spcBef>
              <a:spcAft>
                <a:spcPct val="0"/>
              </a:spcAft>
              <a:buClrTx/>
              <a:buSzTx/>
            </a:pPr>
            <a:endParaRPr lang="en-GB" altLang="en-US" sz="2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408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6C992-E485-E688-D190-7A9E52B3E0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1F4B29-D50F-7AF7-F421-9EA6E5AED33E}"/>
              </a:ext>
            </a:extLst>
          </p:cNvPr>
          <p:cNvSpPr>
            <a:spLocks noGrp="1"/>
          </p:cNvSpPr>
          <p:nvPr>
            <p:ph type="title"/>
          </p:nvPr>
        </p:nvSpPr>
        <p:spPr>
          <a:xfrm>
            <a:off x="838199" y="365125"/>
            <a:ext cx="10899097" cy="1325563"/>
          </a:xfrm>
        </p:spPr>
        <p:txBody>
          <a:bodyPr/>
          <a:lstStyle/>
          <a:p>
            <a:r>
              <a:rPr lang="en-US" b="1" dirty="0">
                <a:latin typeface="Arial" panose="020B0604020202020204" pitchFamily="34" charset="0"/>
              </a:rPr>
              <a:t>Homogeneity of Variance Testing </a:t>
            </a:r>
            <a:r>
              <a:rPr lang="en-US" sz="2400" b="1" dirty="0">
                <a:latin typeface="Arial" panose="020B0604020202020204" pitchFamily="34" charset="0"/>
              </a:rPr>
              <a:t>(for measured dependent variables)</a:t>
            </a:r>
            <a:endParaRPr lang="en-ZA" sz="2400" dirty="0"/>
          </a:p>
        </p:txBody>
      </p:sp>
      <p:graphicFrame>
        <p:nvGraphicFramePr>
          <p:cNvPr id="7" name="Content Placeholder 2">
            <a:extLst>
              <a:ext uri="{FF2B5EF4-FFF2-40B4-BE49-F238E27FC236}">
                <a16:creationId xmlns:a16="http://schemas.microsoft.com/office/drawing/2014/main" id="{59D6DEBD-99CF-DC49-F722-6ECD0241EF83}"/>
              </a:ext>
            </a:extLst>
          </p:cNvPr>
          <p:cNvGraphicFramePr>
            <a:graphicFrameLocks noGrp="1"/>
          </p:cNvGraphicFramePr>
          <p:nvPr>
            <p:ph idx="1"/>
          </p:nvPr>
        </p:nvGraphicFramePr>
        <p:xfrm>
          <a:off x="838200" y="1825625"/>
          <a:ext cx="10899098" cy="4515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9064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58411-E2D0-69EB-D0A9-316DF6385B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611C8F-F5B5-DE78-96C1-0F0BCD18265E}"/>
              </a:ext>
            </a:extLst>
          </p:cNvPr>
          <p:cNvSpPr>
            <a:spLocks noGrp="1"/>
          </p:cNvSpPr>
          <p:nvPr>
            <p:ph type="title"/>
          </p:nvPr>
        </p:nvSpPr>
        <p:spPr/>
        <p:txBody>
          <a:bodyPr>
            <a:normAutofit/>
          </a:bodyPr>
          <a:lstStyle/>
          <a:p>
            <a:r>
              <a:rPr lang="en-US" b="1" dirty="0">
                <a:latin typeface="Arial" panose="020B0604020202020204" pitchFamily="34" charset="0"/>
              </a:rPr>
              <a:t>Parametric and Non-Parametric Tests</a:t>
            </a:r>
            <a:endParaRPr lang="en-ZA" dirty="0"/>
          </a:p>
        </p:txBody>
      </p:sp>
      <p:sp>
        <p:nvSpPr>
          <p:cNvPr id="3" name="Content Placeholder 2">
            <a:extLst>
              <a:ext uri="{FF2B5EF4-FFF2-40B4-BE49-F238E27FC236}">
                <a16:creationId xmlns:a16="http://schemas.microsoft.com/office/drawing/2014/main" id="{B1254C19-1EAD-3417-B0F8-014A6B061985}"/>
              </a:ext>
            </a:extLst>
          </p:cNvPr>
          <p:cNvSpPr>
            <a:spLocks noGrp="1"/>
          </p:cNvSpPr>
          <p:nvPr>
            <p:ph idx="1"/>
          </p:nvPr>
        </p:nvSpPr>
        <p:spPr>
          <a:xfrm>
            <a:off x="838200" y="1825625"/>
            <a:ext cx="10899098" cy="4515214"/>
          </a:xfrm>
        </p:spPr>
        <p:txBody>
          <a:bodyPr>
            <a:normAutofit/>
          </a:bodyPr>
          <a:lstStyle/>
          <a:p>
            <a:pPr marL="0" indent="0" algn="ctr">
              <a:buNone/>
            </a:pPr>
            <a:r>
              <a:rPr lang="en-ZA" sz="3200" dirty="0">
                <a:solidFill>
                  <a:schemeClr val="tx1"/>
                </a:solidFill>
              </a:rPr>
              <a:t>Does the continuous variable pass the </a:t>
            </a:r>
            <a:r>
              <a:rPr lang="en-ZA" sz="3200" b="1" dirty="0">
                <a:solidFill>
                  <a:schemeClr val="tx1"/>
                </a:solidFill>
              </a:rPr>
              <a:t>normality</a:t>
            </a:r>
            <a:r>
              <a:rPr lang="en-ZA" sz="3200" dirty="0">
                <a:solidFill>
                  <a:schemeClr val="tx1"/>
                </a:solidFill>
              </a:rPr>
              <a:t> and </a:t>
            </a:r>
            <a:r>
              <a:rPr lang="en-ZA" sz="3200" b="1" dirty="0">
                <a:solidFill>
                  <a:schemeClr val="tx1"/>
                </a:solidFill>
              </a:rPr>
              <a:t>homogeneity of variance </a:t>
            </a:r>
            <a:r>
              <a:rPr lang="en-ZA" sz="3200" dirty="0">
                <a:solidFill>
                  <a:schemeClr val="tx1"/>
                </a:solidFill>
              </a:rPr>
              <a:t>tests?</a:t>
            </a:r>
          </a:p>
          <a:p>
            <a:pPr marL="0" indent="0">
              <a:buNone/>
            </a:pPr>
            <a:endParaRPr lang="en-US" dirty="0"/>
          </a:p>
          <a:p>
            <a:endParaRPr lang="en-US" dirty="0">
              <a:ln w="38100">
                <a:solidFill>
                  <a:schemeClr val="tx1"/>
                </a:solidFill>
              </a:ln>
            </a:endParaRPr>
          </a:p>
        </p:txBody>
      </p:sp>
      <p:cxnSp>
        <p:nvCxnSpPr>
          <p:cNvPr id="5" name="Straight Arrow Connector 4">
            <a:extLst>
              <a:ext uri="{FF2B5EF4-FFF2-40B4-BE49-F238E27FC236}">
                <a16:creationId xmlns:a16="http://schemas.microsoft.com/office/drawing/2014/main" id="{6D388BC0-5DBE-A805-2DCA-7C4EE029E0FB}"/>
              </a:ext>
            </a:extLst>
          </p:cNvPr>
          <p:cNvCxnSpPr/>
          <p:nvPr/>
        </p:nvCxnSpPr>
        <p:spPr>
          <a:xfrm flipH="1">
            <a:off x="3537679" y="2994285"/>
            <a:ext cx="1708879" cy="53964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2D131940-4767-FC78-E212-2EE3F851DE55}"/>
              </a:ext>
            </a:extLst>
          </p:cNvPr>
          <p:cNvCxnSpPr>
            <a:cxnSpLocks/>
          </p:cNvCxnSpPr>
          <p:nvPr/>
        </p:nvCxnSpPr>
        <p:spPr>
          <a:xfrm>
            <a:off x="5876143" y="2994285"/>
            <a:ext cx="1648919" cy="588364"/>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30F5C9EF-F5ED-77F7-8695-F89AA9D12D38}"/>
              </a:ext>
            </a:extLst>
          </p:cNvPr>
          <p:cNvSpPr txBox="1"/>
          <p:nvPr/>
        </p:nvSpPr>
        <p:spPr>
          <a:xfrm>
            <a:off x="1379099" y="5075046"/>
            <a:ext cx="4122291" cy="707886"/>
          </a:xfrm>
          <a:prstGeom prst="rect">
            <a:avLst/>
          </a:prstGeom>
          <a:noFill/>
        </p:spPr>
        <p:txBody>
          <a:bodyPr wrap="square" rtlCol="0">
            <a:spAutoFit/>
          </a:bodyPr>
          <a:lstStyle/>
          <a:p>
            <a:r>
              <a:rPr lang="en-US" sz="4000" b="1" dirty="0"/>
              <a:t>Parametric tests</a:t>
            </a:r>
            <a:endParaRPr lang="en-ZA" sz="4000" b="1" dirty="0"/>
          </a:p>
        </p:txBody>
      </p:sp>
      <p:sp>
        <p:nvSpPr>
          <p:cNvPr id="10" name="TextBox 9">
            <a:extLst>
              <a:ext uri="{FF2B5EF4-FFF2-40B4-BE49-F238E27FC236}">
                <a16:creationId xmlns:a16="http://schemas.microsoft.com/office/drawing/2014/main" id="{F641084F-4A62-F564-8A99-69802F03DEA6}"/>
              </a:ext>
            </a:extLst>
          </p:cNvPr>
          <p:cNvSpPr txBox="1"/>
          <p:nvPr/>
        </p:nvSpPr>
        <p:spPr>
          <a:xfrm>
            <a:off x="7525062" y="3620298"/>
            <a:ext cx="1109272" cy="646331"/>
          </a:xfrm>
          <a:prstGeom prst="rect">
            <a:avLst/>
          </a:prstGeom>
          <a:noFill/>
        </p:spPr>
        <p:txBody>
          <a:bodyPr wrap="square" rtlCol="0">
            <a:spAutoFit/>
          </a:bodyPr>
          <a:lstStyle/>
          <a:p>
            <a:r>
              <a:rPr lang="en-US" sz="3600" dirty="0"/>
              <a:t>NO</a:t>
            </a:r>
            <a:endParaRPr lang="en-ZA" sz="3600" dirty="0"/>
          </a:p>
        </p:txBody>
      </p:sp>
      <p:cxnSp>
        <p:nvCxnSpPr>
          <p:cNvPr id="12" name="Straight Arrow Connector 11">
            <a:extLst>
              <a:ext uri="{FF2B5EF4-FFF2-40B4-BE49-F238E27FC236}">
                <a16:creationId xmlns:a16="http://schemas.microsoft.com/office/drawing/2014/main" id="{BBED12F6-8C98-2D5B-3228-F80549328BF7}"/>
              </a:ext>
            </a:extLst>
          </p:cNvPr>
          <p:cNvCxnSpPr/>
          <p:nvPr/>
        </p:nvCxnSpPr>
        <p:spPr>
          <a:xfrm>
            <a:off x="3362795" y="4334404"/>
            <a:ext cx="0" cy="697507"/>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FB2B2133-1DE9-BF41-55E9-51EC78183183}"/>
              </a:ext>
            </a:extLst>
          </p:cNvPr>
          <p:cNvCxnSpPr/>
          <p:nvPr/>
        </p:nvCxnSpPr>
        <p:spPr>
          <a:xfrm>
            <a:off x="7917304" y="4326589"/>
            <a:ext cx="0" cy="697507"/>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E5947DD-DEB4-CAA3-D615-020F2B895074}"/>
              </a:ext>
            </a:extLst>
          </p:cNvPr>
          <p:cNvSpPr txBox="1"/>
          <p:nvPr/>
        </p:nvSpPr>
        <p:spPr>
          <a:xfrm>
            <a:off x="2808159" y="3653947"/>
            <a:ext cx="1109272" cy="646331"/>
          </a:xfrm>
          <a:prstGeom prst="rect">
            <a:avLst/>
          </a:prstGeom>
          <a:noFill/>
        </p:spPr>
        <p:txBody>
          <a:bodyPr wrap="square" rtlCol="0">
            <a:spAutoFit/>
          </a:bodyPr>
          <a:lstStyle/>
          <a:p>
            <a:r>
              <a:rPr lang="en-US" sz="3600" dirty="0"/>
              <a:t>YES</a:t>
            </a:r>
            <a:endParaRPr lang="en-ZA" sz="3600" dirty="0"/>
          </a:p>
        </p:txBody>
      </p:sp>
      <p:sp>
        <p:nvSpPr>
          <p:cNvPr id="15" name="TextBox 14">
            <a:extLst>
              <a:ext uri="{FF2B5EF4-FFF2-40B4-BE49-F238E27FC236}">
                <a16:creationId xmlns:a16="http://schemas.microsoft.com/office/drawing/2014/main" id="{A71DA130-2A56-464A-FE16-ABCF2643F7C4}"/>
              </a:ext>
            </a:extLst>
          </p:cNvPr>
          <p:cNvSpPr txBox="1"/>
          <p:nvPr/>
        </p:nvSpPr>
        <p:spPr>
          <a:xfrm>
            <a:off x="6029482" y="5092427"/>
            <a:ext cx="5179723" cy="707886"/>
          </a:xfrm>
          <a:prstGeom prst="rect">
            <a:avLst/>
          </a:prstGeom>
          <a:noFill/>
        </p:spPr>
        <p:txBody>
          <a:bodyPr wrap="square" rtlCol="0">
            <a:spAutoFit/>
          </a:bodyPr>
          <a:lstStyle/>
          <a:p>
            <a:r>
              <a:rPr lang="en-US" sz="4000" b="1" dirty="0"/>
              <a:t>Non-Parametric tests</a:t>
            </a:r>
            <a:endParaRPr lang="en-ZA" sz="4000" b="1" dirty="0"/>
          </a:p>
        </p:txBody>
      </p:sp>
    </p:spTree>
    <p:extLst>
      <p:ext uri="{BB962C8B-B14F-4D97-AF65-F5344CB8AC3E}">
        <p14:creationId xmlns:p14="http://schemas.microsoft.com/office/powerpoint/2010/main" val="2429924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5515A-6F74-4EB3-A50F-1927DE467D72}"/>
              </a:ext>
            </a:extLst>
          </p:cNvPr>
          <p:cNvSpPr>
            <a:spLocks noGrp="1"/>
          </p:cNvSpPr>
          <p:nvPr>
            <p:ph type="title"/>
          </p:nvPr>
        </p:nvSpPr>
        <p:spPr>
          <a:xfrm>
            <a:off x="838200" y="335145"/>
            <a:ext cx="5181600" cy="1325563"/>
          </a:xfrm>
          <a:ln>
            <a:solidFill>
              <a:schemeClr val="tx1"/>
            </a:solidFill>
          </a:ln>
        </p:spPr>
        <p:txBody>
          <a:bodyPr>
            <a:normAutofit/>
          </a:bodyPr>
          <a:lstStyle/>
          <a:p>
            <a:r>
              <a:rPr lang="en-US" sz="3600" b="1" dirty="0">
                <a:solidFill>
                  <a:schemeClr val="tx1"/>
                </a:solidFill>
                <a:latin typeface="Arial" panose="020B0604020202020204" pitchFamily="34" charset="0"/>
              </a:rPr>
              <a:t>Parametric Test</a:t>
            </a:r>
            <a:endParaRPr lang="en-ZA" sz="3600" dirty="0">
              <a:solidFill>
                <a:schemeClr val="tx1"/>
              </a:solidFill>
            </a:endParaRPr>
          </a:p>
        </p:txBody>
      </p:sp>
      <p:sp>
        <p:nvSpPr>
          <p:cNvPr id="4" name="Content Placeholder 3">
            <a:extLst>
              <a:ext uri="{FF2B5EF4-FFF2-40B4-BE49-F238E27FC236}">
                <a16:creationId xmlns:a16="http://schemas.microsoft.com/office/drawing/2014/main" id="{B0F4FA07-8014-B1D5-B01B-B1C6ABB24310}"/>
              </a:ext>
            </a:extLst>
          </p:cNvPr>
          <p:cNvSpPr>
            <a:spLocks noGrp="1"/>
          </p:cNvSpPr>
          <p:nvPr>
            <p:ph sz="half" idx="2"/>
          </p:nvPr>
        </p:nvSpPr>
        <p:spPr>
          <a:xfrm>
            <a:off x="6172200" y="1900548"/>
            <a:ext cx="5181600" cy="4351338"/>
          </a:xfrm>
          <a:ln>
            <a:solidFill>
              <a:schemeClr val="tx1"/>
            </a:solidFill>
          </a:ln>
        </p:spPr>
        <p:txBody>
          <a:bodyPr>
            <a:normAutofit/>
          </a:bodyPr>
          <a:lstStyle/>
          <a:p>
            <a:pPr>
              <a:lnSpc>
                <a:spcPct val="150000"/>
              </a:lnSpc>
            </a:pPr>
            <a:r>
              <a:rPr lang="en-US" b="1" u="sng" dirty="0"/>
              <a:t>One category </a:t>
            </a:r>
            <a:r>
              <a:rPr lang="en-US" dirty="0"/>
              <a:t>(e.g., </a:t>
            </a:r>
            <a:r>
              <a:rPr lang="en-US" i="1" dirty="0"/>
              <a:t>habitat type</a:t>
            </a:r>
            <a:r>
              <a:rPr lang="en-US" dirty="0"/>
              <a:t>) with </a:t>
            </a:r>
            <a:r>
              <a:rPr lang="en-US" b="1" u="sng" dirty="0"/>
              <a:t>two groups </a:t>
            </a:r>
            <a:r>
              <a:rPr lang="en-US" dirty="0"/>
              <a:t>(e.g., </a:t>
            </a:r>
            <a:r>
              <a:rPr lang="en-US" i="1" dirty="0"/>
              <a:t>woodland</a:t>
            </a:r>
            <a:r>
              <a:rPr lang="en-US" dirty="0"/>
              <a:t> and </a:t>
            </a:r>
            <a:r>
              <a:rPr lang="en-US" i="1" dirty="0"/>
              <a:t>grassland</a:t>
            </a:r>
            <a:r>
              <a:rPr lang="en-US" dirty="0"/>
              <a:t>) vs one or more a continuous variables (e.g., </a:t>
            </a:r>
            <a:r>
              <a:rPr lang="en-US" i="1" dirty="0"/>
              <a:t>bird richness</a:t>
            </a:r>
            <a:r>
              <a:rPr lang="en-US" dirty="0"/>
              <a:t>).</a:t>
            </a:r>
          </a:p>
          <a:p>
            <a:pPr>
              <a:lnSpc>
                <a:spcPct val="170000"/>
              </a:lnSpc>
            </a:pPr>
            <a:r>
              <a:rPr lang="en-US" dirty="0"/>
              <a:t>Appropriate test: </a:t>
            </a:r>
            <a:r>
              <a:rPr lang="en-US" b="1" dirty="0"/>
              <a:t>Mann-Whitney U Test</a:t>
            </a:r>
            <a:r>
              <a:rPr lang="en-US" dirty="0"/>
              <a:t>. </a:t>
            </a:r>
            <a:endParaRPr lang="en-ZA" dirty="0"/>
          </a:p>
        </p:txBody>
      </p:sp>
      <p:sp>
        <p:nvSpPr>
          <p:cNvPr id="5" name="Title 1">
            <a:extLst>
              <a:ext uri="{FF2B5EF4-FFF2-40B4-BE49-F238E27FC236}">
                <a16:creationId xmlns:a16="http://schemas.microsoft.com/office/drawing/2014/main" id="{8A7E02E2-3F45-C3D2-F568-AA3E1B793141}"/>
              </a:ext>
            </a:extLst>
          </p:cNvPr>
          <p:cNvSpPr>
            <a:spLocks noGrp="1"/>
          </p:cNvSpPr>
          <p:nvPr>
            <p:ph sz="half" idx="1"/>
          </p:nvPr>
        </p:nvSpPr>
        <p:spPr>
          <a:xfrm>
            <a:off x="838200" y="1900548"/>
            <a:ext cx="5181600" cy="4351338"/>
          </a:xfrm>
          <a:ln>
            <a:solidFill>
              <a:schemeClr val="tx1"/>
            </a:solidFill>
          </a:ln>
        </p:spPr>
        <p:txBody>
          <a:bodyPr>
            <a:normAutofit/>
          </a:bodyPr>
          <a:lstStyle/>
          <a:p>
            <a:pPr>
              <a:lnSpc>
                <a:spcPct val="150000"/>
              </a:lnSpc>
            </a:pPr>
            <a:r>
              <a:rPr lang="en-US" b="1" u="sng" dirty="0"/>
              <a:t>One category </a:t>
            </a:r>
            <a:r>
              <a:rPr lang="en-US" dirty="0"/>
              <a:t>(e.g., </a:t>
            </a:r>
            <a:r>
              <a:rPr lang="en-US" i="1" dirty="0"/>
              <a:t>habitat type</a:t>
            </a:r>
            <a:r>
              <a:rPr lang="en-US" dirty="0"/>
              <a:t>) with </a:t>
            </a:r>
            <a:r>
              <a:rPr lang="en-US" b="1" u="sng" dirty="0"/>
              <a:t>two groups </a:t>
            </a:r>
            <a:r>
              <a:rPr lang="en-US" dirty="0"/>
              <a:t>(e.g., </a:t>
            </a:r>
            <a:r>
              <a:rPr lang="en-US" i="1" dirty="0"/>
              <a:t>woodland</a:t>
            </a:r>
            <a:r>
              <a:rPr lang="en-US" dirty="0"/>
              <a:t> and </a:t>
            </a:r>
            <a:r>
              <a:rPr lang="en-US" i="1" dirty="0"/>
              <a:t>grassland</a:t>
            </a:r>
            <a:r>
              <a:rPr lang="en-US" dirty="0"/>
              <a:t>) vs one or more a continuous variables (e.g., </a:t>
            </a:r>
            <a:r>
              <a:rPr lang="en-US" i="1" dirty="0"/>
              <a:t>bird richness</a:t>
            </a:r>
            <a:r>
              <a:rPr lang="en-US" dirty="0"/>
              <a:t>).</a:t>
            </a:r>
          </a:p>
          <a:p>
            <a:pPr>
              <a:lnSpc>
                <a:spcPct val="150000"/>
              </a:lnSpc>
            </a:pPr>
            <a:r>
              <a:rPr lang="en-US" dirty="0"/>
              <a:t>Appropriate test: </a:t>
            </a:r>
            <a:r>
              <a:rPr lang="en-US" b="1" dirty="0"/>
              <a:t>Independent student’s T-Test aka Unpaired T-Test</a:t>
            </a:r>
            <a:r>
              <a:rPr lang="en-US" dirty="0"/>
              <a:t>.</a:t>
            </a:r>
          </a:p>
        </p:txBody>
      </p:sp>
      <p:sp>
        <p:nvSpPr>
          <p:cNvPr id="6" name="Title 1">
            <a:extLst>
              <a:ext uri="{FF2B5EF4-FFF2-40B4-BE49-F238E27FC236}">
                <a16:creationId xmlns:a16="http://schemas.microsoft.com/office/drawing/2014/main" id="{A25F4D23-B654-C15C-C183-CECAD7389D29}"/>
              </a:ext>
            </a:extLst>
          </p:cNvPr>
          <p:cNvSpPr txBox="1">
            <a:spLocks/>
          </p:cNvSpPr>
          <p:nvPr/>
        </p:nvSpPr>
        <p:spPr>
          <a:xfrm>
            <a:off x="6172200" y="335145"/>
            <a:ext cx="5181600" cy="1325563"/>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Non-</a:t>
            </a:r>
            <a:r>
              <a:rPr lang="en-US" sz="3600" b="1" dirty="0">
                <a:latin typeface="Arial" panose="020B0604020202020204" pitchFamily="34" charset="0"/>
              </a:rPr>
              <a:t>Parametric Test</a:t>
            </a:r>
            <a:endParaRPr lang="en-ZA" sz="3600" b="1" dirty="0"/>
          </a:p>
        </p:txBody>
      </p:sp>
    </p:spTree>
    <p:extLst>
      <p:ext uri="{BB962C8B-B14F-4D97-AF65-F5344CB8AC3E}">
        <p14:creationId xmlns:p14="http://schemas.microsoft.com/office/powerpoint/2010/main" val="3038922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4807C5-B2F2-A0FE-C3FE-FD3FCA818896}"/>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AI-generated content may be incorrect.">
            <a:extLst>
              <a:ext uri="{FF2B5EF4-FFF2-40B4-BE49-F238E27FC236}">
                <a16:creationId xmlns:a16="http://schemas.microsoft.com/office/drawing/2014/main" id="{60BDFD5F-4876-0F6D-8C17-4A3C1FF2AFBA}"/>
              </a:ext>
            </a:extLst>
          </p:cNvPr>
          <p:cNvPicPr>
            <a:picLocks noChangeAspect="1"/>
          </p:cNvPicPr>
          <p:nvPr/>
        </p:nvPicPr>
        <p:blipFill>
          <a:blip r:embed="rId2"/>
          <a:srcRect l="30690" t="16782" r="18991" b="19234"/>
          <a:stretch>
            <a:fillRect/>
          </a:stretch>
        </p:blipFill>
        <p:spPr>
          <a:xfrm>
            <a:off x="1557987" y="661891"/>
            <a:ext cx="6179429" cy="5244923"/>
          </a:xfrm>
          <a:prstGeom prst="rect">
            <a:avLst/>
          </a:prstGeom>
        </p:spPr>
      </p:pic>
      <p:sp>
        <p:nvSpPr>
          <p:cNvPr id="2" name="TextBox 1">
            <a:extLst>
              <a:ext uri="{FF2B5EF4-FFF2-40B4-BE49-F238E27FC236}">
                <a16:creationId xmlns:a16="http://schemas.microsoft.com/office/drawing/2014/main" id="{574CBBF2-2F1D-DBFA-B522-ACEA2FBFB887}"/>
              </a:ext>
            </a:extLst>
          </p:cNvPr>
          <p:cNvSpPr txBox="1"/>
          <p:nvPr/>
        </p:nvSpPr>
        <p:spPr>
          <a:xfrm>
            <a:off x="7651530" y="1786759"/>
            <a:ext cx="3857298" cy="3416320"/>
          </a:xfrm>
          <a:prstGeom prst="rect">
            <a:avLst/>
          </a:prstGeom>
          <a:noFill/>
        </p:spPr>
        <p:txBody>
          <a:bodyPr wrap="square" rtlCol="0">
            <a:spAutoFit/>
          </a:bodyPr>
          <a:lstStyle/>
          <a:p>
            <a:pPr marL="285750" indent="-285750" algn="just">
              <a:buFont typeface="Arial" panose="020B0604020202020204" pitchFamily="34" charset="0"/>
              <a:buChar char="•"/>
            </a:pPr>
            <a:r>
              <a:rPr lang="en-GB" dirty="0">
                <a:solidFill>
                  <a:schemeClr val="bg1"/>
                </a:solidFill>
              </a:rPr>
              <a:t>Also called </a:t>
            </a:r>
            <a:r>
              <a:rPr lang="en-GB" b="1" dirty="0">
                <a:solidFill>
                  <a:schemeClr val="bg1"/>
                </a:solidFill>
              </a:rPr>
              <a:t>unpaired t-test</a:t>
            </a:r>
            <a:r>
              <a:rPr lang="en-GB" dirty="0">
                <a:solidFill>
                  <a:schemeClr val="bg1"/>
                </a:solidFill>
              </a:rPr>
              <a:t>, this test compares the </a:t>
            </a:r>
            <a:r>
              <a:rPr lang="en-GB" b="1" dirty="0">
                <a:solidFill>
                  <a:schemeClr val="bg1"/>
                </a:solidFill>
              </a:rPr>
              <a:t>means of two separate, independent groups</a:t>
            </a:r>
            <a:r>
              <a:rPr lang="en-GB" dirty="0">
                <a:solidFill>
                  <a:schemeClr val="bg1"/>
                </a:solidFill>
              </a:rPr>
              <a:t>.</a:t>
            </a:r>
          </a:p>
          <a:p>
            <a:pPr marL="285750" indent="-285750" algn="just">
              <a:buFont typeface="Arial" panose="020B0604020202020204" pitchFamily="34" charset="0"/>
              <a:buChar char="•"/>
            </a:pPr>
            <a:r>
              <a:rPr lang="en-GB" b="1" dirty="0">
                <a:solidFill>
                  <a:schemeClr val="bg1"/>
                </a:solidFill>
              </a:rPr>
              <a:t>When to use:</a:t>
            </a:r>
          </a:p>
          <a:p>
            <a:pPr marL="742950" lvl="1" indent="-285750" algn="just">
              <a:buFont typeface="Arial" panose="020B0604020202020204" pitchFamily="34" charset="0"/>
              <a:buChar char="•"/>
            </a:pPr>
            <a:r>
              <a:rPr lang="en-GB" dirty="0">
                <a:solidFill>
                  <a:schemeClr val="bg1"/>
                </a:solidFill>
              </a:rPr>
              <a:t>You have </a:t>
            </a:r>
            <a:r>
              <a:rPr lang="en-GB" b="1" dirty="0">
                <a:solidFill>
                  <a:schemeClr val="bg1"/>
                </a:solidFill>
              </a:rPr>
              <a:t>two different groups of subjects</a:t>
            </a:r>
            <a:r>
              <a:rPr lang="en-GB" dirty="0">
                <a:solidFill>
                  <a:schemeClr val="bg1"/>
                </a:solidFill>
              </a:rPr>
              <a:t> or sampling units.</a:t>
            </a:r>
          </a:p>
          <a:p>
            <a:pPr marL="742950" lvl="1" indent="-285750" algn="just">
              <a:buFont typeface="Arial" panose="020B0604020202020204" pitchFamily="34" charset="0"/>
              <a:buChar char="•"/>
            </a:pPr>
            <a:r>
              <a:rPr lang="en-GB" dirty="0">
                <a:solidFill>
                  <a:schemeClr val="bg1"/>
                </a:solidFill>
              </a:rPr>
              <a:t>There’s </a:t>
            </a:r>
            <a:r>
              <a:rPr lang="en-GB" b="1" dirty="0">
                <a:solidFill>
                  <a:schemeClr val="bg1"/>
                </a:solidFill>
              </a:rPr>
              <a:t>no relationship</a:t>
            </a:r>
            <a:r>
              <a:rPr lang="en-GB" dirty="0">
                <a:solidFill>
                  <a:schemeClr val="bg1"/>
                </a:solidFill>
              </a:rPr>
              <a:t> between the measurements in one group and those in the other.</a:t>
            </a:r>
          </a:p>
          <a:p>
            <a:pPr algn="just"/>
            <a:endParaRPr lang="en-GB" dirty="0">
              <a:solidFill>
                <a:schemeClr val="bg1"/>
              </a:solidFill>
            </a:endParaRPr>
          </a:p>
        </p:txBody>
      </p:sp>
    </p:spTree>
    <p:extLst>
      <p:ext uri="{BB962C8B-B14F-4D97-AF65-F5344CB8AC3E}">
        <p14:creationId xmlns:p14="http://schemas.microsoft.com/office/powerpoint/2010/main" val="140253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6468D-546C-3F5C-67A9-0A2E433B4F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941FF5-7956-23D6-3560-DB77BBE52838}"/>
              </a:ext>
            </a:extLst>
          </p:cNvPr>
          <p:cNvSpPr>
            <a:spLocks noGrp="1"/>
          </p:cNvSpPr>
          <p:nvPr>
            <p:ph type="title"/>
          </p:nvPr>
        </p:nvSpPr>
        <p:spPr>
          <a:xfrm>
            <a:off x="838200" y="365125"/>
            <a:ext cx="5181600" cy="924029"/>
          </a:xfrm>
          <a:ln>
            <a:solidFill>
              <a:schemeClr val="tx1"/>
            </a:solidFill>
          </a:ln>
        </p:spPr>
        <p:txBody>
          <a:bodyPr>
            <a:normAutofit/>
          </a:bodyPr>
          <a:lstStyle/>
          <a:p>
            <a:r>
              <a:rPr lang="en-US" sz="3600" b="1" dirty="0">
                <a:solidFill>
                  <a:schemeClr val="tx1"/>
                </a:solidFill>
                <a:latin typeface="Arial" panose="020B0604020202020204" pitchFamily="34" charset="0"/>
              </a:rPr>
              <a:t>Parametric Test</a:t>
            </a:r>
            <a:endParaRPr lang="en-ZA" sz="3600" dirty="0">
              <a:solidFill>
                <a:schemeClr val="tx1"/>
              </a:solidFill>
            </a:endParaRPr>
          </a:p>
        </p:txBody>
      </p:sp>
      <p:sp>
        <p:nvSpPr>
          <p:cNvPr id="4" name="Content Placeholder 3">
            <a:extLst>
              <a:ext uri="{FF2B5EF4-FFF2-40B4-BE49-F238E27FC236}">
                <a16:creationId xmlns:a16="http://schemas.microsoft.com/office/drawing/2014/main" id="{1601B407-E3DF-B07B-74A5-0FFC080D13CB}"/>
              </a:ext>
            </a:extLst>
          </p:cNvPr>
          <p:cNvSpPr>
            <a:spLocks noGrp="1"/>
          </p:cNvSpPr>
          <p:nvPr>
            <p:ph sz="half" idx="2"/>
          </p:nvPr>
        </p:nvSpPr>
        <p:spPr>
          <a:xfrm>
            <a:off x="6172200" y="1480851"/>
            <a:ext cx="5181600" cy="5012024"/>
          </a:xfrm>
          <a:ln>
            <a:solidFill>
              <a:schemeClr val="tx1"/>
            </a:solidFill>
          </a:ln>
        </p:spPr>
        <p:txBody>
          <a:bodyPr>
            <a:noAutofit/>
          </a:bodyPr>
          <a:lstStyle/>
          <a:p>
            <a:pPr>
              <a:lnSpc>
                <a:spcPct val="160000"/>
              </a:lnSpc>
            </a:pPr>
            <a:r>
              <a:rPr lang="en-US" sz="2000" b="1" u="sng" dirty="0"/>
              <a:t>One category </a:t>
            </a:r>
            <a:r>
              <a:rPr lang="en-US" sz="2000" dirty="0"/>
              <a:t>(e.g., </a:t>
            </a:r>
            <a:r>
              <a:rPr lang="en-US" sz="2000" i="1" dirty="0"/>
              <a:t>rainfall timing</a:t>
            </a:r>
            <a:r>
              <a:rPr lang="en-US" sz="2000" dirty="0"/>
              <a:t>) with </a:t>
            </a:r>
            <a:r>
              <a:rPr lang="en-US" sz="2000" b="1" u="sng" dirty="0"/>
              <a:t>two groups </a:t>
            </a:r>
            <a:r>
              <a:rPr lang="en-US" sz="2000" dirty="0"/>
              <a:t>(e.g., </a:t>
            </a:r>
            <a:r>
              <a:rPr lang="en-US" sz="2000" i="1" dirty="0"/>
              <a:t>before</a:t>
            </a:r>
            <a:r>
              <a:rPr lang="en-US" sz="2000" dirty="0"/>
              <a:t> and </a:t>
            </a:r>
            <a:r>
              <a:rPr lang="en-US" sz="2000" i="1" dirty="0"/>
              <a:t>after</a:t>
            </a:r>
            <a:r>
              <a:rPr lang="en-US" sz="2000" dirty="0"/>
              <a:t>) vs one or more a continuous variables (e.g., </a:t>
            </a:r>
            <a:r>
              <a:rPr lang="en-US" sz="2000" i="1" dirty="0"/>
              <a:t>invertebrate abundance</a:t>
            </a:r>
            <a:r>
              <a:rPr lang="en-US" sz="2000" dirty="0"/>
              <a:t>).</a:t>
            </a:r>
          </a:p>
          <a:p>
            <a:pPr>
              <a:lnSpc>
                <a:spcPct val="170000"/>
              </a:lnSpc>
            </a:pPr>
            <a:r>
              <a:rPr lang="en-US" sz="2000" dirty="0"/>
              <a:t>Appropriate test: </a:t>
            </a:r>
            <a:r>
              <a:rPr lang="en-US" sz="2000" b="1" dirty="0"/>
              <a:t>Wilcoxon-Signed Rank Test</a:t>
            </a:r>
            <a:r>
              <a:rPr lang="en-US" sz="2000" dirty="0"/>
              <a:t>. </a:t>
            </a:r>
          </a:p>
          <a:p>
            <a:pPr>
              <a:lnSpc>
                <a:spcPct val="170000"/>
              </a:lnSpc>
            </a:pPr>
            <a:endParaRPr lang="en-ZA" sz="2000" dirty="0"/>
          </a:p>
        </p:txBody>
      </p:sp>
      <p:sp>
        <p:nvSpPr>
          <p:cNvPr id="5" name="Title 1">
            <a:extLst>
              <a:ext uri="{FF2B5EF4-FFF2-40B4-BE49-F238E27FC236}">
                <a16:creationId xmlns:a16="http://schemas.microsoft.com/office/drawing/2014/main" id="{006C32DE-A4C8-8444-806A-A6AD45CD2699}"/>
              </a:ext>
            </a:extLst>
          </p:cNvPr>
          <p:cNvSpPr>
            <a:spLocks noGrp="1"/>
          </p:cNvSpPr>
          <p:nvPr>
            <p:ph sz="half" idx="1"/>
          </p:nvPr>
        </p:nvSpPr>
        <p:spPr>
          <a:xfrm>
            <a:off x="838200" y="1480850"/>
            <a:ext cx="5181600" cy="4755057"/>
          </a:xfrm>
          <a:ln>
            <a:solidFill>
              <a:schemeClr val="tx1"/>
            </a:solidFill>
          </a:ln>
        </p:spPr>
        <p:txBody>
          <a:bodyPr>
            <a:noAutofit/>
          </a:bodyPr>
          <a:lstStyle/>
          <a:p>
            <a:pPr>
              <a:lnSpc>
                <a:spcPct val="160000"/>
              </a:lnSpc>
            </a:pPr>
            <a:r>
              <a:rPr lang="en-US" sz="2000" b="1" u="sng" dirty="0"/>
              <a:t>One category </a:t>
            </a:r>
            <a:r>
              <a:rPr lang="en-US" sz="2000" dirty="0"/>
              <a:t>(e.g., </a:t>
            </a:r>
            <a:r>
              <a:rPr lang="en-US" sz="2000" i="1" dirty="0"/>
              <a:t>rainfall timing</a:t>
            </a:r>
            <a:r>
              <a:rPr lang="en-US" sz="2000" dirty="0"/>
              <a:t>) with </a:t>
            </a:r>
            <a:r>
              <a:rPr lang="en-US" sz="2000" b="1" u="sng" dirty="0"/>
              <a:t>two groups </a:t>
            </a:r>
            <a:r>
              <a:rPr lang="en-US" sz="2000" dirty="0"/>
              <a:t>(e.g., </a:t>
            </a:r>
            <a:r>
              <a:rPr lang="en-US" sz="2000" i="1" dirty="0"/>
              <a:t>before</a:t>
            </a:r>
            <a:r>
              <a:rPr lang="en-US" sz="2000" dirty="0"/>
              <a:t> and </a:t>
            </a:r>
            <a:r>
              <a:rPr lang="en-US" sz="2000" i="1" dirty="0"/>
              <a:t>after</a:t>
            </a:r>
            <a:r>
              <a:rPr lang="en-US" sz="2000" dirty="0"/>
              <a:t>) vs one or more a continuous variables (e.g., </a:t>
            </a:r>
            <a:r>
              <a:rPr lang="en-US" sz="2000" i="1" dirty="0"/>
              <a:t>invertebrate abundance</a:t>
            </a:r>
            <a:r>
              <a:rPr lang="en-US" sz="2000" dirty="0"/>
              <a:t>).</a:t>
            </a:r>
          </a:p>
          <a:p>
            <a:pPr>
              <a:lnSpc>
                <a:spcPct val="160000"/>
              </a:lnSpc>
            </a:pPr>
            <a:r>
              <a:rPr lang="en-US" sz="2000" dirty="0"/>
              <a:t>Appropriate test: </a:t>
            </a:r>
            <a:r>
              <a:rPr lang="en-US" sz="2000" b="1" dirty="0"/>
              <a:t>Dependent student’s T-Test aka Paired T-Test</a:t>
            </a:r>
            <a:r>
              <a:rPr lang="en-US" sz="2000" dirty="0"/>
              <a:t>.</a:t>
            </a:r>
          </a:p>
        </p:txBody>
      </p:sp>
      <p:sp>
        <p:nvSpPr>
          <p:cNvPr id="6" name="Title 1">
            <a:extLst>
              <a:ext uri="{FF2B5EF4-FFF2-40B4-BE49-F238E27FC236}">
                <a16:creationId xmlns:a16="http://schemas.microsoft.com/office/drawing/2014/main" id="{776E9F89-7920-C848-DF06-890A14F28BD3}"/>
              </a:ext>
            </a:extLst>
          </p:cNvPr>
          <p:cNvSpPr txBox="1">
            <a:spLocks/>
          </p:cNvSpPr>
          <p:nvPr/>
        </p:nvSpPr>
        <p:spPr>
          <a:xfrm>
            <a:off x="6172200" y="365125"/>
            <a:ext cx="5181600" cy="924029"/>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Non-</a:t>
            </a:r>
            <a:r>
              <a:rPr lang="en-US" sz="3600" b="1" dirty="0">
                <a:latin typeface="Arial" panose="020B0604020202020204" pitchFamily="34" charset="0"/>
              </a:rPr>
              <a:t>Parametric Test</a:t>
            </a:r>
            <a:endParaRPr lang="en-ZA" sz="3600" b="1" dirty="0"/>
          </a:p>
        </p:txBody>
      </p:sp>
    </p:spTree>
    <p:extLst>
      <p:ext uri="{BB962C8B-B14F-4D97-AF65-F5344CB8AC3E}">
        <p14:creationId xmlns:p14="http://schemas.microsoft.com/office/powerpoint/2010/main" val="3673665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3D0549-6942-DF6C-814A-EEF58D481F10}"/>
            </a:ext>
          </a:extLst>
        </p:cNvPr>
        <p:cNvGrpSpPr/>
        <p:nvPr/>
      </p:nvGrpSpPr>
      <p:grpSpPr>
        <a:xfrm>
          <a:off x="0" y="0"/>
          <a:ext cx="0" cy="0"/>
          <a:chOff x="0" y="0"/>
          <a:chExt cx="0" cy="0"/>
        </a:xfrm>
      </p:grpSpPr>
      <p:grpSp>
        <p:nvGrpSpPr>
          <p:cNvPr id="39" name="Group 3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0" name="Straight Connector 3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4" name="Isosceles Triangle 4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8" name="Isosceles Triangle 4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9" name="Isosceles Triangle 4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51" name="Rectangle 5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4" name="Straight Connector 5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7" name="Isosceles Triangle 5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1" name="Isosceles Triangle 6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2" name="Isosceles Triangle 6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64" name="Rectangle 6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150A3EF-3B48-7086-A95D-C27CF082A311}"/>
              </a:ext>
            </a:extLst>
          </p:cNvPr>
          <p:cNvPicPr>
            <a:picLocks noChangeAspect="1"/>
          </p:cNvPicPr>
          <p:nvPr/>
        </p:nvPicPr>
        <p:blipFill>
          <a:blip r:embed="rId2"/>
          <a:srcRect l="27779" t="14615" r="17543" b="30421"/>
          <a:stretch>
            <a:fillRect/>
          </a:stretch>
        </p:blipFill>
        <p:spPr>
          <a:xfrm>
            <a:off x="601757" y="844475"/>
            <a:ext cx="7552539" cy="5067594"/>
          </a:xfrm>
          <a:prstGeom prst="rect">
            <a:avLst/>
          </a:prstGeom>
        </p:spPr>
      </p:pic>
      <p:sp>
        <p:nvSpPr>
          <p:cNvPr id="3" name="TextBox 2">
            <a:extLst>
              <a:ext uri="{FF2B5EF4-FFF2-40B4-BE49-F238E27FC236}">
                <a16:creationId xmlns:a16="http://schemas.microsoft.com/office/drawing/2014/main" id="{D4A117B2-4B80-99F6-4362-DD8D43962114}"/>
              </a:ext>
            </a:extLst>
          </p:cNvPr>
          <p:cNvSpPr txBox="1"/>
          <p:nvPr/>
        </p:nvSpPr>
        <p:spPr>
          <a:xfrm>
            <a:off x="7919546" y="1050710"/>
            <a:ext cx="3584027" cy="5078313"/>
          </a:xfrm>
          <a:prstGeom prst="rect">
            <a:avLst/>
          </a:prstGeom>
          <a:noFill/>
        </p:spPr>
        <p:txBody>
          <a:bodyPr wrap="square" rtlCol="0">
            <a:spAutoFit/>
          </a:bodyPr>
          <a:lstStyle/>
          <a:p>
            <a:pPr marL="285750" indent="-285750" algn="just">
              <a:buFont typeface="Arial" panose="020B0604020202020204" pitchFamily="34" charset="0"/>
              <a:buChar char="•"/>
            </a:pPr>
            <a:r>
              <a:rPr lang="en-GB" dirty="0">
                <a:solidFill>
                  <a:schemeClr val="bg1"/>
                </a:solidFill>
              </a:rPr>
              <a:t>Also called </a:t>
            </a:r>
            <a:r>
              <a:rPr lang="en-GB" b="1" dirty="0">
                <a:solidFill>
                  <a:schemeClr val="bg1"/>
                </a:solidFill>
              </a:rPr>
              <a:t>dependent t-test</a:t>
            </a:r>
            <a:r>
              <a:rPr lang="en-GB" dirty="0">
                <a:solidFill>
                  <a:schemeClr val="bg1"/>
                </a:solidFill>
              </a:rPr>
              <a:t>, this compares the </a:t>
            </a:r>
            <a:r>
              <a:rPr lang="en-GB" b="1" dirty="0">
                <a:solidFill>
                  <a:schemeClr val="bg1"/>
                </a:solidFill>
              </a:rPr>
              <a:t>means of two related or matched measurements</a:t>
            </a:r>
            <a:r>
              <a:rPr lang="en-GB" dirty="0">
                <a:solidFill>
                  <a:schemeClr val="bg1"/>
                </a:solidFill>
              </a:rPr>
              <a:t> — essentially, you’re looking at </a:t>
            </a:r>
            <a:r>
              <a:rPr lang="en-GB" b="1" dirty="0">
                <a:solidFill>
                  <a:schemeClr val="bg1"/>
                </a:solidFill>
              </a:rPr>
              <a:t>the same sampling unit measured twice</a:t>
            </a:r>
            <a:r>
              <a:rPr lang="en-GB" dirty="0">
                <a:solidFill>
                  <a:schemeClr val="bg1"/>
                </a:solidFill>
              </a:rPr>
              <a:t> (before vs after, or under two conditions).</a:t>
            </a:r>
          </a:p>
          <a:p>
            <a:pPr marL="285750" indent="-285750" algn="just">
              <a:buFont typeface="Arial" panose="020B0604020202020204" pitchFamily="34" charset="0"/>
              <a:buChar char="•"/>
            </a:pPr>
            <a:r>
              <a:rPr lang="en-GB" b="1" dirty="0">
                <a:solidFill>
                  <a:schemeClr val="bg1"/>
                </a:solidFill>
              </a:rPr>
              <a:t>When to use:</a:t>
            </a:r>
          </a:p>
          <a:p>
            <a:pPr marL="742950" lvl="1" indent="-285750" algn="just">
              <a:buFont typeface="Arial" panose="020B0604020202020204" pitchFamily="34" charset="0"/>
              <a:buChar char="•"/>
            </a:pPr>
            <a:r>
              <a:rPr lang="en-GB" dirty="0">
                <a:solidFill>
                  <a:schemeClr val="bg1"/>
                </a:solidFill>
              </a:rPr>
              <a:t>You have </a:t>
            </a:r>
            <a:r>
              <a:rPr lang="en-GB" b="1" dirty="0">
                <a:solidFill>
                  <a:schemeClr val="bg1"/>
                </a:solidFill>
              </a:rPr>
              <a:t>the same individuals, sites, or plots</a:t>
            </a:r>
            <a:r>
              <a:rPr lang="en-GB" dirty="0">
                <a:solidFill>
                  <a:schemeClr val="bg1"/>
                </a:solidFill>
              </a:rPr>
              <a:t> measured under two conditions or at two time points.</a:t>
            </a:r>
          </a:p>
          <a:p>
            <a:pPr marL="742950" lvl="1" indent="-285750" algn="just">
              <a:buFont typeface="Arial" panose="020B0604020202020204" pitchFamily="34" charset="0"/>
              <a:buChar char="•"/>
            </a:pPr>
            <a:r>
              <a:rPr lang="en-GB" dirty="0">
                <a:solidFill>
                  <a:schemeClr val="bg1"/>
                </a:solidFill>
              </a:rPr>
              <a:t>There’s a </a:t>
            </a:r>
            <a:r>
              <a:rPr lang="en-GB" b="1" dirty="0">
                <a:solidFill>
                  <a:schemeClr val="bg1"/>
                </a:solidFill>
              </a:rPr>
              <a:t>natural pairing</a:t>
            </a:r>
            <a:r>
              <a:rPr lang="en-GB" dirty="0">
                <a:solidFill>
                  <a:schemeClr val="bg1"/>
                </a:solidFill>
              </a:rPr>
              <a:t> between the two sets of data.</a:t>
            </a:r>
          </a:p>
          <a:p>
            <a:pPr marL="285750" indent="-285750" algn="just">
              <a:buFont typeface="Arial" panose="020B0604020202020204" pitchFamily="34" charset="0"/>
              <a:buChar char="•"/>
            </a:pPr>
            <a:endParaRPr lang="en-GB" dirty="0">
              <a:solidFill>
                <a:schemeClr val="bg1"/>
              </a:solidFill>
            </a:endParaRPr>
          </a:p>
        </p:txBody>
      </p:sp>
    </p:spTree>
    <p:extLst>
      <p:ext uri="{BB962C8B-B14F-4D97-AF65-F5344CB8AC3E}">
        <p14:creationId xmlns:p14="http://schemas.microsoft.com/office/powerpoint/2010/main" val="152387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14BD56-8E0C-3F6D-A713-8421ED089CDB}"/>
            </a:ext>
          </a:extLst>
        </p:cNvPr>
        <p:cNvGrpSpPr/>
        <p:nvPr/>
      </p:nvGrpSpPr>
      <p:grpSpPr>
        <a:xfrm>
          <a:off x="0" y="0"/>
          <a:ext cx="0" cy="0"/>
          <a:chOff x="0" y="0"/>
          <a:chExt cx="0" cy="0"/>
        </a:xfrm>
      </p:grpSpPr>
      <p:grpSp>
        <p:nvGrpSpPr>
          <p:cNvPr id="39" name="Group 38">
            <a:extLst>
              <a:ext uri="{FF2B5EF4-FFF2-40B4-BE49-F238E27FC236}">
                <a16:creationId xmlns:a16="http://schemas.microsoft.com/office/drawing/2014/main" id="{FBD2E415-FFC6-6BCA-D319-55102F0DFC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0" name="Straight Connector 39">
              <a:extLst>
                <a:ext uri="{FF2B5EF4-FFF2-40B4-BE49-F238E27FC236}">
                  <a16:creationId xmlns:a16="http://schemas.microsoft.com/office/drawing/2014/main" id="{E43E0565-D593-83DD-DDA1-44E3AFB782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FF6100D6-F359-1351-D8B9-AC2A60DC1FD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2" name="Rectangle 23">
              <a:extLst>
                <a:ext uri="{FF2B5EF4-FFF2-40B4-BE49-F238E27FC236}">
                  <a16:creationId xmlns:a16="http://schemas.microsoft.com/office/drawing/2014/main" id="{B734AC4F-B1E8-68E4-E58B-CEB187B6C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3" name="Rectangle 25">
              <a:extLst>
                <a:ext uri="{FF2B5EF4-FFF2-40B4-BE49-F238E27FC236}">
                  <a16:creationId xmlns:a16="http://schemas.microsoft.com/office/drawing/2014/main" id="{C36359A3-3B99-3977-92B9-D7AB6B190B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4" name="Isosceles Triangle 43">
              <a:extLst>
                <a:ext uri="{FF2B5EF4-FFF2-40B4-BE49-F238E27FC236}">
                  <a16:creationId xmlns:a16="http://schemas.microsoft.com/office/drawing/2014/main" id="{DBD47599-AF70-76F2-5FCD-1CF4A66407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5" name="Rectangle 27">
              <a:extLst>
                <a:ext uri="{FF2B5EF4-FFF2-40B4-BE49-F238E27FC236}">
                  <a16:creationId xmlns:a16="http://schemas.microsoft.com/office/drawing/2014/main" id="{7FB5CA8E-C19E-45CB-7D35-701098BB4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6" name="Rectangle 28">
              <a:extLst>
                <a:ext uri="{FF2B5EF4-FFF2-40B4-BE49-F238E27FC236}">
                  <a16:creationId xmlns:a16="http://schemas.microsoft.com/office/drawing/2014/main" id="{FBC9AC41-CE3B-D9FB-20FD-1264560853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7" name="Rectangle 29">
              <a:extLst>
                <a:ext uri="{FF2B5EF4-FFF2-40B4-BE49-F238E27FC236}">
                  <a16:creationId xmlns:a16="http://schemas.microsoft.com/office/drawing/2014/main" id="{276E57B2-A57D-96C6-5FAC-672AFC9A00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8" name="Isosceles Triangle 47">
              <a:extLst>
                <a:ext uri="{FF2B5EF4-FFF2-40B4-BE49-F238E27FC236}">
                  <a16:creationId xmlns:a16="http://schemas.microsoft.com/office/drawing/2014/main" id="{9D08BE1E-9BE1-B781-52F2-C27E0C3D0E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9" name="Isosceles Triangle 48">
              <a:extLst>
                <a:ext uri="{FF2B5EF4-FFF2-40B4-BE49-F238E27FC236}">
                  <a16:creationId xmlns:a16="http://schemas.microsoft.com/office/drawing/2014/main" id="{CC505CE5-6D92-F450-82A2-6A0922E3C5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51" name="Rectangle 50">
            <a:extLst>
              <a:ext uri="{FF2B5EF4-FFF2-40B4-BE49-F238E27FC236}">
                <a16:creationId xmlns:a16="http://schemas.microsoft.com/office/drawing/2014/main" id="{7EDD1652-717B-C9AF-A163-3D1F5990F7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5399A3A6-2404-864F-E8CA-0001C0AEED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4" name="Straight Connector 53">
              <a:extLst>
                <a:ext uri="{FF2B5EF4-FFF2-40B4-BE49-F238E27FC236}">
                  <a16:creationId xmlns:a16="http://schemas.microsoft.com/office/drawing/2014/main" id="{27C7B90F-C177-73CB-9E6F-FDDEA3E6F8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5" name="Rectangle 23">
              <a:extLst>
                <a:ext uri="{FF2B5EF4-FFF2-40B4-BE49-F238E27FC236}">
                  <a16:creationId xmlns:a16="http://schemas.microsoft.com/office/drawing/2014/main" id="{FD8E356C-1992-E3D1-FEF1-DA9AB2B33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6" name="Rectangle 25">
              <a:extLst>
                <a:ext uri="{FF2B5EF4-FFF2-40B4-BE49-F238E27FC236}">
                  <a16:creationId xmlns:a16="http://schemas.microsoft.com/office/drawing/2014/main" id="{90B094CD-C8E4-F5A8-962E-6C55A77A4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7" name="Isosceles Triangle 56">
              <a:extLst>
                <a:ext uri="{FF2B5EF4-FFF2-40B4-BE49-F238E27FC236}">
                  <a16:creationId xmlns:a16="http://schemas.microsoft.com/office/drawing/2014/main" id="{04FEF049-C565-7C30-8FF3-B39ED8ACB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8" name="Rectangle 27">
              <a:extLst>
                <a:ext uri="{FF2B5EF4-FFF2-40B4-BE49-F238E27FC236}">
                  <a16:creationId xmlns:a16="http://schemas.microsoft.com/office/drawing/2014/main" id="{A00653AD-C8A4-BC97-DC43-F15E990DDB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9" name="Rectangle 28">
              <a:extLst>
                <a:ext uri="{FF2B5EF4-FFF2-40B4-BE49-F238E27FC236}">
                  <a16:creationId xmlns:a16="http://schemas.microsoft.com/office/drawing/2014/main" id="{719FCC23-0FA7-D527-8128-1276743E2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0" name="Rectangle 29">
              <a:extLst>
                <a:ext uri="{FF2B5EF4-FFF2-40B4-BE49-F238E27FC236}">
                  <a16:creationId xmlns:a16="http://schemas.microsoft.com/office/drawing/2014/main" id="{2AF7AFF2-86A9-5049-DCC9-E4BF33ABB1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1" name="Isosceles Triangle 60">
              <a:extLst>
                <a:ext uri="{FF2B5EF4-FFF2-40B4-BE49-F238E27FC236}">
                  <a16:creationId xmlns:a16="http://schemas.microsoft.com/office/drawing/2014/main" id="{0892C8E7-7D2C-9DF5-24EF-43353944D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2" name="Isosceles Triangle 61">
              <a:extLst>
                <a:ext uri="{FF2B5EF4-FFF2-40B4-BE49-F238E27FC236}">
                  <a16:creationId xmlns:a16="http://schemas.microsoft.com/office/drawing/2014/main" id="{043EDBEE-2E8D-72AA-F536-F36258018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64" name="Rectangle 63">
            <a:extLst>
              <a:ext uri="{FF2B5EF4-FFF2-40B4-BE49-F238E27FC236}">
                <a16:creationId xmlns:a16="http://schemas.microsoft.com/office/drawing/2014/main" id="{364FBDBD-EF58-393F-3E56-4B9848668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E75A9D1-6485-1D6B-406C-CD7DABD9F162}"/>
              </a:ext>
            </a:extLst>
          </p:cNvPr>
          <p:cNvPicPr>
            <a:picLocks noChangeAspect="1"/>
          </p:cNvPicPr>
          <p:nvPr/>
        </p:nvPicPr>
        <p:blipFill>
          <a:blip r:embed="rId2"/>
          <a:srcRect l="31604" t="53680" r="13537" b="19404"/>
          <a:stretch>
            <a:fillRect/>
          </a:stretch>
        </p:blipFill>
        <p:spPr>
          <a:xfrm>
            <a:off x="1315166" y="1785201"/>
            <a:ext cx="9657679" cy="3159012"/>
          </a:xfrm>
          <a:prstGeom prst="rect">
            <a:avLst/>
          </a:prstGeom>
        </p:spPr>
      </p:pic>
    </p:spTree>
    <p:extLst>
      <p:ext uri="{BB962C8B-B14F-4D97-AF65-F5344CB8AC3E}">
        <p14:creationId xmlns:p14="http://schemas.microsoft.com/office/powerpoint/2010/main" val="3841700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itle 1">
            <a:extLst>
              <a:ext uri="{FF2B5EF4-FFF2-40B4-BE49-F238E27FC236}">
                <a16:creationId xmlns:a16="http://schemas.microsoft.com/office/drawing/2014/main" id="{C57924F5-CF6E-C718-6D77-0811245DFF16}"/>
              </a:ext>
            </a:extLst>
          </p:cNvPr>
          <p:cNvGraphicFramePr/>
          <p:nvPr>
            <p:extLst>
              <p:ext uri="{D42A27DB-BD31-4B8C-83A1-F6EECF244321}">
                <p14:modId xmlns:p14="http://schemas.microsoft.com/office/powerpoint/2010/main" val="3350555568"/>
              </p:ext>
            </p:extLst>
          </p:nvPr>
        </p:nvGraphicFramePr>
        <p:xfrm>
          <a:off x="509666" y="543127"/>
          <a:ext cx="11407514" cy="5771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241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7048" y="310267"/>
            <a:ext cx="11033150" cy="6206147"/>
          </a:xfrm>
          <a:prstGeom prst="rect">
            <a:avLst/>
          </a:prstGeom>
        </p:spPr>
      </p:pic>
    </p:spTree>
    <p:extLst>
      <p:ext uri="{BB962C8B-B14F-4D97-AF65-F5344CB8AC3E}">
        <p14:creationId xmlns:p14="http://schemas.microsoft.com/office/powerpoint/2010/main" val="1208797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2304" y="313221"/>
            <a:ext cx="10654194" cy="5992985"/>
          </a:xfrm>
          <a:prstGeom prst="rect">
            <a:avLst/>
          </a:prstGeom>
        </p:spPr>
      </p:pic>
    </p:spTree>
    <p:extLst>
      <p:ext uri="{BB962C8B-B14F-4D97-AF65-F5344CB8AC3E}">
        <p14:creationId xmlns:p14="http://schemas.microsoft.com/office/powerpoint/2010/main" val="1546245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8428" y="384167"/>
            <a:ext cx="10857186" cy="6107167"/>
          </a:xfrm>
          <a:prstGeom prst="rect">
            <a:avLst/>
          </a:prstGeom>
        </p:spPr>
      </p:pic>
    </p:spTree>
    <p:extLst>
      <p:ext uri="{BB962C8B-B14F-4D97-AF65-F5344CB8AC3E}">
        <p14:creationId xmlns:p14="http://schemas.microsoft.com/office/powerpoint/2010/main" val="3434880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 33">
            <a:extLst>
              <a:ext uri="{FF2B5EF4-FFF2-40B4-BE49-F238E27FC236}">
                <a16:creationId xmlns:a16="http://schemas.microsoft.com/office/drawing/2014/main" id="{1EC53DD2-B6AD-4293-AACE-97E64E2B16BD}"/>
              </a:ext>
            </a:extLst>
          </p:cNvPr>
          <p:cNvGraphicFramePr>
            <a:graphicFrameLocks noGrp="1"/>
          </p:cNvGraphicFramePr>
          <p:nvPr>
            <p:extLst>
              <p:ext uri="{D42A27DB-BD31-4B8C-83A1-F6EECF244321}">
                <p14:modId xmlns:p14="http://schemas.microsoft.com/office/powerpoint/2010/main" val="3588846736"/>
              </p:ext>
            </p:extLst>
          </p:nvPr>
        </p:nvGraphicFramePr>
        <p:xfrm>
          <a:off x="530188" y="398863"/>
          <a:ext cx="9685867" cy="5944131"/>
        </p:xfrm>
        <a:graphic>
          <a:graphicData uri="http://schemas.openxmlformats.org/drawingml/2006/table">
            <a:tbl>
              <a:tblPr/>
              <a:tblGrid>
                <a:gridCol w="1604316">
                  <a:extLst>
                    <a:ext uri="{9D8B030D-6E8A-4147-A177-3AD203B41FA5}">
                      <a16:colId xmlns:a16="http://schemas.microsoft.com/office/drawing/2014/main" val="2789608359"/>
                    </a:ext>
                  </a:extLst>
                </a:gridCol>
                <a:gridCol w="1319435">
                  <a:extLst>
                    <a:ext uri="{9D8B030D-6E8A-4147-A177-3AD203B41FA5}">
                      <a16:colId xmlns:a16="http://schemas.microsoft.com/office/drawing/2014/main" val="1882770094"/>
                    </a:ext>
                  </a:extLst>
                </a:gridCol>
                <a:gridCol w="1604316">
                  <a:extLst>
                    <a:ext uri="{9D8B030D-6E8A-4147-A177-3AD203B41FA5}">
                      <a16:colId xmlns:a16="http://schemas.microsoft.com/office/drawing/2014/main" val="4190908605"/>
                    </a:ext>
                  </a:extLst>
                </a:gridCol>
                <a:gridCol w="2578900">
                  <a:extLst>
                    <a:ext uri="{9D8B030D-6E8A-4147-A177-3AD203B41FA5}">
                      <a16:colId xmlns:a16="http://schemas.microsoft.com/office/drawing/2014/main" val="554734061"/>
                    </a:ext>
                  </a:extLst>
                </a:gridCol>
                <a:gridCol w="2578900">
                  <a:extLst>
                    <a:ext uri="{9D8B030D-6E8A-4147-A177-3AD203B41FA5}">
                      <a16:colId xmlns:a16="http://schemas.microsoft.com/office/drawing/2014/main" val="3731079856"/>
                    </a:ext>
                  </a:extLst>
                </a:gridCol>
              </a:tblGrid>
              <a:tr h="789112">
                <a:tc>
                  <a:txBody>
                    <a:bodyPr/>
                    <a:lstStyle/>
                    <a:p>
                      <a:pPr algn="ctr" fontAlgn="ctr"/>
                      <a:r>
                        <a:rPr lang="en-GB" sz="1600" b="0" i="0" u="none" strike="noStrike" dirty="0">
                          <a:solidFill>
                            <a:schemeClr val="tx1"/>
                          </a:solidFill>
                          <a:effectLst/>
                          <a:latin typeface="Calibri" panose="020F0502020204030204" pitchFamily="34" charset="0"/>
                        </a:rPr>
                        <a:t>Type(s) of predictor variable(s)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GB" sz="1600" b="0" i="0" u="none" strike="noStrike">
                          <a:solidFill>
                            <a:schemeClr val="tx1"/>
                          </a:solidFill>
                          <a:effectLst/>
                          <a:latin typeface="Calibri" panose="020F0502020204030204" pitchFamily="34" charset="0"/>
                        </a:rPr>
                        <a:t>Number of levels</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GB" sz="1600" b="0" i="0" u="none" strike="noStrike">
                          <a:solidFill>
                            <a:schemeClr val="tx1"/>
                          </a:solidFill>
                          <a:effectLst/>
                          <a:latin typeface="Calibri" panose="020F0502020204030204" pitchFamily="34" charset="0"/>
                        </a:rPr>
                        <a:t>Independent?</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GB" sz="1600" b="0" i="0" u="none" strike="noStrike">
                          <a:solidFill>
                            <a:schemeClr val="tx1"/>
                          </a:solidFill>
                          <a:effectLst/>
                          <a:latin typeface="Calibri" panose="020F0502020204030204" pitchFamily="34" charset="0"/>
                        </a:rPr>
                        <a:t>Normal distribution?</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GB" sz="1600" b="0" i="0" u="none" strike="noStrike">
                          <a:solidFill>
                            <a:schemeClr val="tx1"/>
                          </a:solidFill>
                          <a:effectLst/>
                          <a:latin typeface="Calibri" panose="020F0502020204030204" pitchFamily="34" charset="0"/>
                        </a:rPr>
                        <a:t>Test to use</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01745074"/>
                  </a:ext>
                </a:extLst>
              </a:tr>
              <a:tr h="308568">
                <a:tc rowSpan="9">
                  <a:txBody>
                    <a:bodyPr/>
                    <a:lstStyle/>
                    <a:p>
                      <a:pPr algn="ctr" fontAlgn="ctr"/>
                      <a:r>
                        <a:rPr lang="en-GB" sz="1600" b="0" i="0" u="none" strike="noStrike">
                          <a:solidFill>
                            <a:schemeClr val="tx1"/>
                          </a:solidFill>
                          <a:effectLst/>
                          <a:latin typeface="Calibri" panose="020F0502020204030204" pitchFamily="34" charset="0"/>
                        </a:rPr>
                        <a:t>Categorical</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chemeClr val="tx1"/>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chemeClr val="tx1"/>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chemeClr val="tx1"/>
                          </a:solidFill>
                          <a:effectLst/>
                          <a:latin typeface="Calibri" panose="020F0502020204030204" pitchFamily="34" charset="0"/>
                        </a:rPr>
                        <a:t>Normal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600" b="0" i="0" u="none" strike="noStrike">
                          <a:solidFill>
                            <a:schemeClr val="tx1"/>
                          </a:solidFill>
                          <a:effectLst/>
                          <a:latin typeface="Calibri" panose="020F0502020204030204" pitchFamily="34" charset="0"/>
                        </a:rPr>
                        <a:t>One-sample t test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7344245"/>
                  </a:ext>
                </a:extLst>
              </a:tr>
              <a:tr h="293873">
                <a:tc vMerge="1">
                  <a:txBody>
                    <a:bodyPr/>
                    <a:lstStyle/>
                    <a:p>
                      <a:endParaRPr lang="en-GB"/>
                    </a:p>
                  </a:txBody>
                  <a:tcPr/>
                </a:tc>
                <a:tc rowSpan="4">
                  <a:txBody>
                    <a:bodyPr/>
                    <a:lstStyle/>
                    <a:p>
                      <a:pPr algn="ctr" fontAlgn="ctr"/>
                      <a:r>
                        <a:rPr lang="en-GB" sz="1600" b="0" i="0" u="none" strike="noStrike" dirty="0">
                          <a:solidFill>
                            <a:schemeClr val="tx1"/>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GB" sz="1600" b="0" i="0" u="none" strike="noStrike" dirty="0">
                          <a:solidFill>
                            <a:schemeClr val="tx1"/>
                          </a:solidFill>
                          <a:effectLst/>
                          <a:latin typeface="Calibri" panose="020F0502020204030204" pitchFamily="34" charset="0"/>
                        </a:rPr>
                        <a:t>Independent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chemeClr val="tx1"/>
                          </a:solidFill>
                          <a:effectLst/>
                          <a:latin typeface="Calibri" panose="020F0502020204030204" pitchFamily="34" charset="0"/>
                        </a:rPr>
                        <a:t>Normal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600" b="0" i="0" u="none" strike="noStrike">
                          <a:solidFill>
                            <a:schemeClr val="tx1"/>
                          </a:solidFill>
                          <a:effectLst/>
                          <a:latin typeface="Calibri" panose="020F0502020204030204" pitchFamily="34" charset="0"/>
                        </a:rPr>
                        <a:t>Independent-sample t test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0873915"/>
                  </a:ext>
                </a:extLst>
              </a:tr>
              <a:tr h="29387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600" b="0" i="0" u="none" strike="noStrike">
                          <a:solidFill>
                            <a:schemeClr val="tx1"/>
                          </a:solidFill>
                          <a:effectLst/>
                          <a:latin typeface="Calibri" panose="020F0502020204030204" pitchFamily="34" charset="0"/>
                        </a:rPr>
                        <a:t>Not normal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600" b="0" i="0" u="none" strike="noStrike">
                          <a:solidFill>
                            <a:schemeClr val="tx1"/>
                          </a:solidFill>
                          <a:effectLst/>
                          <a:latin typeface="Calibri" panose="020F0502020204030204" pitchFamily="34" charset="0"/>
                        </a:rPr>
                        <a:t>Mann-Whitney test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407515"/>
                  </a:ext>
                </a:extLst>
              </a:tr>
              <a:tr h="293873">
                <a:tc vMerge="1">
                  <a:txBody>
                    <a:bodyPr/>
                    <a:lstStyle/>
                    <a:p>
                      <a:endParaRPr lang="en-GB"/>
                    </a:p>
                  </a:txBody>
                  <a:tcPr/>
                </a:tc>
                <a:tc vMerge="1">
                  <a:txBody>
                    <a:bodyPr/>
                    <a:lstStyle/>
                    <a:p>
                      <a:endParaRPr lang="en-GB"/>
                    </a:p>
                  </a:txBody>
                  <a:tcPr/>
                </a:tc>
                <a:tc rowSpan="2">
                  <a:txBody>
                    <a:bodyPr/>
                    <a:lstStyle/>
                    <a:p>
                      <a:pPr algn="ctr" fontAlgn="ctr"/>
                      <a:r>
                        <a:rPr lang="en-GB" sz="1600" b="0" i="0" u="none" strike="noStrike">
                          <a:solidFill>
                            <a:schemeClr val="tx1"/>
                          </a:solidFill>
                          <a:effectLst/>
                          <a:latin typeface="Calibri" panose="020F0502020204030204" pitchFamily="34" charset="0"/>
                        </a:rPr>
                        <a:t>Not-independent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chemeClr val="tx1"/>
                          </a:solidFill>
                          <a:effectLst/>
                          <a:latin typeface="Calibri" panose="020F0502020204030204" pitchFamily="34" charset="0"/>
                        </a:rPr>
                        <a:t>Normal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600" b="0" i="0" u="none" strike="noStrike">
                          <a:solidFill>
                            <a:schemeClr val="tx1"/>
                          </a:solidFill>
                          <a:effectLst/>
                          <a:latin typeface="Calibri" panose="020F0502020204030204" pitchFamily="34" charset="0"/>
                        </a:rPr>
                        <a:t>Paired sample t test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7494756"/>
                  </a:ext>
                </a:extLst>
              </a:tr>
              <a:tr h="529456">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600" b="0" i="0" u="none" strike="noStrike">
                          <a:solidFill>
                            <a:schemeClr val="tx1"/>
                          </a:solidFill>
                          <a:effectLst/>
                          <a:latin typeface="Calibri" panose="020F0502020204030204" pitchFamily="34" charset="0"/>
                        </a:rPr>
                        <a:t>Not normal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600" b="0" i="0" u="none" strike="noStrike">
                          <a:solidFill>
                            <a:schemeClr val="tx1"/>
                          </a:solidFill>
                          <a:effectLst/>
                          <a:latin typeface="Calibri" panose="020F0502020204030204" pitchFamily="34" charset="0"/>
                        </a:rPr>
                        <a:t>Wilcoxon matched-pairs test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0597721"/>
                  </a:ext>
                </a:extLst>
              </a:tr>
              <a:tr h="293873">
                <a:tc vMerge="1">
                  <a:txBody>
                    <a:bodyPr/>
                    <a:lstStyle/>
                    <a:p>
                      <a:endParaRPr lang="en-GB"/>
                    </a:p>
                  </a:txBody>
                  <a:tcPr/>
                </a:tc>
                <a:tc rowSpan="4">
                  <a:txBody>
                    <a:bodyPr/>
                    <a:lstStyle/>
                    <a:p>
                      <a:pPr algn="ctr" fontAlgn="ctr"/>
                      <a:r>
                        <a:rPr lang="en-GB" sz="1600" b="0" i="0" u="none" strike="noStrike">
                          <a:solidFill>
                            <a:schemeClr val="tx1"/>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GB" sz="1600" b="0" i="0" u="none" strike="noStrike">
                          <a:solidFill>
                            <a:schemeClr val="tx1"/>
                          </a:solidFill>
                          <a:effectLst/>
                          <a:latin typeface="Calibri" panose="020F0502020204030204" pitchFamily="34" charset="0"/>
                        </a:rPr>
                        <a:t>Independent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chemeClr val="tx1"/>
                          </a:solidFill>
                          <a:effectLst/>
                          <a:latin typeface="Calibri" panose="020F0502020204030204" pitchFamily="34" charset="0"/>
                        </a:rPr>
                        <a:t>Normal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600" b="0" i="0" u="none" strike="noStrike">
                          <a:solidFill>
                            <a:schemeClr val="tx1"/>
                          </a:solidFill>
                          <a:effectLst/>
                          <a:latin typeface="Calibri" panose="020F0502020204030204" pitchFamily="34" charset="0"/>
                        </a:rPr>
                        <a:t>One-way ANOVA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456581"/>
                  </a:ext>
                </a:extLst>
              </a:tr>
              <a:tr h="29387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600" b="0" i="0" u="none" strike="noStrike" dirty="0">
                          <a:solidFill>
                            <a:schemeClr val="tx1"/>
                          </a:solidFill>
                          <a:effectLst/>
                          <a:latin typeface="Calibri" panose="020F0502020204030204" pitchFamily="34" charset="0"/>
                        </a:rPr>
                        <a:t>Not normal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600" b="0" i="0" u="none" strike="noStrike">
                          <a:solidFill>
                            <a:schemeClr val="tx1"/>
                          </a:solidFill>
                          <a:effectLst/>
                          <a:latin typeface="Calibri" panose="020F0502020204030204" pitchFamily="34" charset="0"/>
                        </a:rPr>
                        <a:t>Kruskal-Wallis test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1330834"/>
                  </a:ext>
                </a:extLst>
              </a:tr>
              <a:tr h="293873">
                <a:tc vMerge="1">
                  <a:txBody>
                    <a:bodyPr/>
                    <a:lstStyle/>
                    <a:p>
                      <a:endParaRPr lang="en-GB"/>
                    </a:p>
                  </a:txBody>
                  <a:tcPr/>
                </a:tc>
                <a:tc vMerge="1">
                  <a:txBody>
                    <a:bodyPr/>
                    <a:lstStyle/>
                    <a:p>
                      <a:endParaRPr lang="en-GB"/>
                    </a:p>
                  </a:txBody>
                  <a:tcPr/>
                </a:tc>
                <a:tc rowSpan="2">
                  <a:txBody>
                    <a:bodyPr/>
                    <a:lstStyle/>
                    <a:p>
                      <a:pPr algn="ctr" fontAlgn="ctr"/>
                      <a:r>
                        <a:rPr lang="en-GB" sz="1600" b="0" i="0" u="none" strike="noStrike">
                          <a:solidFill>
                            <a:schemeClr val="tx1"/>
                          </a:solidFill>
                          <a:effectLst/>
                          <a:latin typeface="Calibri" panose="020F0502020204030204" pitchFamily="34" charset="0"/>
                        </a:rPr>
                        <a:t>Not-independent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chemeClr val="tx1"/>
                          </a:solidFill>
                          <a:effectLst/>
                          <a:latin typeface="Calibri" panose="020F0502020204030204" pitchFamily="34" charset="0"/>
                        </a:rPr>
                        <a:t>Normal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600" b="0" i="0" u="none" strike="noStrike">
                          <a:solidFill>
                            <a:schemeClr val="tx1"/>
                          </a:solidFill>
                          <a:effectLst/>
                          <a:latin typeface="Calibri" panose="020F0502020204030204" pitchFamily="34" charset="0"/>
                        </a:rPr>
                        <a:t>Repeated-measures ANOVA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9479748"/>
                  </a:ext>
                </a:extLst>
              </a:tr>
              <a:tr h="29387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600" b="0" i="0" u="none" strike="noStrike">
                          <a:solidFill>
                            <a:schemeClr val="tx1"/>
                          </a:solidFill>
                          <a:effectLst/>
                          <a:latin typeface="Calibri" panose="020F0502020204030204" pitchFamily="34" charset="0"/>
                        </a:rPr>
                        <a:t>Not normal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600" b="0" i="0" u="none" strike="noStrike">
                          <a:solidFill>
                            <a:schemeClr val="tx1"/>
                          </a:solidFill>
                          <a:effectLst/>
                          <a:latin typeface="Calibri" panose="020F0502020204030204" pitchFamily="34" charset="0"/>
                        </a:rPr>
                        <a:t>Friedman test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2503379"/>
                  </a:ext>
                </a:extLst>
              </a:tr>
              <a:tr h="293873">
                <a:tc>
                  <a:txBody>
                    <a:bodyPr/>
                    <a:lstStyle/>
                    <a:p>
                      <a:pPr algn="ctr" fontAlgn="ctr"/>
                      <a:r>
                        <a:rPr lang="en-GB" sz="1600" b="0" i="0" u="none" strike="noStrike">
                          <a:solidFill>
                            <a:schemeClr val="tx1"/>
                          </a:solidFill>
                          <a:effectLst/>
                          <a:latin typeface="Calibri" panose="020F0502020204030204" pitchFamily="34" charset="0"/>
                        </a:rPr>
                        <a:t>Continuous</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chemeClr val="tx1"/>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chemeClr val="tx1"/>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chemeClr val="tx1"/>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600" b="0" i="0" u="none" strike="noStrike" dirty="0">
                          <a:solidFill>
                            <a:schemeClr val="tx1"/>
                          </a:solidFill>
                          <a:effectLst/>
                          <a:latin typeface="Calibri" panose="020F0502020204030204" pitchFamily="34" charset="0"/>
                        </a:rPr>
                        <a:t>Linear regression</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6671297"/>
                  </a:ext>
                </a:extLst>
              </a:tr>
              <a:tr h="587746">
                <a:tc>
                  <a:txBody>
                    <a:bodyPr/>
                    <a:lstStyle/>
                    <a:p>
                      <a:pPr algn="ctr" fontAlgn="ctr"/>
                      <a:r>
                        <a:rPr lang="en-GB" sz="1600" b="0" i="0" u="none" strike="noStrike">
                          <a:solidFill>
                            <a:schemeClr val="tx1"/>
                          </a:solidFill>
                          <a:effectLst/>
                          <a:latin typeface="Calibri" panose="020F0502020204030204" pitchFamily="34" charset="0"/>
                        </a:rPr>
                        <a:t>Categorical &amp;/or Continuous</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chemeClr val="tx1"/>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chemeClr val="tx1"/>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chemeClr val="tx1"/>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600" b="0" i="0" u="none" strike="noStrike" dirty="0">
                          <a:solidFill>
                            <a:schemeClr val="tx1"/>
                          </a:solidFill>
                          <a:effectLst/>
                          <a:latin typeface="Calibri" panose="020F0502020204030204" pitchFamily="34" charset="0"/>
                        </a:rPr>
                        <a:t>General linear model</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088443"/>
                  </a:ext>
                </a:extLst>
              </a:tr>
              <a:tr h="587746">
                <a:tc>
                  <a:txBody>
                    <a:bodyPr/>
                    <a:lstStyle/>
                    <a:p>
                      <a:pPr algn="ctr" fontAlgn="ctr"/>
                      <a:r>
                        <a:rPr lang="en-GB" sz="1600" b="0" i="0" u="none" strike="noStrike">
                          <a:solidFill>
                            <a:schemeClr val="tx1"/>
                          </a:solidFill>
                          <a:effectLst/>
                          <a:latin typeface="Calibri" panose="020F0502020204030204" pitchFamily="34" charset="0"/>
                        </a:rPr>
                        <a:t>Categorical &amp;/or Continuous</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chemeClr val="tx1"/>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chemeClr val="tx1"/>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chemeClr val="tx1"/>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600" b="0" i="0" u="none" strike="noStrike" dirty="0">
                          <a:solidFill>
                            <a:schemeClr val="tx1"/>
                          </a:solidFill>
                          <a:effectLst/>
                          <a:latin typeface="Calibri" panose="020F0502020204030204" pitchFamily="34" charset="0"/>
                        </a:rPr>
                        <a:t>Binary logistic regression</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2221135"/>
                  </a:ext>
                </a:extLst>
              </a:tr>
              <a:tr h="790519">
                <a:tc>
                  <a:txBody>
                    <a:bodyPr/>
                    <a:lstStyle/>
                    <a:p>
                      <a:pPr algn="ctr" fontAlgn="ctr"/>
                      <a:r>
                        <a:rPr lang="en-GB" sz="1600" b="0" i="0" u="none" strike="noStrike">
                          <a:solidFill>
                            <a:schemeClr val="tx1"/>
                          </a:solidFill>
                          <a:effectLst/>
                          <a:latin typeface="Calibri" panose="020F0502020204030204" pitchFamily="34" charset="0"/>
                        </a:rPr>
                        <a:t>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GB" sz="1600" b="0" i="0" u="none" strike="noStrike">
                          <a:solidFill>
                            <a:schemeClr val="tx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GB" sz="1600" b="0" i="0" u="none" strike="noStrike">
                          <a:solidFill>
                            <a:schemeClr val="tx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GB" sz="1600" b="0" i="0" u="none" strike="noStrike">
                          <a:solidFill>
                            <a:schemeClr val="tx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GB" sz="1600" b="0" i="0" u="none" strike="noStrike" dirty="0">
                          <a:solidFill>
                            <a:schemeClr val="tx1"/>
                          </a:solidFill>
                          <a:effectLst/>
                          <a:latin typeface="Calibri" panose="020F0502020204030204" pitchFamily="34" charset="0"/>
                        </a:rPr>
                        <a:t>Chi-squared test (big samples) or Fisher's Exact test (small samples)</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45353586"/>
                  </a:ext>
                </a:extLst>
              </a:tr>
            </a:tbl>
          </a:graphicData>
        </a:graphic>
      </p:graphicFrame>
    </p:spTree>
    <p:extLst>
      <p:ext uri="{BB962C8B-B14F-4D97-AF65-F5344CB8AC3E}">
        <p14:creationId xmlns:p14="http://schemas.microsoft.com/office/powerpoint/2010/main" val="1224590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92DD3-FB51-3C46-6A8D-48C69F1535EA}"/>
            </a:ext>
          </a:extLst>
        </p:cNvPr>
        <p:cNvGrpSpPr/>
        <p:nvPr/>
      </p:nvGrpSpPr>
      <p:grpSpPr>
        <a:xfrm>
          <a:off x="0" y="0"/>
          <a:ext cx="0" cy="0"/>
          <a:chOff x="0" y="0"/>
          <a:chExt cx="0" cy="0"/>
        </a:xfrm>
      </p:grpSpPr>
      <p:graphicFrame>
        <p:nvGraphicFramePr>
          <p:cNvPr id="16" name="Title 1">
            <a:extLst>
              <a:ext uri="{FF2B5EF4-FFF2-40B4-BE49-F238E27FC236}">
                <a16:creationId xmlns:a16="http://schemas.microsoft.com/office/drawing/2014/main" id="{E0D2DC81-7C56-7ECD-5086-1877DDF3F66C}"/>
              </a:ext>
            </a:extLst>
          </p:cNvPr>
          <p:cNvGraphicFramePr/>
          <p:nvPr>
            <p:extLst>
              <p:ext uri="{D42A27DB-BD31-4B8C-83A1-F6EECF244321}">
                <p14:modId xmlns:p14="http://schemas.microsoft.com/office/powerpoint/2010/main" val="1532811117"/>
              </p:ext>
            </p:extLst>
          </p:nvPr>
        </p:nvGraphicFramePr>
        <p:xfrm>
          <a:off x="509666" y="543127"/>
          <a:ext cx="11407514" cy="5771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311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59645-B4AC-8AA0-030D-209DAF7B4467}"/>
            </a:ext>
          </a:extLst>
        </p:cNvPr>
        <p:cNvGrpSpPr/>
        <p:nvPr/>
      </p:nvGrpSpPr>
      <p:grpSpPr>
        <a:xfrm>
          <a:off x="0" y="0"/>
          <a:ext cx="0" cy="0"/>
          <a:chOff x="0" y="0"/>
          <a:chExt cx="0" cy="0"/>
        </a:xfrm>
      </p:grpSpPr>
      <p:graphicFrame>
        <p:nvGraphicFramePr>
          <p:cNvPr id="16" name="Title 1">
            <a:extLst>
              <a:ext uri="{FF2B5EF4-FFF2-40B4-BE49-F238E27FC236}">
                <a16:creationId xmlns:a16="http://schemas.microsoft.com/office/drawing/2014/main" id="{882780A2-DB7E-77DE-E8CC-8CE065FCF239}"/>
              </a:ext>
            </a:extLst>
          </p:cNvPr>
          <p:cNvGraphicFramePr/>
          <p:nvPr>
            <p:extLst>
              <p:ext uri="{D42A27DB-BD31-4B8C-83A1-F6EECF244321}">
                <p14:modId xmlns:p14="http://schemas.microsoft.com/office/powerpoint/2010/main" val="3293441007"/>
              </p:ext>
            </p:extLst>
          </p:nvPr>
        </p:nvGraphicFramePr>
        <p:xfrm>
          <a:off x="509666" y="543127"/>
          <a:ext cx="11407514" cy="5771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8463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9CB51-F4A0-CA13-C0FD-0EC28165C841}"/>
            </a:ext>
          </a:extLst>
        </p:cNvPr>
        <p:cNvGrpSpPr/>
        <p:nvPr/>
      </p:nvGrpSpPr>
      <p:grpSpPr>
        <a:xfrm>
          <a:off x="0" y="0"/>
          <a:ext cx="0" cy="0"/>
          <a:chOff x="0" y="0"/>
          <a:chExt cx="0" cy="0"/>
        </a:xfrm>
      </p:grpSpPr>
      <p:graphicFrame>
        <p:nvGraphicFramePr>
          <p:cNvPr id="16" name="Title 1">
            <a:extLst>
              <a:ext uri="{FF2B5EF4-FFF2-40B4-BE49-F238E27FC236}">
                <a16:creationId xmlns:a16="http://schemas.microsoft.com/office/drawing/2014/main" id="{F5F35B1E-78EB-10BC-898E-DB63FDD91C56}"/>
              </a:ext>
            </a:extLst>
          </p:cNvPr>
          <p:cNvGraphicFramePr/>
          <p:nvPr>
            <p:extLst>
              <p:ext uri="{D42A27DB-BD31-4B8C-83A1-F6EECF244321}">
                <p14:modId xmlns:p14="http://schemas.microsoft.com/office/powerpoint/2010/main" val="2683408885"/>
              </p:ext>
            </p:extLst>
          </p:nvPr>
        </p:nvGraphicFramePr>
        <p:xfrm>
          <a:off x="509666" y="543127"/>
          <a:ext cx="11407514" cy="5771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6385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DEBE0-2FC1-49F6-A860-03507D14C9A6}"/>
              </a:ext>
            </a:extLst>
          </p:cNvPr>
          <p:cNvSpPr>
            <a:spLocks noGrp="1"/>
          </p:cNvSpPr>
          <p:nvPr>
            <p:ph type="title"/>
          </p:nvPr>
        </p:nvSpPr>
        <p:spPr/>
        <p:txBody>
          <a:bodyPr/>
          <a:lstStyle/>
          <a:p>
            <a:r>
              <a:rPr lang="en-GB"/>
              <a:t>Choosing a test</a:t>
            </a:r>
          </a:p>
        </p:txBody>
      </p:sp>
      <p:sp>
        <p:nvSpPr>
          <p:cNvPr id="3" name="Content Placeholder 2">
            <a:extLst>
              <a:ext uri="{FF2B5EF4-FFF2-40B4-BE49-F238E27FC236}">
                <a16:creationId xmlns:a16="http://schemas.microsoft.com/office/drawing/2014/main" id="{F90AEC9C-21D8-4D50-B748-EBA6F12464BB}"/>
              </a:ext>
            </a:extLst>
          </p:cNvPr>
          <p:cNvSpPr>
            <a:spLocks noGrp="1"/>
          </p:cNvSpPr>
          <p:nvPr>
            <p:ph idx="1"/>
          </p:nvPr>
        </p:nvSpPr>
        <p:spPr/>
        <p:txBody>
          <a:bodyPr>
            <a:normAutofit/>
          </a:bodyPr>
          <a:lstStyle/>
          <a:p>
            <a:r>
              <a:rPr lang="en-GB" sz="2800" dirty="0"/>
              <a:t>The type of test you choose is based on:</a:t>
            </a:r>
          </a:p>
          <a:p>
            <a:pPr lvl="1"/>
            <a:r>
              <a:rPr lang="en-GB" sz="2400" dirty="0"/>
              <a:t>Type of response variable</a:t>
            </a:r>
          </a:p>
          <a:p>
            <a:pPr lvl="1"/>
            <a:r>
              <a:rPr lang="en-GB" sz="2400" dirty="0"/>
              <a:t>Type of predictor variable</a:t>
            </a:r>
          </a:p>
          <a:p>
            <a:pPr lvl="2"/>
            <a:r>
              <a:rPr lang="en-GB" sz="2000" dirty="0"/>
              <a:t>If categorical – how many groups are there? E.g. Habitat type A, B, C (3 groups)</a:t>
            </a:r>
          </a:p>
          <a:p>
            <a:pPr lvl="1"/>
            <a:r>
              <a:rPr lang="en-GB" sz="2400" b="1" dirty="0"/>
              <a:t>Distribution of data – normal or not normal?</a:t>
            </a:r>
          </a:p>
          <a:p>
            <a:pPr lvl="2"/>
            <a:endParaRPr lang="en-GB" sz="2000" dirty="0"/>
          </a:p>
        </p:txBody>
      </p:sp>
    </p:spTree>
    <p:extLst>
      <p:ext uri="{BB962C8B-B14F-4D97-AF65-F5344CB8AC3E}">
        <p14:creationId xmlns:p14="http://schemas.microsoft.com/office/powerpoint/2010/main" val="35092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4D828-BEF0-D788-D81D-B6D1C13A4E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07A5B6-CF8E-AD74-8FBF-7680218FFA5B}"/>
              </a:ext>
            </a:extLst>
          </p:cNvPr>
          <p:cNvSpPr>
            <a:spLocks noGrp="1"/>
          </p:cNvSpPr>
          <p:nvPr>
            <p:ph type="title"/>
          </p:nvPr>
        </p:nvSpPr>
        <p:spPr>
          <a:xfrm>
            <a:off x="838199" y="365125"/>
            <a:ext cx="10899097" cy="1325563"/>
          </a:xfrm>
        </p:spPr>
        <p:txBody>
          <a:bodyPr/>
          <a:lstStyle/>
          <a:p>
            <a:r>
              <a:rPr lang="en-US" b="1" dirty="0">
                <a:latin typeface="Arial" panose="020B0604020202020204" pitchFamily="34" charset="0"/>
              </a:rPr>
              <a:t>Normality Testing </a:t>
            </a:r>
            <a:r>
              <a:rPr lang="en-US" sz="2400" b="1" dirty="0">
                <a:latin typeface="Arial" panose="020B0604020202020204" pitchFamily="34" charset="0"/>
              </a:rPr>
              <a:t>(for measured dependent variables)</a:t>
            </a:r>
            <a:endParaRPr lang="en-ZA" sz="2400" dirty="0"/>
          </a:p>
        </p:txBody>
      </p:sp>
      <p:sp>
        <p:nvSpPr>
          <p:cNvPr id="5" name="Content Placeholder 2">
            <a:extLst>
              <a:ext uri="{FF2B5EF4-FFF2-40B4-BE49-F238E27FC236}">
                <a16:creationId xmlns:a16="http://schemas.microsoft.com/office/drawing/2014/main" id="{E375D1B8-DEC5-4A8A-893D-450B0159A3D1}"/>
              </a:ext>
            </a:extLst>
          </p:cNvPr>
          <p:cNvSpPr>
            <a:spLocks noGrp="1"/>
          </p:cNvSpPr>
          <p:nvPr>
            <p:ph idx="1"/>
          </p:nvPr>
        </p:nvSpPr>
        <p:spPr>
          <a:xfrm>
            <a:off x="454704" y="1501065"/>
            <a:ext cx="11307771" cy="4083269"/>
          </a:xfrm>
          <a:solidFill>
            <a:schemeClr val="accent3">
              <a:lumMod val="20000"/>
              <a:lumOff val="80000"/>
            </a:schemeClr>
          </a:solidFill>
        </p:spPr>
        <p:txBody>
          <a:bodyPr>
            <a:noAutofit/>
          </a:bodyPr>
          <a:lstStyle/>
          <a:p>
            <a:pPr algn="just" defTabSz="914400" eaLnBrk="0" fontAlgn="base" hangingPunct="0">
              <a:lnSpc>
                <a:spcPct val="150000"/>
              </a:lnSpc>
              <a:spcBef>
                <a:spcPct val="0"/>
              </a:spcBef>
              <a:spcAft>
                <a:spcPct val="0"/>
              </a:spcAft>
              <a:buClrTx/>
              <a:buSzTx/>
            </a:pPr>
            <a:r>
              <a:rPr lang="en-GB" altLang="en-US" sz="2400" b="1" dirty="0">
                <a:solidFill>
                  <a:schemeClr val="bg1"/>
                </a:solidFill>
                <a:latin typeface="Arial" panose="020B0604020202020204" pitchFamily="34" charset="0"/>
                <a:cs typeface="Arial" panose="020B0604020202020204" pitchFamily="34" charset="0"/>
              </a:rPr>
              <a:t>Normality </a:t>
            </a:r>
            <a:r>
              <a:rPr lang="en-US" altLang="en-US" sz="2400" dirty="0">
                <a:solidFill>
                  <a:schemeClr val="bg1"/>
                </a:solidFill>
                <a:latin typeface="Arial" panose="020B0604020202020204" pitchFamily="34" charset="0"/>
                <a:cs typeface="Arial" panose="020B0604020202020204" pitchFamily="34" charset="0"/>
              </a:rPr>
              <a:t>means that the data in each group follow a </a:t>
            </a:r>
            <a:r>
              <a:rPr lang="en-US" altLang="en-US" sz="2400" b="1" dirty="0">
                <a:solidFill>
                  <a:schemeClr val="bg1"/>
                </a:solidFill>
                <a:latin typeface="Arial" panose="020B0604020202020204" pitchFamily="34" charset="0"/>
                <a:cs typeface="Arial" panose="020B0604020202020204" pitchFamily="34" charset="0"/>
              </a:rPr>
              <a:t>bell-shaped (normal) distribution</a:t>
            </a:r>
            <a:r>
              <a:rPr lang="en-US" altLang="en-US" sz="2400" dirty="0">
                <a:solidFill>
                  <a:schemeClr val="bg1"/>
                </a:solidFill>
                <a:latin typeface="Arial" panose="020B0604020202020204" pitchFamily="34" charset="0"/>
                <a:cs typeface="Arial" panose="020B0604020202020204" pitchFamily="34" charset="0"/>
              </a:rPr>
              <a:t> — most values are around the average, and fewer are at the extremes.</a:t>
            </a:r>
          </a:p>
          <a:p>
            <a:pPr algn="just" defTabSz="914400" eaLnBrk="0" fontAlgn="base" hangingPunct="0">
              <a:lnSpc>
                <a:spcPct val="150000"/>
              </a:lnSpc>
              <a:spcBef>
                <a:spcPct val="0"/>
              </a:spcBef>
              <a:spcAft>
                <a:spcPct val="0"/>
              </a:spcAft>
              <a:buClrTx/>
              <a:buSzTx/>
            </a:pPr>
            <a:r>
              <a:rPr lang="en-GB" sz="2400" dirty="0">
                <a:solidFill>
                  <a:schemeClr val="bg1"/>
                </a:solidFill>
                <a:latin typeface="Arial" panose="020B0604020202020204" pitchFamily="34" charset="0"/>
                <a:cs typeface="Arial" panose="020B0604020202020204" pitchFamily="34" charset="0"/>
              </a:rPr>
              <a:t>Think of the </a:t>
            </a:r>
            <a:r>
              <a:rPr lang="en-GB" sz="2400" b="1" dirty="0">
                <a:solidFill>
                  <a:schemeClr val="bg1"/>
                </a:solidFill>
                <a:latin typeface="Arial" panose="020B0604020202020204" pitchFamily="34" charset="0"/>
                <a:cs typeface="Arial" panose="020B0604020202020204" pitchFamily="34" charset="0"/>
              </a:rPr>
              <a:t>heights of adult humans</a:t>
            </a:r>
            <a:r>
              <a:rPr lang="en-GB" sz="2400" dirty="0">
                <a:solidFill>
                  <a:schemeClr val="bg1"/>
                </a:solidFill>
                <a:latin typeface="Arial" panose="020B0604020202020204" pitchFamily="34" charset="0"/>
                <a:cs typeface="Arial" panose="020B0604020202020204" pitchFamily="34" charset="0"/>
              </a:rPr>
              <a:t> in a population. Most people are close to the average height, and very tall or very short individuals are rarer. This makes a </a:t>
            </a:r>
            <a:r>
              <a:rPr lang="en-GB" sz="2400" b="1" dirty="0">
                <a:solidFill>
                  <a:schemeClr val="bg1"/>
                </a:solidFill>
                <a:latin typeface="Arial" panose="020B0604020202020204" pitchFamily="34" charset="0"/>
                <a:cs typeface="Arial" panose="020B0604020202020204" pitchFamily="34" charset="0"/>
              </a:rPr>
              <a:t>bell-shaped curve</a:t>
            </a:r>
            <a:r>
              <a:rPr lang="en-GB" sz="2400" dirty="0">
                <a:solidFill>
                  <a:schemeClr val="bg1"/>
                </a:solidFill>
                <a:latin typeface="Arial" panose="020B0604020202020204" pitchFamily="34" charset="0"/>
                <a:cs typeface="Arial" panose="020B0604020202020204" pitchFamily="34" charset="0"/>
              </a:rPr>
              <a:t> — that’s what “normal” looks like in statistics.</a:t>
            </a:r>
            <a:endParaRPr lang="en-US" sz="2400" dirty="0">
              <a:solidFill>
                <a:schemeClr val="bg1"/>
              </a:solidFill>
              <a:latin typeface="Arial" panose="020B0604020202020204" pitchFamily="34" charset="0"/>
              <a:cs typeface="Arial" panose="020B0604020202020204" pitchFamily="34" charset="0"/>
            </a:endParaRPr>
          </a:p>
          <a:p>
            <a:pPr algn="just" defTabSz="914400" eaLnBrk="0" fontAlgn="base" hangingPunct="0">
              <a:lnSpc>
                <a:spcPct val="150000"/>
              </a:lnSpc>
              <a:spcBef>
                <a:spcPct val="0"/>
              </a:spcBef>
              <a:spcAft>
                <a:spcPct val="0"/>
              </a:spcAft>
              <a:buClrTx/>
              <a:buSzTx/>
            </a:pPr>
            <a:r>
              <a:rPr lang="en-US" altLang="en-US" sz="2400" dirty="0">
                <a:solidFill>
                  <a:schemeClr val="bg1"/>
                </a:solidFill>
                <a:latin typeface="Arial" panose="020B0604020202020204" pitchFamily="34" charset="0"/>
                <a:cs typeface="Arial" panose="020B0604020202020204" pitchFamily="34" charset="0"/>
              </a:rPr>
              <a:t>Many tests like </a:t>
            </a:r>
            <a:r>
              <a:rPr lang="en-US" altLang="en-US" sz="2400" b="1" dirty="0">
                <a:solidFill>
                  <a:schemeClr val="bg1"/>
                </a:solidFill>
                <a:latin typeface="Arial" panose="020B0604020202020204" pitchFamily="34" charset="0"/>
                <a:cs typeface="Arial" panose="020B0604020202020204" pitchFamily="34" charset="0"/>
              </a:rPr>
              <a:t>t-tests</a:t>
            </a:r>
            <a:r>
              <a:rPr lang="en-US" altLang="en-US" sz="2400" dirty="0">
                <a:solidFill>
                  <a:schemeClr val="bg1"/>
                </a:solidFill>
                <a:latin typeface="Arial" panose="020B0604020202020204" pitchFamily="34" charset="0"/>
                <a:cs typeface="Arial" panose="020B0604020202020204" pitchFamily="34" charset="0"/>
              </a:rPr>
              <a:t> and </a:t>
            </a:r>
            <a:r>
              <a:rPr lang="en-US" altLang="en-US" sz="2400" b="1" dirty="0">
                <a:solidFill>
                  <a:schemeClr val="bg1"/>
                </a:solidFill>
                <a:latin typeface="Arial" panose="020B0604020202020204" pitchFamily="34" charset="0"/>
                <a:cs typeface="Arial" panose="020B0604020202020204" pitchFamily="34" charset="0"/>
              </a:rPr>
              <a:t>ANOVA</a:t>
            </a:r>
            <a:r>
              <a:rPr lang="en-US" altLang="en-US" sz="2400" dirty="0">
                <a:solidFill>
                  <a:schemeClr val="bg1"/>
                </a:solidFill>
                <a:latin typeface="Arial" panose="020B0604020202020204" pitchFamily="34" charset="0"/>
                <a:cs typeface="Arial" panose="020B0604020202020204" pitchFamily="34" charset="0"/>
              </a:rPr>
              <a:t> assume the data are approximately normal.</a:t>
            </a:r>
          </a:p>
          <a:p>
            <a:pPr marL="0" indent="0" algn="just">
              <a:lnSpc>
                <a:spcPct val="150000"/>
              </a:lnSpc>
              <a:buClr>
                <a:schemeClr val="accent2">
                  <a:lumMod val="50000"/>
                </a:schemeClr>
              </a:buClr>
              <a:buNone/>
            </a:pPr>
            <a:endParaRPr lang="en-GB" altLang="en-US" sz="2400" b="1" dirty="0">
              <a:solidFill>
                <a:schemeClr val="bg1"/>
              </a:solidFill>
            </a:endParaRPr>
          </a:p>
        </p:txBody>
      </p:sp>
    </p:spTree>
    <p:extLst>
      <p:ext uri="{BB962C8B-B14F-4D97-AF65-F5344CB8AC3E}">
        <p14:creationId xmlns:p14="http://schemas.microsoft.com/office/powerpoint/2010/main" val="88089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C358779-11A8-410F-FF8D-96E7A38F299D}"/>
            </a:ext>
          </a:extLst>
        </p:cNvPr>
        <p:cNvGrpSpPr/>
        <p:nvPr/>
      </p:nvGrpSpPr>
      <p:grpSpPr>
        <a:xfrm>
          <a:off x="0" y="0"/>
          <a:ext cx="0" cy="0"/>
          <a:chOff x="0" y="0"/>
          <a:chExt cx="0" cy="0"/>
        </a:xfrm>
      </p:grpSpPr>
      <p:grpSp>
        <p:nvGrpSpPr>
          <p:cNvPr id="1032" name="Group 1031">
            <a:extLst>
              <a:ext uri="{FF2B5EF4-FFF2-40B4-BE49-F238E27FC236}">
                <a16:creationId xmlns:a16="http://schemas.microsoft.com/office/drawing/2014/main" id="{5F054EF5-EFE6-45A2-834C-0F0931F39F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3" name="Straight Connector 1032">
              <a:extLst>
                <a:ext uri="{FF2B5EF4-FFF2-40B4-BE49-F238E27FC236}">
                  <a16:creationId xmlns:a16="http://schemas.microsoft.com/office/drawing/2014/main" id="{CFE3C88A-FEDB-4B9C-94EE-5026B326B3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034" name="Straight Connector 1033">
              <a:extLst>
                <a:ext uri="{FF2B5EF4-FFF2-40B4-BE49-F238E27FC236}">
                  <a16:creationId xmlns:a16="http://schemas.microsoft.com/office/drawing/2014/main" id="{B5D51D9B-0E7C-44D3-9215-81F9915232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035" name="Rectangle 23">
              <a:extLst>
                <a:ext uri="{FF2B5EF4-FFF2-40B4-BE49-F238E27FC236}">
                  <a16:creationId xmlns:a16="http://schemas.microsoft.com/office/drawing/2014/main" id="{16EFB339-1D4E-4824-A20B-AF30D07CF7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36" name="Rectangle 25">
              <a:extLst>
                <a:ext uri="{FF2B5EF4-FFF2-40B4-BE49-F238E27FC236}">
                  <a16:creationId xmlns:a16="http://schemas.microsoft.com/office/drawing/2014/main" id="{00030831-8136-4C61-8F00-6F190C5AE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37" name="Isosceles Triangle 1036">
              <a:extLst>
                <a:ext uri="{FF2B5EF4-FFF2-40B4-BE49-F238E27FC236}">
                  <a16:creationId xmlns:a16="http://schemas.microsoft.com/office/drawing/2014/main" id="{9B14B360-4798-467E-ADE9-756959EC5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38" name="Rectangle 27">
              <a:extLst>
                <a:ext uri="{FF2B5EF4-FFF2-40B4-BE49-F238E27FC236}">
                  <a16:creationId xmlns:a16="http://schemas.microsoft.com/office/drawing/2014/main" id="{9433F2F7-DA21-430A-A31C-D529D9C6A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39" name="Rectangle 28">
              <a:extLst>
                <a:ext uri="{FF2B5EF4-FFF2-40B4-BE49-F238E27FC236}">
                  <a16:creationId xmlns:a16="http://schemas.microsoft.com/office/drawing/2014/main" id="{0B24FFF9-F75D-4A88-90F8-D2D7BBB8E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0" name="Rectangle 29">
              <a:extLst>
                <a:ext uri="{FF2B5EF4-FFF2-40B4-BE49-F238E27FC236}">
                  <a16:creationId xmlns:a16="http://schemas.microsoft.com/office/drawing/2014/main" id="{A0A2A2C4-404D-431C-8F9A-227932A42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1" name="Isosceles Triangle 1040">
              <a:extLst>
                <a:ext uri="{FF2B5EF4-FFF2-40B4-BE49-F238E27FC236}">
                  <a16:creationId xmlns:a16="http://schemas.microsoft.com/office/drawing/2014/main" id="{4661DBE2-1BC5-463F-BBB8-199B890D1C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2" name="Isosceles Triangle 1041">
              <a:extLst>
                <a:ext uri="{FF2B5EF4-FFF2-40B4-BE49-F238E27FC236}">
                  <a16:creationId xmlns:a16="http://schemas.microsoft.com/office/drawing/2014/main" id="{710A6E70-F0B9-4E3D-9A78-2D2FEE5DF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1044" name="Rectangle 104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6" name="Group 104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47" name="Straight Connector 104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50" name="Isosceles Triangle 104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5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5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5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54" name="Isosceles Triangle 105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55" name="Isosceles Triangle 105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1057" name="Rectangle 105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Bell Curve: Definition, How It Works, and Example">
            <a:extLst>
              <a:ext uri="{FF2B5EF4-FFF2-40B4-BE49-F238E27FC236}">
                <a16:creationId xmlns:a16="http://schemas.microsoft.com/office/drawing/2014/main" id="{01854001-699D-61C3-7FF0-80B0ACAC748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 t="6183" r="49486" b="8732"/>
          <a:stretch>
            <a:fillRect/>
          </a:stretch>
        </p:blipFill>
        <p:spPr bwMode="auto">
          <a:xfrm>
            <a:off x="6842029" y="798091"/>
            <a:ext cx="4672545" cy="52533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ell Curve: Definition, How It Works, and Example">
            <a:extLst>
              <a:ext uri="{FF2B5EF4-FFF2-40B4-BE49-F238E27FC236}">
                <a16:creationId xmlns:a16="http://schemas.microsoft.com/office/drawing/2014/main" id="{C43D8F98-0479-950F-0AB2-004F8E5E03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59" t="3552" r="9074" b="8975"/>
          <a:stretch>
            <a:fillRect/>
          </a:stretch>
        </p:blipFill>
        <p:spPr bwMode="auto">
          <a:xfrm>
            <a:off x="591742" y="1370835"/>
            <a:ext cx="6079992" cy="3941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04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3F436-6025-6DB9-35F0-6798E36657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FC544F-0068-77C3-8F7E-FCBD02589678}"/>
              </a:ext>
            </a:extLst>
          </p:cNvPr>
          <p:cNvSpPr>
            <a:spLocks noGrp="1"/>
          </p:cNvSpPr>
          <p:nvPr>
            <p:ph type="title"/>
          </p:nvPr>
        </p:nvSpPr>
        <p:spPr>
          <a:xfrm>
            <a:off x="838199" y="365125"/>
            <a:ext cx="10899097" cy="1325563"/>
          </a:xfrm>
        </p:spPr>
        <p:txBody>
          <a:bodyPr/>
          <a:lstStyle/>
          <a:p>
            <a:r>
              <a:rPr lang="en-US" b="1" dirty="0">
                <a:latin typeface="Arial" panose="020B0604020202020204" pitchFamily="34" charset="0"/>
              </a:rPr>
              <a:t>Normality Testing </a:t>
            </a:r>
            <a:r>
              <a:rPr lang="en-US" sz="2400" b="1" dirty="0">
                <a:latin typeface="Arial" panose="020B0604020202020204" pitchFamily="34" charset="0"/>
              </a:rPr>
              <a:t>(for measured dependent variables)</a:t>
            </a:r>
            <a:endParaRPr lang="en-ZA" sz="2400" dirty="0"/>
          </a:p>
        </p:txBody>
      </p:sp>
      <p:graphicFrame>
        <p:nvGraphicFramePr>
          <p:cNvPr id="7" name="Content Placeholder 2">
            <a:extLst>
              <a:ext uri="{FF2B5EF4-FFF2-40B4-BE49-F238E27FC236}">
                <a16:creationId xmlns:a16="http://schemas.microsoft.com/office/drawing/2014/main" id="{3515B69A-496B-F96E-2958-B626B8A05161}"/>
              </a:ext>
            </a:extLst>
          </p:cNvPr>
          <p:cNvGraphicFramePr>
            <a:graphicFrameLocks noGrp="1"/>
          </p:cNvGraphicFramePr>
          <p:nvPr>
            <p:ph idx="1"/>
            <p:extLst>
              <p:ext uri="{D42A27DB-BD31-4B8C-83A1-F6EECF244321}">
                <p14:modId xmlns:p14="http://schemas.microsoft.com/office/powerpoint/2010/main" val="1295182456"/>
              </p:ext>
            </p:extLst>
          </p:nvPr>
        </p:nvGraphicFramePr>
        <p:xfrm>
          <a:off x="838200" y="1825625"/>
          <a:ext cx="10899098" cy="4515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1705579"/>
      </p:ext>
    </p:extLst>
  </p:cSld>
  <p:clrMapOvr>
    <a:masterClrMapping/>
  </p:clrMapOvr>
</p:sld>
</file>

<file path=ppt/theme/theme1.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034698B9B4E14293E772D189D66AAF" ma:contentTypeVersion="12" ma:contentTypeDescription="Create a new document." ma:contentTypeScope="" ma:versionID="39f8219d6fd6568bb0f67c81d1139b4b">
  <xsd:schema xmlns:xsd="http://www.w3.org/2001/XMLSchema" xmlns:xs="http://www.w3.org/2001/XMLSchema" xmlns:p="http://schemas.microsoft.com/office/2006/metadata/properties" xmlns:ns3="5b65ddc1-c9b2-41d9-8f85-3a72a77d176c" xmlns:ns4="adc16ad7-89ea-4a6f-a3d1-d3ad6b6e43c5" targetNamespace="http://schemas.microsoft.com/office/2006/metadata/properties" ma:root="true" ma:fieldsID="21434e2f2644425e2e5e2275db6d5814" ns3:_="" ns4:_="">
    <xsd:import namespace="5b65ddc1-c9b2-41d9-8f85-3a72a77d176c"/>
    <xsd:import namespace="adc16ad7-89ea-4a6f-a3d1-d3ad6b6e43c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65ddc1-c9b2-41d9-8f85-3a72a77d17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c16ad7-89ea-4a6f-a3d1-d3ad6b6e43c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06431D-0BAA-4F59-AD4B-C6CE1F1A76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65ddc1-c9b2-41d9-8f85-3a72a77d176c"/>
    <ds:schemaRef ds:uri="adc16ad7-89ea-4a6f-a3d1-d3ad6b6e43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440FC5-EAF8-4027-A86E-8B5DB6285E67}">
  <ds:schemaRefs>
    <ds:schemaRef ds:uri="http://schemas.microsoft.com/sharepoint/v3/contenttype/forms"/>
  </ds:schemaRefs>
</ds:datastoreItem>
</file>

<file path=customXml/itemProps3.xml><?xml version="1.0" encoding="utf-8"?>
<ds:datastoreItem xmlns:ds="http://schemas.openxmlformats.org/officeDocument/2006/customXml" ds:itemID="{E04009D6-D57B-47A6-8F65-D4C6181E6847}">
  <ds:schemaRefs>
    <ds:schemaRef ds:uri="http://www.w3.org/XML/1998/namespace"/>
    <ds:schemaRef ds:uri="http://schemas.microsoft.com/office/2006/documentManagement/types"/>
    <ds:schemaRef ds:uri="http://purl.org/dc/dcmitype/"/>
    <ds:schemaRef ds:uri="adc16ad7-89ea-4a6f-a3d1-d3ad6b6e43c5"/>
    <ds:schemaRef ds:uri="http://purl.org/dc/terms/"/>
    <ds:schemaRef ds:uri="http://schemas.microsoft.com/office/infopath/2007/PartnerControls"/>
    <ds:schemaRef ds:uri="5b65ddc1-c9b2-41d9-8f85-3a72a77d176c"/>
    <ds:schemaRef ds:uri="http://schemas.microsoft.com/office/2006/metadata/properties"/>
    <ds:schemaRef ds:uri="http://purl.org/dc/elements/1.1/"/>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3386</TotalTime>
  <Words>1111</Words>
  <Application>Microsoft Office PowerPoint</Application>
  <PresentationFormat>Widescreen</PresentationFormat>
  <Paragraphs>125</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Trebuchet MS</vt:lpstr>
      <vt:lpstr>Wingdings 3</vt:lpstr>
      <vt:lpstr>1_Facet</vt:lpstr>
      <vt:lpstr>Two-Way comparisons</vt:lpstr>
      <vt:lpstr>PowerPoint Presentation</vt:lpstr>
      <vt:lpstr>PowerPoint Presentation</vt:lpstr>
      <vt:lpstr>PowerPoint Presentation</vt:lpstr>
      <vt:lpstr>PowerPoint Presentation</vt:lpstr>
      <vt:lpstr>Choosing a test</vt:lpstr>
      <vt:lpstr>Normality Testing (for measured dependent variables)</vt:lpstr>
      <vt:lpstr>PowerPoint Presentation</vt:lpstr>
      <vt:lpstr>Normality Testing (for measured dependent variables)</vt:lpstr>
      <vt:lpstr>Homogeneity of Variance Testing (for measured dependent variables)</vt:lpstr>
      <vt:lpstr>PowerPoint Presentation</vt:lpstr>
      <vt:lpstr>PowerPoint Presentation</vt:lpstr>
      <vt:lpstr>Homogeneity of Variance Testing (for measured dependent variables)</vt:lpstr>
      <vt:lpstr>Parametric and Non-Parametric Tests</vt:lpstr>
      <vt:lpstr>Parametric Test</vt:lpstr>
      <vt:lpstr>PowerPoint Presentation</vt:lpstr>
      <vt:lpstr>Parametric Test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Johnson</dc:creator>
  <cp:lastModifiedBy>Oluwadunsin Adekola</cp:lastModifiedBy>
  <cp:revision>94</cp:revision>
  <dcterms:created xsi:type="dcterms:W3CDTF">2019-02-04T21:48:40Z</dcterms:created>
  <dcterms:modified xsi:type="dcterms:W3CDTF">2025-09-30T13:47:45Z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0x01010001034698B9B4E14293E772D189D66AAF</vt:lpwstr>
  </property>
</Properties>
</file>