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4"/>
  </p:sldMasterIdLst>
  <p:notesMasterIdLst>
    <p:notesMasterId r:id="rId16"/>
  </p:notesMasterIdLst>
  <p:sldIdLst>
    <p:sldId id="338" r:id="rId5"/>
    <p:sldId id="410" r:id="rId6"/>
    <p:sldId id="397" r:id="rId7"/>
    <p:sldId id="398" r:id="rId8"/>
    <p:sldId id="400" r:id="rId9"/>
    <p:sldId id="402" r:id="rId10"/>
    <p:sldId id="403" r:id="rId11"/>
    <p:sldId id="404" r:id="rId12"/>
    <p:sldId id="409" r:id="rId13"/>
    <p:sldId id="275" r:id="rId14"/>
    <p:sldId id="28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B5A57D-8AFE-4083-A79D-08D53C78FE4D}" v="8" dt="2025-09-24T07:18:56.5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3731" autoAdjust="0"/>
  </p:normalViewPr>
  <p:slideViewPr>
    <p:cSldViewPr snapToGrid="0">
      <p:cViewPr varScale="1">
        <p:scale>
          <a:sx n="91" d="100"/>
          <a:sy n="91" d="100"/>
        </p:scale>
        <p:origin x="135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uwadunsin Adekola" userId="0a0eed3f-fff7-4641-bdb2-240b18ebbedd" providerId="ADAL" clId="{ECB5A57D-8AFE-4083-A79D-08D53C78FE4D}"/>
    <pc:docChg chg="undo custSel delSld modSld">
      <pc:chgData name="Oluwadunsin Adekola" userId="0a0eed3f-fff7-4641-bdb2-240b18ebbedd" providerId="ADAL" clId="{ECB5A57D-8AFE-4083-A79D-08D53C78FE4D}" dt="2025-09-24T07:18:56.543" v="99"/>
      <pc:docMkLst>
        <pc:docMk/>
      </pc:docMkLst>
      <pc:sldChg chg="del">
        <pc:chgData name="Oluwadunsin Adekola" userId="0a0eed3f-fff7-4641-bdb2-240b18ebbedd" providerId="ADAL" clId="{ECB5A57D-8AFE-4083-A79D-08D53C78FE4D}" dt="2025-09-24T07:17:07.759" v="90" actId="2696"/>
        <pc:sldMkLst>
          <pc:docMk/>
          <pc:sldMk cId="52366968" sldId="264"/>
        </pc:sldMkLst>
      </pc:sldChg>
      <pc:sldChg chg="del">
        <pc:chgData name="Oluwadunsin Adekola" userId="0a0eed3f-fff7-4641-bdb2-240b18ebbedd" providerId="ADAL" clId="{ECB5A57D-8AFE-4083-A79D-08D53C78FE4D}" dt="2025-09-24T07:17:07.759" v="90" actId="2696"/>
        <pc:sldMkLst>
          <pc:docMk/>
          <pc:sldMk cId="837385141" sldId="265"/>
        </pc:sldMkLst>
      </pc:sldChg>
      <pc:sldChg chg="del">
        <pc:chgData name="Oluwadunsin Adekola" userId="0a0eed3f-fff7-4641-bdb2-240b18ebbedd" providerId="ADAL" clId="{ECB5A57D-8AFE-4083-A79D-08D53C78FE4D}" dt="2025-09-24T07:10:16.861" v="18" actId="2696"/>
        <pc:sldMkLst>
          <pc:docMk/>
          <pc:sldMk cId="2329904481" sldId="271"/>
        </pc:sldMkLst>
      </pc:sldChg>
      <pc:sldChg chg="del">
        <pc:chgData name="Oluwadunsin Adekola" userId="0a0eed3f-fff7-4641-bdb2-240b18ebbedd" providerId="ADAL" clId="{ECB5A57D-8AFE-4083-A79D-08D53C78FE4D}" dt="2025-09-24T07:18:23.833" v="93" actId="2696"/>
        <pc:sldMkLst>
          <pc:docMk/>
          <pc:sldMk cId="2763065793" sldId="274"/>
        </pc:sldMkLst>
      </pc:sldChg>
      <pc:sldChg chg="del">
        <pc:chgData name="Oluwadunsin Adekola" userId="0a0eed3f-fff7-4641-bdb2-240b18ebbedd" providerId="ADAL" clId="{ECB5A57D-8AFE-4083-A79D-08D53C78FE4D}" dt="2025-09-24T07:10:16.861" v="18" actId="2696"/>
        <pc:sldMkLst>
          <pc:docMk/>
          <pc:sldMk cId="4277855678" sldId="276"/>
        </pc:sldMkLst>
      </pc:sldChg>
      <pc:sldChg chg="del">
        <pc:chgData name="Oluwadunsin Adekola" userId="0a0eed3f-fff7-4641-bdb2-240b18ebbedd" providerId="ADAL" clId="{ECB5A57D-8AFE-4083-A79D-08D53C78FE4D}" dt="2025-09-24T07:10:16.861" v="18" actId="2696"/>
        <pc:sldMkLst>
          <pc:docMk/>
          <pc:sldMk cId="2459064843" sldId="277"/>
        </pc:sldMkLst>
      </pc:sldChg>
      <pc:sldChg chg="del">
        <pc:chgData name="Oluwadunsin Adekola" userId="0a0eed3f-fff7-4641-bdb2-240b18ebbedd" providerId="ADAL" clId="{ECB5A57D-8AFE-4083-A79D-08D53C78FE4D}" dt="2025-09-24T07:10:16.861" v="18" actId="2696"/>
        <pc:sldMkLst>
          <pc:docMk/>
          <pc:sldMk cId="39124482" sldId="278"/>
        </pc:sldMkLst>
      </pc:sldChg>
      <pc:sldChg chg="del">
        <pc:chgData name="Oluwadunsin Adekola" userId="0a0eed3f-fff7-4641-bdb2-240b18ebbedd" providerId="ADAL" clId="{ECB5A57D-8AFE-4083-A79D-08D53C78FE4D}" dt="2025-09-24T07:18:23.833" v="93" actId="2696"/>
        <pc:sldMkLst>
          <pc:docMk/>
          <pc:sldMk cId="995098099" sldId="286"/>
        </pc:sldMkLst>
      </pc:sldChg>
      <pc:sldChg chg="modSp mod">
        <pc:chgData name="Oluwadunsin Adekola" userId="0a0eed3f-fff7-4641-bdb2-240b18ebbedd" providerId="ADAL" clId="{ECB5A57D-8AFE-4083-A79D-08D53C78FE4D}" dt="2025-09-24T07:17:42.907" v="92" actId="207"/>
        <pc:sldMkLst>
          <pc:docMk/>
          <pc:sldMk cId="1224590369" sldId="288"/>
        </pc:sldMkLst>
        <pc:graphicFrameChg chg="mod modGraphic">
          <ac:chgData name="Oluwadunsin Adekola" userId="0a0eed3f-fff7-4641-bdb2-240b18ebbedd" providerId="ADAL" clId="{ECB5A57D-8AFE-4083-A79D-08D53C78FE4D}" dt="2025-09-24T07:17:42.907" v="92" actId="207"/>
          <ac:graphicFrameMkLst>
            <pc:docMk/>
            <pc:sldMk cId="1224590369" sldId="288"/>
            <ac:graphicFrameMk id="34" creationId="{1EC53DD2-B6AD-4293-AACE-97E64E2B16BD}"/>
          </ac:graphicFrameMkLst>
        </pc:graphicFrameChg>
      </pc:sldChg>
      <pc:sldChg chg="del">
        <pc:chgData name="Oluwadunsin Adekola" userId="0a0eed3f-fff7-4641-bdb2-240b18ebbedd" providerId="ADAL" clId="{ECB5A57D-8AFE-4083-A79D-08D53C78FE4D}" dt="2025-09-24T07:18:23.833" v="93" actId="2696"/>
        <pc:sldMkLst>
          <pc:docMk/>
          <pc:sldMk cId="3395299573" sldId="290"/>
        </pc:sldMkLst>
      </pc:sldChg>
      <pc:sldChg chg="del">
        <pc:chgData name="Oluwadunsin Adekola" userId="0a0eed3f-fff7-4641-bdb2-240b18ebbedd" providerId="ADAL" clId="{ECB5A57D-8AFE-4083-A79D-08D53C78FE4D}" dt="2025-09-24T07:10:16.861" v="18" actId="2696"/>
        <pc:sldMkLst>
          <pc:docMk/>
          <pc:sldMk cId="2883625422" sldId="293"/>
        </pc:sldMkLst>
      </pc:sldChg>
      <pc:sldChg chg="del">
        <pc:chgData name="Oluwadunsin Adekola" userId="0a0eed3f-fff7-4641-bdb2-240b18ebbedd" providerId="ADAL" clId="{ECB5A57D-8AFE-4083-A79D-08D53C78FE4D}" dt="2025-09-24T07:10:16.861" v="18" actId="2696"/>
        <pc:sldMkLst>
          <pc:docMk/>
          <pc:sldMk cId="3329332414" sldId="294"/>
        </pc:sldMkLst>
      </pc:sldChg>
      <pc:sldChg chg="del">
        <pc:chgData name="Oluwadunsin Adekola" userId="0a0eed3f-fff7-4641-bdb2-240b18ebbedd" providerId="ADAL" clId="{ECB5A57D-8AFE-4083-A79D-08D53C78FE4D}" dt="2025-09-24T07:10:16.861" v="18" actId="2696"/>
        <pc:sldMkLst>
          <pc:docMk/>
          <pc:sldMk cId="3378348728" sldId="295"/>
        </pc:sldMkLst>
      </pc:sldChg>
      <pc:sldChg chg="del">
        <pc:chgData name="Oluwadunsin Adekola" userId="0a0eed3f-fff7-4641-bdb2-240b18ebbedd" providerId="ADAL" clId="{ECB5A57D-8AFE-4083-A79D-08D53C78FE4D}" dt="2025-09-24T07:18:23.833" v="93" actId="2696"/>
        <pc:sldMkLst>
          <pc:docMk/>
          <pc:sldMk cId="1308870231" sldId="296"/>
        </pc:sldMkLst>
      </pc:sldChg>
      <pc:sldChg chg="del">
        <pc:chgData name="Oluwadunsin Adekola" userId="0a0eed3f-fff7-4641-bdb2-240b18ebbedd" providerId="ADAL" clId="{ECB5A57D-8AFE-4083-A79D-08D53C78FE4D}" dt="2025-09-24T07:18:23.833" v="93" actId="2696"/>
        <pc:sldMkLst>
          <pc:docMk/>
          <pc:sldMk cId="1890460439" sldId="297"/>
        </pc:sldMkLst>
      </pc:sldChg>
      <pc:sldChg chg="modSp mod">
        <pc:chgData name="Oluwadunsin Adekola" userId="0a0eed3f-fff7-4641-bdb2-240b18ebbedd" providerId="ADAL" clId="{ECB5A57D-8AFE-4083-A79D-08D53C78FE4D}" dt="2025-09-24T07:12:27.432" v="74" actId="1076"/>
        <pc:sldMkLst>
          <pc:docMk/>
          <pc:sldMk cId="3325096935" sldId="338"/>
        </pc:sldMkLst>
        <pc:spChg chg="mod">
          <ac:chgData name="Oluwadunsin Adekola" userId="0a0eed3f-fff7-4641-bdb2-240b18ebbedd" providerId="ADAL" clId="{ECB5A57D-8AFE-4083-A79D-08D53C78FE4D}" dt="2025-09-24T07:12:27.432" v="74" actId="1076"/>
          <ac:spMkLst>
            <pc:docMk/>
            <pc:sldMk cId="3325096935" sldId="338"/>
            <ac:spMk id="2" creationId="{00000000-0000-0000-0000-000000000000}"/>
          </ac:spMkLst>
        </pc:spChg>
      </pc:sldChg>
      <pc:sldChg chg="del">
        <pc:chgData name="Oluwadunsin Adekola" userId="0a0eed3f-fff7-4641-bdb2-240b18ebbedd" providerId="ADAL" clId="{ECB5A57D-8AFE-4083-A79D-08D53C78FE4D}" dt="2025-09-24T07:10:16.861" v="18" actId="2696"/>
        <pc:sldMkLst>
          <pc:docMk/>
          <pc:sldMk cId="2204672901" sldId="339"/>
        </pc:sldMkLst>
      </pc:sldChg>
      <pc:sldChg chg="del">
        <pc:chgData name="Oluwadunsin Adekola" userId="0a0eed3f-fff7-4641-bdb2-240b18ebbedd" providerId="ADAL" clId="{ECB5A57D-8AFE-4083-A79D-08D53C78FE4D}" dt="2025-09-24T07:10:16.861" v="18" actId="2696"/>
        <pc:sldMkLst>
          <pc:docMk/>
          <pc:sldMk cId="3339195977" sldId="340"/>
        </pc:sldMkLst>
      </pc:sldChg>
      <pc:sldChg chg="del">
        <pc:chgData name="Oluwadunsin Adekola" userId="0a0eed3f-fff7-4641-bdb2-240b18ebbedd" providerId="ADAL" clId="{ECB5A57D-8AFE-4083-A79D-08D53C78FE4D}" dt="2025-09-24T07:10:16.861" v="18" actId="2696"/>
        <pc:sldMkLst>
          <pc:docMk/>
          <pc:sldMk cId="2223548333" sldId="387"/>
        </pc:sldMkLst>
      </pc:sldChg>
      <pc:sldChg chg="del">
        <pc:chgData name="Oluwadunsin Adekola" userId="0a0eed3f-fff7-4641-bdb2-240b18ebbedd" providerId="ADAL" clId="{ECB5A57D-8AFE-4083-A79D-08D53C78FE4D}" dt="2025-09-24T07:10:16.861" v="18" actId="2696"/>
        <pc:sldMkLst>
          <pc:docMk/>
          <pc:sldMk cId="2811792757" sldId="388"/>
        </pc:sldMkLst>
      </pc:sldChg>
      <pc:sldChg chg="del">
        <pc:chgData name="Oluwadunsin Adekola" userId="0a0eed3f-fff7-4641-bdb2-240b18ebbedd" providerId="ADAL" clId="{ECB5A57D-8AFE-4083-A79D-08D53C78FE4D}" dt="2025-09-24T07:10:16.861" v="18" actId="2696"/>
        <pc:sldMkLst>
          <pc:docMk/>
          <pc:sldMk cId="3061570892" sldId="389"/>
        </pc:sldMkLst>
      </pc:sldChg>
      <pc:sldChg chg="del">
        <pc:chgData name="Oluwadunsin Adekola" userId="0a0eed3f-fff7-4641-bdb2-240b18ebbedd" providerId="ADAL" clId="{ECB5A57D-8AFE-4083-A79D-08D53C78FE4D}" dt="2025-09-24T07:10:16.861" v="18" actId="2696"/>
        <pc:sldMkLst>
          <pc:docMk/>
          <pc:sldMk cId="3583744786" sldId="390"/>
        </pc:sldMkLst>
      </pc:sldChg>
      <pc:sldChg chg="del">
        <pc:chgData name="Oluwadunsin Adekola" userId="0a0eed3f-fff7-4641-bdb2-240b18ebbedd" providerId="ADAL" clId="{ECB5A57D-8AFE-4083-A79D-08D53C78FE4D}" dt="2025-09-24T07:10:16.861" v="18" actId="2696"/>
        <pc:sldMkLst>
          <pc:docMk/>
          <pc:sldMk cId="2299766723" sldId="391"/>
        </pc:sldMkLst>
      </pc:sldChg>
      <pc:sldChg chg="del">
        <pc:chgData name="Oluwadunsin Adekola" userId="0a0eed3f-fff7-4641-bdb2-240b18ebbedd" providerId="ADAL" clId="{ECB5A57D-8AFE-4083-A79D-08D53C78FE4D}" dt="2025-09-24T07:10:16.861" v="18" actId="2696"/>
        <pc:sldMkLst>
          <pc:docMk/>
          <pc:sldMk cId="1421452158" sldId="392"/>
        </pc:sldMkLst>
      </pc:sldChg>
      <pc:sldChg chg="del">
        <pc:chgData name="Oluwadunsin Adekola" userId="0a0eed3f-fff7-4641-bdb2-240b18ebbedd" providerId="ADAL" clId="{ECB5A57D-8AFE-4083-A79D-08D53C78FE4D}" dt="2025-09-24T07:10:16.861" v="18" actId="2696"/>
        <pc:sldMkLst>
          <pc:docMk/>
          <pc:sldMk cId="1765060885" sldId="393"/>
        </pc:sldMkLst>
      </pc:sldChg>
      <pc:sldChg chg="del">
        <pc:chgData name="Oluwadunsin Adekola" userId="0a0eed3f-fff7-4641-bdb2-240b18ebbedd" providerId="ADAL" clId="{ECB5A57D-8AFE-4083-A79D-08D53C78FE4D}" dt="2025-09-24T07:10:16.861" v="18" actId="2696"/>
        <pc:sldMkLst>
          <pc:docMk/>
          <pc:sldMk cId="3658905427" sldId="394"/>
        </pc:sldMkLst>
      </pc:sldChg>
      <pc:sldChg chg="del">
        <pc:chgData name="Oluwadunsin Adekola" userId="0a0eed3f-fff7-4641-bdb2-240b18ebbedd" providerId="ADAL" clId="{ECB5A57D-8AFE-4083-A79D-08D53C78FE4D}" dt="2025-09-24T07:10:16.861" v="18" actId="2696"/>
        <pc:sldMkLst>
          <pc:docMk/>
          <pc:sldMk cId="3451261266" sldId="395"/>
        </pc:sldMkLst>
      </pc:sldChg>
      <pc:sldChg chg="del">
        <pc:chgData name="Oluwadunsin Adekola" userId="0a0eed3f-fff7-4641-bdb2-240b18ebbedd" providerId="ADAL" clId="{ECB5A57D-8AFE-4083-A79D-08D53C78FE4D}" dt="2025-09-24T07:10:16.861" v="18" actId="2696"/>
        <pc:sldMkLst>
          <pc:docMk/>
          <pc:sldMk cId="3652878477" sldId="396"/>
        </pc:sldMkLst>
      </pc:sldChg>
      <pc:sldChg chg="delSp modSp mod">
        <pc:chgData name="Oluwadunsin Adekola" userId="0a0eed3f-fff7-4641-bdb2-240b18ebbedd" providerId="ADAL" clId="{ECB5A57D-8AFE-4083-A79D-08D53C78FE4D}" dt="2025-09-24T07:13:54.580" v="79" actId="1076"/>
        <pc:sldMkLst>
          <pc:docMk/>
          <pc:sldMk cId="3493951857" sldId="397"/>
        </pc:sldMkLst>
        <pc:spChg chg="del">
          <ac:chgData name="Oluwadunsin Adekola" userId="0a0eed3f-fff7-4641-bdb2-240b18ebbedd" providerId="ADAL" clId="{ECB5A57D-8AFE-4083-A79D-08D53C78FE4D}" dt="2025-09-24T07:13:50.375" v="77" actId="478"/>
          <ac:spMkLst>
            <pc:docMk/>
            <pc:sldMk cId="3493951857" sldId="397"/>
            <ac:spMk id="10" creationId="{00000000-0000-0000-0000-000000000000}"/>
          </ac:spMkLst>
        </pc:spChg>
        <pc:picChg chg="mod">
          <ac:chgData name="Oluwadunsin Adekola" userId="0a0eed3f-fff7-4641-bdb2-240b18ebbedd" providerId="ADAL" clId="{ECB5A57D-8AFE-4083-A79D-08D53C78FE4D}" dt="2025-09-24T07:13:54.580" v="79" actId="1076"/>
          <ac:picMkLst>
            <pc:docMk/>
            <pc:sldMk cId="3493951857" sldId="397"/>
            <ac:picMk id="7" creationId="{B0B5EA8C-8FAB-2CD2-F107-F58B8201FB83}"/>
          </ac:picMkLst>
        </pc:picChg>
      </pc:sldChg>
      <pc:sldChg chg="delSp modSp mod modAnim">
        <pc:chgData name="Oluwadunsin Adekola" userId="0a0eed3f-fff7-4641-bdb2-240b18ebbedd" providerId="ADAL" clId="{ECB5A57D-8AFE-4083-A79D-08D53C78FE4D}" dt="2025-09-24T07:18:41.114" v="94"/>
        <pc:sldMkLst>
          <pc:docMk/>
          <pc:sldMk cId="1215056271" sldId="398"/>
        </pc:sldMkLst>
        <pc:spChg chg="mod">
          <ac:chgData name="Oluwadunsin Adekola" userId="0a0eed3f-fff7-4641-bdb2-240b18ebbedd" providerId="ADAL" clId="{ECB5A57D-8AFE-4083-A79D-08D53C78FE4D}" dt="2025-09-24T07:14:27.906" v="83" actId="20577"/>
          <ac:spMkLst>
            <pc:docMk/>
            <pc:sldMk cId="1215056271" sldId="398"/>
            <ac:spMk id="9" creationId="{14FCD855-2F53-40C0-AF01-56D0AB1059CC}"/>
          </ac:spMkLst>
        </pc:spChg>
        <pc:spChg chg="del">
          <ac:chgData name="Oluwadunsin Adekola" userId="0a0eed3f-fff7-4641-bdb2-240b18ebbedd" providerId="ADAL" clId="{ECB5A57D-8AFE-4083-A79D-08D53C78FE4D}" dt="2025-09-24T07:13:58.754" v="80" actId="478"/>
          <ac:spMkLst>
            <pc:docMk/>
            <pc:sldMk cId="1215056271" sldId="398"/>
            <ac:spMk id="10" creationId="{00000000-0000-0000-0000-000000000000}"/>
          </ac:spMkLst>
        </pc:spChg>
      </pc:sldChg>
      <pc:sldChg chg="delSp modSp mod modAnim">
        <pc:chgData name="Oluwadunsin Adekola" userId="0a0eed3f-fff7-4641-bdb2-240b18ebbedd" providerId="ADAL" clId="{ECB5A57D-8AFE-4083-A79D-08D53C78FE4D}" dt="2025-09-24T07:18:44.447" v="95"/>
        <pc:sldMkLst>
          <pc:docMk/>
          <pc:sldMk cId="3501102323" sldId="400"/>
        </pc:sldMkLst>
        <pc:spChg chg="mod">
          <ac:chgData name="Oluwadunsin Adekola" userId="0a0eed3f-fff7-4641-bdb2-240b18ebbedd" providerId="ADAL" clId="{ECB5A57D-8AFE-4083-A79D-08D53C78FE4D}" dt="2025-09-24T07:14:44.033" v="85" actId="14100"/>
          <ac:spMkLst>
            <pc:docMk/>
            <pc:sldMk cId="3501102323" sldId="400"/>
            <ac:spMk id="9" creationId="{14FCD855-2F53-40C0-AF01-56D0AB1059CC}"/>
          </ac:spMkLst>
        </pc:spChg>
        <pc:spChg chg="del">
          <ac:chgData name="Oluwadunsin Adekola" userId="0a0eed3f-fff7-4641-bdb2-240b18ebbedd" providerId="ADAL" clId="{ECB5A57D-8AFE-4083-A79D-08D53C78FE4D}" dt="2025-09-24T07:14:39.783" v="84" actId="478"/>
          <ac:spMkLst>
            <pc:docMk/>
            <pc:sldMk cId="3501102323" sldId="400"/>
            <ac:spMk id="10" creationId="{00000000-0000-0000-0000-000000000000}"/>
          </ac:spMkLst>
        </pc:spChg>
      </pc:sldChg>
      <pc:sldChg chg="delSp mod modAnim">
        <pc:chgData name="Oluwadunsin Adekola" userId="0a0eed3f-fff7-4641-bdb2-240b18ebbedd" providerId="ADAL" clId="{ECB5A57D-8AFE-4083-A79D-08D53C78FE4D}" dt="2025-09-24T07:18:46.674" v="96"/>
        <pc:sldMkLst>
          <pc:docMk/>
          <pc:sldMk cId="1898953868" sldId="402"/>
        </pc:sldMkLst>
        <pc:spChg chg="del">
          <ac:chgData name="Oluwadunsin Adekola" userId="0a0eed3f-fff7-4641-bdb2-240b18ebbedd" providerId="ADAL" clId="{ECB5A57D-8AFE-4083-A79D-08D53C78FE4D}" dt="2025-09-24T07:15:15.551" v="86" actId="478"/>
          <ac:spMkLst>
            <pc:docMk/>
            <pc:sldMk cId="1898953868" sldId="402"/>
            <ac:spMk id="10" creationId="{00000000-0000-0000-0000-000000000000}"/>
          </ac:spMkLst>
        </pc:spChg>
      </pc:sldChg>
      <pc:sldChg chg="delSp modSp mod modAnim">
        <pc:chgData name="Oluwadunsin Adekola" userId="0a0eed3f-fff7-4641-bdb2-240b18ebbedd" providerId="ADAL" clId="{ECB5A57D-8AFE-4083-A79D-08D53C78FE4D}" dt="2025-09-24T07:18:50.119" v="97"/>
        <pc:sldMkLst>
          <pc:docMk/>
          <pc:sldMk cId="186985950" sldId="403"/>
        </pc:sldMkLst>
        <pc:spChg chg="del mod">
          <ac:chgData name="Oluwadunsin Adekola" userId="0a0eed3f-fff7-4641-bdb2-240b18ebbedd" providerId="ADAL" clId="{ECB5A57D-8AFE-4083-A79D-08D53C78FE4D}" dt="2025-09-24T07:15:40.888" v="88" actId="478"/>
          <ac:spMkLst>
            <pc:docMk/>
            <pc:sldMk cId="186985950" sldId="403"/>
            <ac:spMk id="10" creationId="{00000000-0000-0000-0000-000000000000}"/>
          </ac:spMkLst>
        </pc:spChg>
      </pc:sldChg>
      <pc:sldChg chg="delSp mod modAnim">
        <pc:chgData name="Oluwadunsin Adekola" userId="0a0eed3f-fff7-4641-bdb2-240b18ebbedd" providerId="ADAL" clId="{ECB5A57D-8AFE-4083-A79D-08D53C78FE4D}" dt="2025-09-24T07:18:54.152" v="98"/>
        <pc:sldMkLst>
          <pc:docMk/>
          <pc:sldMk cId="2015644643" sldId="404"/>
        </pc:sldMkLst>
        <pc:spChg chg="del">
          <ac:chgData name="Oluwadunsin Adekola" userId="0a0eed3f-fff7-4641-bdb2-240b18ebbedd" providerId="ADAL" clId="{ECB5A57D-8AFE-4083-A79D-08D53C78FE4D}" dt="2025-09-24T07:16:00.730" v="89" actId="478"/>
          <ac:spMkLst>
            <pc:docMk/>
            <pc:sldMk cId="2015644643" sldId="404"/>
            <ac:spMk id="10" creationId="{00000000-0000-0000-0000-000000000000}"/>
          </ac:spMkLst>
        </pc:spChg>
      </pc:sldChg>
      <pc:sldChg chg="del">
        <pc:chgData name="Oluwadunsin Adekola" userId="0a0eed3f-fff7-4641-bdb2-240b18ebbedd" providerId="ADAL" clId="{ECB5A57D-8AFE-4083-A79D-08D53C78FE4D}" dt="2025-09-24T07:10:16.861" v="18" actId="2696"/>
        <pc:sldMkLst>
          <pc:docMk/>
          <pc:sldMk cId="2870698622" sldId="408"/>
        </pc:sldMkLst>
      </pc:sldChg>
      <pc:sldChg chg="modAnim">
        <pc:chgData name="Oluwadunsin Adekola" userId="0a0eed3f-fff7-4641-bdb2-240b18ebbedd" providerId="ADAL" clId="{ECB5A57D-8AFE-4083-A79D-08D53C78FE4D}" dt="2025-09-24T07:18:56.543" v="99"/>
        <pc:sldMkLst>
          <pc:docMk/>
          <pc:sldMk cId="2241524526" sldId="409"/>
        </pc:sldMkLst>
      </pc:sldChg>
      <pc:sldChg chg="delSp mod">
        <pc:chgData name="Oluwadunsin Adekola" userId="0a0eed3f-fff7-4641-bdb2-240b18ebbedd" providerId="ADAL" clId="{ECB5A57D-8AFE-4083-A79D-08D53C78FE4D}" dt="2025-09-24T07:13:17.840" v="76" actId="478"/>
        <pc:sldMkLst>
          <pc:docMk/>
          <pc:sldMk cId="3567371425" sldId="410"/>
        </pc:sldMkLst>
        <pc:spChg chg="del">
          <ac:chgData name="Oluwadunsin Adekola" userId="0a0eed3f-fff7-4641-bdb2-240b18ebbedd" providerId="ADAL" clId="{ECB5A57D-8AFE-4083-A79D-08D53C78FE4D}" dt="2025-09-24T07:13:17.840" v="76" actId="478"/>
          <ac:spMkLst>
            <pc:docMk/>
            <pc:sldMk cId="3567371425" sldId="410"/>
            <ac:spMk id="10" creationId="{1D8C2072-E9D0-A5AC-1160-CEE2810D3924}"/>
          </ac:spMkLst>
        </pc:spChg>
      </pc:sldChg>
      <pc:sldChg chg="del">
        <pc:chgData name="Oluwadunsin Adekola" userId="0a0eed3f-fff7-4641-bdb2-240b18ebbedd" providerId="ADAL" clId="{ECB5A57D-8AFE-4083-A79D-08D53C78FE4D}" dt="2025-09-24T07:10:16.861" v="18" actId="2696"/>
        <pc:sldMkLst>
          <pc:docMk/>
          <pc:sldMk cId="994277168" sldId="412"/>
        </pc:sldMkLst>
      </pc:sldChg>
      <pc:sldChg chg="del">
        <pc:chgData name="Oluwadunsin Adekola" userId="0a0eed3f-fff7-4641-bdb2-240b18ebbedd" providerId="ADAL" clId="{ECB5A57D-8AFE-4083-A79D-08D53C78FE4D}" dt="2025-09-24T07:13:11.448" v="75" actId="2696"/>
        <pc:sldMkLst>
          <pc:docMk/>
          <pc:sldMk cId="2268654159" sldId="413"/>
        </pc:sldMkLst>
      </pc:sldChg>
      <pc:sldChg chg="del">
        <pc:chgData name="Oluwadunsin Adekola" userId="0a0eed3f-fff7-4641-bdb2-240b18ebbedd" providerId="ADAL" clId="{ECB5A57D-8AFE-4083-A79D-08D53C78FE4D}" dt="2025-09-24T07:10:16.861" v="18" actId="2696"/>
        <pc:sldMkLst>
          <pc:docMk/>
          <pc:sldMk cId="3620486399" sldId="414"/>
        </pc:sldMkLst>
      </pc:sldChg>
      <pc:sldChg chg="del">
        <pc:chgData name="Oluwadunsin Adekola" userId="0a0eed3f-fff7-4641-bdb2-240b18ebbedd" providerId="ADAL" clId="{ECB5A57D-8AFE-4083-A79D-08D53C78FE4D}" dt="2025-09-24T07:10:16.861" v="18" actId="2696"/>
        <pc:sldMkLst>
          <pc:docMk/>
          <pc:sldMk cId="2460901416" sldId="415"/>
        </pc:sldMkLst>
      </pc:sldChg>
      <pc:sldChg chg="del">
        <pc:chgData name="Oluwadunsin Adekola" userId="0a0eed3f-fff7-4641-bdb2-240b18ebbedd" providerId="ADAL" clId="{ECB5A57D-8AFE-4083-A79D-08D53C78FE4D}" dt="2025-09-24T07:10:16.861" v="18" actId="2696"/>
        <pc:sldMkLst>
          <pc:docMk/>
          <pc:sldMk cId="1418907078" sldId="416"/>
        </pc:sldMkLst>
      </pc:sldChg>
      <pc:sldChg chg="del">
        <pc:chgData name="Oluwadunsin Adekola" userId="0a0eed3f-fff7-4641-bdb2-240b18ebbedd" providerId="ADAL" clId="{ECB5A57D-8AFE-4083-A79D-08D53C78FE4D}" dt="2025-09-24T07:10:16.861" v="18" actId="2696"/>
        <pc:sldMkLst>
          <pc:docMk/>
          <pc:sldMk cId="351900848" sldId="418"/>
        </pc:sldMkLst>
      </pc:sldChg>
      <pc:sldChg chg="del">
        <pc:chgData name="Oluwadunsin Adekola" userId="0a0eed3f-fff7-4641-bdb2-240b18ebbedd" providerId="ADAL" clId="{ECB5A57D-8AFE-4083-A79D-08D53C78FE4D}" dt="2025-09-24T07:10:16.861" v="18" actId="2696"/>
        <pc:sldMkLst>
          <pc:docMk/>
          <pc:sldMk cId="2825757690" sldId="419"/>
        </pc:sldMkLst>
      </pc:sldChg>
      <pc:sldChg chg="del">
        <pc:chgData name="Oluwadunsin Adekola" userId="0a0eed3f-fff7-4641-bdb2-240b18ebbedd" providerId="ADAL" clId="{ECB5A57D-8AFE-4083-A79D-08D53C78FE4D}" dt="2025-09-24T07:10:16.861" v="18" actId="2696"/>
        <pc:sldMkLst>
          <pc:docMk/>
          <pc:sldMk cId="2992541940" sldId="420"/>
        </pc:sldMkLst>
      </pc:sldChg>
      <pc:sldChg chg="del">
        <pc:chgData name="Oluwadunsin Adekola" userId="0a0eed3f-fff7-4641-bdb2-240b18ebbedd" providerId="ADAL" clId="{ECB5A57D-8AFE-4083-A79D-08D53C78FE4D}" dt="2025-09-24T07:10:16.861" v="18" actId="2696"/>
        <pc:sldMkLst>
          <pc:docMk/>
          <pc:sldMk cId="3767382884" sldId="421"/>
        </pc:sldMkLst>
      </pc:sldChg>
      <pc:sldChg chg="del">
        <pc:chgData name="Oluwadunsin Adekola" userId="0a0eed3f-fff7-4641-bdb2-240b18ebbedd" providerId="ADAL" clId="{ECB5A57D-8AFE-4083-A79D-08D53C78FE4D}" dt="2025-09-24T07:10:16.861" v="18" actId="2696"/>
        <pc:sldMkLst>
          <pc:docMk/>
          <pc:sldMk cId="767048969" sldId="422"/>
        </pc:sldMkLst>
      </pc:sldChg>
      <pc:sldChg chg="del">
        <pc:chgData name="Oluwadunsin Adekola" userId="0a0eed3f-fff7-4641-bdb2-240b18ebbedd" providerId="ADAL" clId="{ECB5A57D-8AFE-4083-A79D-08D53C78FE4D}" dt="2025-09-24T07:10:16.861" v="18" actId="2696"/>
        <pc:sldMkLst>
          <pc:docMk/>
          <pc:sldMk cId="1999342567" sldId="423"/>
        </pc:sldMkLst>
      </pc:sldChg>
      <pc:sldChg chg="del">
        <pc:chgData name="Oluwadunsin Adekola" userId="0a0eed3f-fff7-4641-bdb2-240b18ebbedd" providerId="ADAL" clId="{ECB5A57D-8AFE-4083-A79D-08D53C78FE4D}" dt="2025-09-24T07:10:16.861" v="18" actId="2696"/>
        <pc:sldMkLst>
          <pc:docMk/>
          <pc:sldMk cId="759349023" sldId="424"/>
        </pc:sldMkLst>
      </pc:sldChg>
      <pc:sldChg chg="del">
        <pc:chgData name="Oluwadunsin Adekola" userId="0a0eed3f-fff7-4641-bdb2-240b18ebbedd" providerId="ADAL" clId="{ECB5A57D-8AFE-4083-A79D-08D53C78FE4D}" dt="2025-09-24T07:10:16.861" v="18" actId="2696"/>
        <pc:sldMkLst>
          <pc:docMk/>
          <pc:sldMk cId="2158785630" sldId="42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6FE36-BE38-4980-9930-B6A7F3F4CDC2}" type="datetimeFigureOut">
              <a:rPr lang="en-GB" smtClean="0"/>
              <a:t>24/09/2025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B80CC-1046-4EC8-A2B1-3526F883628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805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F3D4-1EF8-4E94-BC55-CF9406CCE3BC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061A-235F-4C27-BD91-17E7BCCA3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711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F3D4-1EF8-4E94-BC55-CF9406CCE3BC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061A-235F-4C27-BD91-17E7BCCA3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622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F3D4-1EF8-4E94-BC55-CF9406CCE3BC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061A-235F-4C27-BD91-17E7BCCA37A2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9443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F3D4-1EF8-4E94-BC55-CF9406CCE3BC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061A-235F-4C27-BD91-17E7BCCA3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024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F3D4-1EF8-4E94-BC55-CF9406CCE3BC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061A-235F-4C27-BD91-17E7BCCA37A2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4034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F3D4-1EF8-4E94-BC55-CF9406CCE3BC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061A-235F-4C27-BD91-17E7BCCA3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304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F3D4-1EF8-4E94-BC55-CF9406CCE3BC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061A-235F-4C27-BD91-17E7BCCA3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00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F3D4-1EF8-4E94-BC55-CF9406CCE3BC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061A-235F-4C27-BD91-17E7BCCA3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97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F3D4-1EF8-4E94-BC55-CF9406CCE3BC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061A-235F-4C27-BD91-17E7BCCA3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51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F3D4-1EF8-4E94-BC55-CF9406CCE3BC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061A-235F-4C27-BD91-17E7BCCA3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005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F3D4-1EF8-4E94-BC55-CF9406CCE3BC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061A-235F-4C27-BD91-17E7BCCA3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8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F3D4-1EF8-4E94-BC55-CF9406CCE3BC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061A-235F-4C27-BD91-17E7BCCA3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93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F3D4-1EF8-4E94-BC55-CF9406CCE3BC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061A-235F-4C27-BD91-17E7BCCA3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678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F3D4-1EF8-4E94-BC55-CF9406CCE3BC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061A-235F-4C27-BD91-17E7BCCA3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74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F3D4-1EF8-4E94-BC55-CF9406CCE3BC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061A-235F-4C27-BD91-17E7BCCA3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39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F3D4-1EF8-4E94-BC55-CF9406CCE3BC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061A-235F-4C27-BD91-17E7BCCA3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35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2F3D4-1EF8-4E94-BC55-CF9406CCE3BC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F1A061A-235F-4C27-BD91-17E7BCCA3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060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studio png images | PNGWing">
            <a:extLst>
              <a:ext uri="{FF2B5EF4-FFF2-40B4-BE49-F238E27FC236}">
                <a16:creationId xmlns:a16="http://schemas.microsoft.com/office/drawing/2014/main" id="{2D775E4F-674B-650C-DA49-3760769E6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856"/>
          <a:stretch/>
        </p:blipFill>
        <p:spPr bwMode="auto">
          <a:xfrm>
            <a:off x="1" y="10"/>
            <a:ext cx="7133103" cy="6857990"/>
          </a:xfrm>
          <a:custGeom>
            <a:avLst/>
            <a:gdLst/>
            <a:ahLst/>
            <a:cxnLst/>
            <a:rect l="l" t="t" r="r" b="b"/>
            <a:pathLst>
              <a:path w="7133103" h="6858000">
                <a:moveTo>
                  <a:pt x="5465144" y="0"/>
                </a:moveTo>
                <a:lnTo>
                  <a:pt x="5512734" y="0"/>
                </a:lnTo>
                <a:lnTo>
                  <a:pt x="4485685" y="6857536"/>
                </a:lnTo>
                <a:lnTo>
                  <a:pt x="5579837" y="6857536"/>
                </a:lnTo>
                <a:lnTo>
                  <a:pt x="6606886" y="0"/>
                </a:lnTo>
                <a:lnTo>
                  <a:pt x="7133103" y="0"/>
                </a:lnTo>
                <a:lnTo>
                  <a:pt x="6108724" y="6858000"/>
                </a:lnTo>
                <a:lnTo>
                  <a:pt x="4428446" y="6858000"/>
                </a:lnTo>
                <a:close/>
                <a:moveTo>
                  <a:pt x="0" y="0"/>
                </a:moveTo>
                <a:lnTo>
                  <a:pt x="5317923" y="0"/>
                </a:lnTo>
                <a:lnTo>
                  <a:pt x="428122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8A6063F9-5552-46FB-B59A-F3741F70B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3" name="Picture 4" descr="R, R Studio and DataCamp - Swarthmore College - ITS Blog">
            <a:extLst>
              <a:ext uri="{FF2B5EF4-FFF2-40B4-BE49-F238E27FC236}">
                <a16:creationId xmlns:a16="http://schemas.microsoft.com/office/drawing/2014/main" id="{D6A3F475-A3E0-1FE7-BA11-080B13B33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r="-2" b="-2"/>
          <a:stretch/>
        </p:blipFill>
        <p:spPr bwMode="auto">
          <a:xfrm>
            <a:off x="4270595" y="10"/>
            <a:ext cx="7910772" cy="6857990"/>
          </a:xfrm>
          <a:custGeom>
            <a:avLst/>
            <a:gdLst/>
            <a:ahLst/>
            <a:cxnLst/>
            <a:rect l="l" t="t" r="r" b="b"/>
            <a:pathLst>
              <a:path w="7910772" h="6858000">
                <a:moveTo>
                  <a:pt x="2851876" y="0"/>
                </a:moveTo>
                <a:lnTo>
                  <a:pt x="3272912" y="0"/>
                </a:lnTo>
                <a:lnTo>
                  <a:pt x="7910772" y="0"/>
                </a:lnTo>
                <a:lnTo>
                  <a:pt x="7910772" y="6858000"/>
                </a:lnTo>
                <a:lnTo>
                  <a:pt x="3272912" y="6858000"/>
                </a:lnTo>
                <a:lnTo>
                  <a:pt x="1827497" y="6858000"/>
                </a:lnTo>
                <a:close/>
                <a:moveTo>
                  <a:pt x="1231508" y="0"/>
                </a:moveTo>
                <a:lnTo>
                  <a:pt x="2325660" y="0"/>
                </a:lnTo>
                <a:lnTo>
                  <a:pt x="1298610" y="6857536"/>
                </a:lnTo>
                <a:lnTo>
                  <a:pt x="204458" y="6857536"/>
                </a:lnTo>
                <a:close/>
                <a:moveTo>
                  <a:pt x="1036697" y="0"/>
                </a:moveTo>
                <a:lnTo>
                  <a:pt x="1183917" y="0"/>
                </a:lnTo>
                <a:lnTo>
                  <a:pt x="147219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52">
            <a:extLst>
              <a:ext uri="{FF2B5EF4-FFF2-40B4-BE49-F238E27FC236}">
                <a16:creationId xmlns:a16="http://schemas.microsoft.com/office/drawing/2014/main" id="{678C0659-789E-4037-A705-F750D2227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649" y="3576484"/>
            <a:ext cx="8522979" cy="3281517"/>
          </a:xfrm>
          <a:custGeom>
            <a:avLst/>
            <a:gdLst>
              <a:gd name="connsiteX0" fmla="*/ 8516100 w 8522979"/>
              <a:gd name="connsiteY0" fmla="*/ 0 h 3281517"/>
              <a:gd name="connsiteX1" fmla="*/ 8522979 w 8522979"/>
              <a:gd name="connsiteY1" fmla="*/ 3281517 h 3281517"/>
              <a:gd name="connsiteX2" fmla="*/ 650153 w 8522979"/>
              <a:gd name="connsiteY2" fmla="*/ 3281517 h 3281517"/>
              <a:gd name="connsiteX3" fmla="*/ 0 w 8522979"/>
              <a:gd name="connsiteY3" fmla="*/ 3003752 h 3281517"/>
              <a:gd name="connsiteX4" fmla="*/ 879142 w 8522979"/>
              <a:gd name="connsiteY4" fmla="*/ 690551 h 328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2979" h="3281517">
                <a:moveTo>
                  <a:pt x="8516100" y="0"/>
                </a:moveTo>
                <a:lnTo>
                  <a:pt x="8522979" y="3281517"/>
                </a:lnTo>
                <a:lnTo>
                  <a:pt x="650153" y="3281517"/>
                </a:lnTo>
                <a:lnTo>
                  <a:pt x="0" y="3003752"/>
                </a:lnTo>
                <a:lnTo>
                  <a:pt x="879142" y="690551"/>
                </a:lnTo>
                <a:close/>
              </a:path>
            </a:pathLst>
          </a:custGeom>
          <a:solidFill>
            <a:schemeClr val="bg1">
              <a:alpha val="9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6C1699B-FE10-498B-9672-A3B191537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A7D99FF-56AE-4518-91EE-449474806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23">
            <a:extLst>
              <a:ext uri="{FF2B5EF4-FFF2-40B4-BE49-F238E27FC236}">
                <a16:creationId xmlns:a16="http://schemas.microsoft.com/office/drawing/2014/main" id="{3473931E-477F-4BAC-9D5A-211770844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EA7331C9-137A-4394-8C04-90BDD5196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3" name="Isosceles Triangle 24">
            <a:extLst>
              <a:ext uri="{FF2B5EF4-FFF2-40B4-BE49-F238E27FC236}">
                <a16:creationId xmlns:a16="http://schemas.microsoft.com/office/drawing/2014/main" id="{561A401D-F5A4-49FC-95C4-906CC02E1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0909" y="4455426"/>
            <a:ext cx="5842274" cy="13936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400" dirty="0"/>
              <a:t>Importing data into R</a:t>
            </a:r>
          </a:p>
        </p:txBody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961B166B-08F3-40C3-8EC4-4A8894471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7" name="Rectangle 28">
            <a:extLst>
              <a:ext uri="{FF2B5EF4-FFF2-40B4-BE49-F238E27FC236}">
                <a16:creationId xmlns:a16="http://schemas.microsoft.com/office/drawing/2014/main" id="{B33DF965-55AE-4870-A70E-F9C5DB23A5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FD666E67-3127-410A-827E-A08D742F7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1" name="Isosceles Triangle 29">
            <a:extLst>
              <a:ext uri="{FF2B5EF4-FFF2-40B4-BE49-F238E27FC236}">
                <a16:creationId xmlns:a16="http://schemas.microsoft.com/office/drawing/2014/main" id="{3C604E66-6552-4CA4-9420-E057946DF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" name="AutoShape 2" descr="Image result for survey net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A38AAD-C13D-72A6-9B26-EADB3B648ED9}"/>
              </a:ext>
            </a:extLst>
          </p:cNvPr>
          <p:cNvSpPr txBox="1">
            <a:spLocks/>
          </p:cNvSpPr>
          <p:nvPr/>
        </p:nvSpPr>
        <p:spPr>
          <a:xfrm>
            <a:off x="2835815" y="5461153"/>
            <a:ext cx="7038729" cy="1329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en-GB" sz="2800" dirty="0"/>
              <a:t>Dr. Oluwa</a:t>
            </a:r>
            <a:r>
              <a:rPr lang="en-GB" sz="2800" u="sng" dirty="0"/>
              <a:t>dunsin</a:t>
            </a:r>
            <a:r>
              <a:rPr lang="en-GB" sz="2800" dirty="0"/>
              <a:t> Adekola</a:t>
            </a:r>
          </a:p>
        </p:txBody>
      </p:sp>
    </p:spTree>
    <p:extLst>
      <p:ext uri="{BB962C8B-B14F-4D97-AF65-F5344CB8AC3E}">
        <p14:creationId xmlns:p14="http://schemas.microsoft.com/office/powerpoint/2010/main" val="3325096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DEBE0-2FC1-49F6-A860-03507D14C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Choosing a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AEC9C-21D8-4D50-B748-EBA6F1246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/>
              <a:t>The type of test you will use is based on:</a:t>
            </a:r>
          </a:p>
          <a:p>
            <a:pPr lvl="1"/>
            <a:r>
              <a:rPr lang="en-GB" sz="2400"/>
              <a:t>Type of outcome variable</a:t>
            </a:r>
          </a:p>
          <a:p>
            <a:pPr lvl="1"/>
            <a:r>
              <a:rPr lang="en-GB" sz="2400"/>
              <a:t>Type of predictor variable</a:t>
            </a:r>
          </a:p>
          <a:p>
            <a:pPr lvl="2"/>
            <a:r>
              <a:rPr lang="en-GB" sz="2000"/>
              <a:t>If categorical – how many levels are there? E.g. Habitat type A, B, C (3 levels)</a:t>
            </a:r>
          </a:p>
          <a:p>
            <a:pPr lvl="1"/>
            <a:r>
              <a:rPr lang="en-GB" sz="2400"/>
              <a:t>Data points – are they independent or not?</a:t>
            </a:r>
          </a:p>
          <a:p>
            <a:pPr lvl="1"/>
            <a:r>
              <a:rPr lang="en-GB" sz="2400"/>
              <a:t>Distribution of data – normal or not normal?</a:t>
            </a:r>
          </a:p>
          <a:p>
            <a:pPr lvl="2"/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350928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1EC53DD2-B6AD-4293-AACE-97E64E2B16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846736"/>
              </p:ext>
            </p:extLst>
          </p:nvPr>
        </p:nvGraphicFramePr>
        <p:xfrm>
          <a:off x="530188" y="398863"/>
          <a:ext cx="9685867" cy="5944131"/>
        </p:xfrm>
        <a:graphic>
          <a:graphicData uri="http://schemas.openxmlformats.org/drawingml/2006/table">
            <a:tbl>
              <a:tblPr/>
              <a:tblGrid>
                <a:gridCol w="1604316">
                  <a:extLst>
                    <a:ext uri="{9D8B030D-6E8A-4147-A177-3AD203B41FA5}">
                      <a16:colId xmlns:a16="http://schemas.microsoft.com/office/drawing/2014/main" val="2789608359"/>
                    </a:ext>
                  </a:extLst>
                </a:gridCol>
                <a:gridCol w="1319435">
                  <a:extLst>
                    <a:ext uri="{9D8B030D-6E8A-4147-A177-3AD203B41FA5}">
                      <a16:colId xmlns:a16="http://schemas.microsoft.com/office/drawing/2014/main" val="1882770094"/>
                    </a:ext>
                  </a:extLst>
                </a:gridCol>
                <a:gridCol w="1604316">
                  <a:extLst>
                    <a:ext uri="{9D8B030D-6E8A-4147-A177-3AD203B41FA5}">
                      <a16:colId xmlns:a16="http://schemas.microsoft.com/office/drawing/2014/main" val="4190908605"/>
                    </a:ext>
                  </a:extLst>
                </a:gridCol>
                <a:gridCol w="2578900">
                  <a:extLst>
                    <a:ext uri="{9D8B030D-6E8A-4147-A177-3AD203B41FA5}">
                      <a16:colId xmlns:a16="http://schemas.microsoft.com/office/drawing/2014/main" val="554734061"/>
                    </a:ext>
                  </a:extLst>
                </a:gridCol>
                <a:gridCol w="2578900">
                  <a:extLst>
                    <a:ext uri="{9D8B030D-6E8A-4147-A177-3AD203B41FA5}">
                      <a16:colId xmlns:a16="http://schemas.microsoft.com/office/drawing/2014/main" val="3731079856"/>
                    </a:ext>
                  </a:extLst>
                </a:gridCol>
              </a:tblGrid>
              <a:tr h="78911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Type(s) of predictor variable(s) 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Number of levels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Independent?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Normal distribution?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Test to use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45074"/>
                  </a:ext>
                </a:extLst>
              </a:tr>
              <a:tr h="308568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Categorical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One-sample t test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344245"/>
                  </a:ext>
                </a:extLst>
              </a:tr>
              <a:tr h="2938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Independent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Independent-sample t test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0873915"/>
                  </a:ext>
                </a:extLst>
              </a:tr>
              <a:tr h="2938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Not 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Mann-Whitney test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407515"/>
                  </a:ext>
                </a:extLst>
              </a:tr>
              <a:tr h="2938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Not-independent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Paired sample t test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7494756"/>
                  </a:ext>
                </a:extLst>
              </a:tr>
              <a:tr h="52945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Not 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Wilcoxon matched-pairs test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0597721"/>
                  </a:ext>
                </a:extLst>
              </a:tr>
              <a:tr h="2938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≥2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Independent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One-way ANOVA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56581"/>
                  </a:ext>
                </a:extLst>
              </a:tr>
              <a:tr h="2938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Not 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Kruskal-Wallis test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1330834"/>
                  </a:ext>
                </a:extLst>
              </a:tr>
              <a:tr h="2938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Not-independent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Repeated-measures ANOVA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9479748"/>
                  </a:ext>
                </a:extLst>
              </a:tr>
              <a:tr h="2938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Not 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Friedman test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503379"/>
                  </a:ext>
                </a:extLst>
              </a:tr>
              <a:tr h="2938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Continuous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Linear regression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6671297"/>
                  </a:ext>
                </a:extLst>
              </a:tr>
              <a:tr h="58774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Categorical &amp;/or Continuous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General linear model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088443"/>
                  </a:ext>
                </a:extLst>
              </a:tr>
              <a:tr h="58774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Categorical &amp;/or Continuous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Binary logistic regression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221135"/>
                  </a:ext>
                </a:extLst>
              </a:tr>
              <a:tr h="7905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Chi-squared test (big samples) or Fisher's Exact test (small samples)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5353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590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90D25-EAFE-1D2B-493B-CD85D0F39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4EF987-1C15-786C-B16B-574CC6A9C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3758" y="6033085"/>
            <a:ext cx="1461986" cy="50491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Clr>
                <a:schemeClr val="accent2">
                  <a:lumMod val="50000"/>
                </a:schemeClr>
              </a:buClr>
              <a:buNone/>
            </a:pPr>
            <a:r>
              <a:rPr lang="en-GB" sz="2800" dirty="0">
                <a:solidFill>
                  <a:prstClr val="black"/>
                </a:solidFill>
              </a:rPr>
              <a:t>Female</a:t>
            </a:r>
          </a:p>
        </p:txBody>
      </p:sp>
      <p:pic>
        <p:nvPicPr>
          <p:cNvPr id="3" name="Picture 4" descr="undefined">
            <a:extLst>
              <a:ext uri="{FF2B5EF4-FFF2-40B4-BE49-F238E27FC236}">
                <a16:creationId xmlns:a16="http://schemas.microsoft.com/office/drawing/2014/main" id="{2CDF719C-6D42-EEA2-010C-0CAADD8EC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993" y="2092216"/>
            <a:ext cx="3427430" cy="386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undefined">
            <a:extLst>
              <a:ext uri="{FF2B5EF4-FFF2-40B4-BE49-F238E27FC236}">
                <a16:creationId xmlns:a16="http://schemas.microsoft.com/office/drawing/2014/main" id="{7DC9EE59-A211-7D31-47BE-49C9C8AAD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116" y="2092216"/>
            <a:ext cx="3862900" cy="386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359206-F6DF-D1BE-6E1B-6E52935028E7}"/>
              </a:ext>
            </a:extLst>
          </p:cNvPr>
          <p:cNvSpPr txBox="1">
            <a:spLocks/>
          </p:cNvSpPr>
          <p:nvPr/>
        </p:nvSpPr>
        <p:spPr>
          <a:xfrm>
            <a:off x="3483131" y="1368287"/>
            <a:ext cx="5655614" cy="5679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2">
                  <a:lumMod val="50000"/>
                </a:schemeClr>
              </a:buClr>
              <a:buNone/>
            </a:pPr>
            <a:r>
              <a:rPr lang="en-GB" sz="2800" dirty="0">
                <a:solidFill>
                  <a:schemeClr val="bg1"/>
                </a:solidFill>
              </a:rPr>
              <a:t>Village Weaver </a:t>
            </a:r>
            <a:r>
              <a:rPr lang="en-GB" sz="2800" i="1" dirty="0" err="1">
                <a:solidFill>
                  <a:schemeClr val="bg1"/>
                </a:solidFill>
              </a:rPr>
              <a:t>Ploceus</a:t>
            </a:r>
            <a:r>
              <a:rPr lang="en-GB" sz="2800" i="1" dirty="0">
                <a:solidFill>
                  <a:schemeClr val="bg1"/>
                </a:solidFill>
              </a:rPr>
              <a:t> </a:t>
            </a:r>
            <a:r>
              <a:rPr lang="en-GB" sz="2800" i="1" dirty="0" err="1">
                <a:solidFill>
                  <a:schemeClr val="bg1"/>
                </a:solidFill>
              </a:rPr>
              <a:t>cucullatus</a:t>
            </a:r>
            <a:endParaRPr lang="en-GB" sz="2800" i="1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37F175B-0524-9638-5F8E-ABC1612DDF80}"/>
              </a:ext>
            </a:extLst>
          </p:cNvPr>
          <p:cNvSpPr txBox="1">
            <a:spLocks/>
          </p:cNvSpPr>
          <p:nvPr/>
        </p:nvSpPr>
        <p:spPr>
          <a:xfrm>
            <a:off x="2590901" y="6033085"/>
            <a:ext cx="972019" cy="5049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2">
                  <a:lumMod val="50000"/>
                </a:schemeClr>
              </a:buClr>
              <a:buFont typeface="Wingdings 3" charset="2"/>
              <a:buNone/>
            </a:pPr>
            <a:r>
              <a:rPr lang="en-GB" sz="2800" dirty="0">
                <a:solidFill>
                  <a:prstClr val="black"/>
                </a:solidFill>
              </a:rPr>
              <a:t>Male</a:t>
            </a:r>
          </a:p>
        </p:txBody>
      </p:sp>
    </p:spTree>
    <p:extLst>
      <p:ext uri="{BB962C8B-B14F-4D97-AF65-F5344CB8AC3E}">
        <p14:creationId xmlns:p14="http://schemas.microsoft.com/office/powerpoint/2010/main" val="356737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B5EA8C-8FAB-2CD2-F107-F58B8201FB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3" t="21596" r="74330" b="55587"/>
          <a:stretch/>
        </p:blipFill>
        <p:spPr>
          <a:xfrm>
            <a:off x="931478" y="383627"/>
            <a:ext cx="10023780" cy="598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51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FCD855-2F53-40C0-AF01-56D0AB105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897" y="662152"/>
            <a:ext cx="11267089" cy="581307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buClr>
                <a:schemeClr val="accent2">
                  <a:lumMod val="50000"/>
                </a:schemeClr>
              </a:buClr>
            </a:pPr>
            <a:r>
              <a:rPr lang="en-GB" sz="2800" dirty="0">
                <a:solidFill>
                  <a:prstClr val="black"/>
                </a:solidFill>
              </a:rPr>
              <a:t>There are different ways of setting working directory.</a:t>
            </a:r>
          </a:p>
          <a:p>
            <a:pPr algn="just">
              <a:buClr>
                <a:schemeClr val="accent2">
                  <a:lumMod val="50000"/>
                </a:schemeClr>
              </a:buClr>
            </a:pPr>
            <a:r>
              <a:rPr lang="en-GB" sz="2600" dirty="0">
                <a:solidFill>
                  <a:prstClr val="black"/>
                </a:solidFill>
              </a:rPr>
              <a:t>Create a folder on your computer</a:t>
            </a:r>
          </a:p>
          <a:p>
            <a:pPr algn="just">
              <a:buClr>
                <a:schemeClr val="accent2">
                  <a:lumMod val="50000"/>
                </a:schemeClr>
              </a:buClr>
            </a:pPr>
            <a:r>
              <a:rPr lang="en-GB" sz="2800" dirty="0">
                <a:solidFill>
                  <a:prstClr val="black"/>
                </a:solidFill>
              </a:rPr>
              <a:t>Move the excel file into the folder</a:t>
            </a:r>
          </a:p>
          <a:p>
            <a:pPr algn="just">
              <a:buClr>
                <a:schemeClr val="accent2">
                  <a:lumMod val="50000"/>
                </a:schemeClr>
              </a:buClr>
            </a:pPr>
            <a:r>
              <a:rPr lang="en-GB" sz="2800" dirty="0">
                <a:solidFill>
                  <a:prstClr val="black"/>
                </a:solidFill>
              </a:rPr>
              <a:t>The easiest format to read data in R is ‘comma-delimited’, with the extension ‘csv’</a:t>
            </a:r>
          </a:p>
          <a:p>
            <a:pPr algn="just">
              <a:buClr>
                <a:schemeClr val="accent2">
                  <a:lumMod val="50000"/>
                </a:schemeClr>
              </a:buClr>
            </a:pPr>
            <a:r>
              <a:rPr lang="en-GB" sz="2800" dirty="0">
                <a:solidFill>
                  <a:prstClr val="black"/>
                </a:solidFill>
              </a:rPr>
              <a:t>Remember that the file with you is an excel file. So, you need to convert it to ‘csv’.</a:t>
            </a:r>
          </a:p>
          <a:p>
            <a:pPr lvl="1" algn="just">
              <a:buClr>
                <a:schemeClr val="accent2">
                  <a:lumMod val="50000"/>
                </a:schemeClr>
              </a:buClr>
            </a:pPr>
            <a:endParaRPr lang="en-GB" sz="2800" dirty="0">
              <a:solidFill>
                <a:prstClr val="black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</a:pPr>
            <a:endParaRPr lang="en-GB" altLang="en-US" sz="2800" b="1" dirty="0">
              <a:solidFill>
                <a:schemeClr val="bg1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</a:pP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056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FCD855-2F53-40C0-AF01-56D0AB105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752" y="583324"/>
            <a:ext cx="11408979" cy="606446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buClr>
                <a:schemeClr val="accent2">
                  <a:lumMod val="50000"/>
                </a:schemeClr>
              </a:buClr>
            </a:pPr>
            <a:r>
              <a:rPr lang="en-GB" sz="2800" dirty="0">
                <a:solidFill>
                  <a:prstClr val="black"/>
                </a:solidFill>
              </a:rPr>
              <a:t>To do this:</a:t>
            </a:r>
          </a:p>
          <a:p>
            <a:pPr lvl="1" algn="just">
              <a:buClr>
                <a:schemeClr val="accent2">
                  <a:lumMod val="50000"/>
                </a:schemeClr>
              </a:buClr>
            </a:pPr>
            <a:r>
              <a:rPr lang="en-GB" sz="2600" dirty="0">
                <a:solidFill>
                  <a:prstClr val="black"/>
                </a:solidFill>
              </a:rPr>
              <a:t>Open the excel file ‘Village Weaver’</a:t>
            </a:r>
          </a:p>
          <a:p>
            <a:pPr lvl="1" algn="just">
              <a:buClr>
                <a:schemeClr val="accent2">
                  <a:lumMod val="50000"/>
                </a:schemeClr>
              </a:buClr>
            </a:pPr>
            <a:r>
              <a:rPr lang="en-GB" sz="2800" dirty="0">
                <a:solidFill>
                  <a:prstClr val="black"/>
                </a:solidFill>
              </a:rPr>
              <a:t>Click on ‘File’ → Save as or Save a copy → change from ‘xlsx’ to ‘csv (comma delimited)’ → save</a:t>
            </a:r>
          </a:p>
          <a:p>
            <a:pPr lvl="1" algn="just">
              <a:buClr>
                <a:schemeClr val="accent2">
                  <a:lumMod val="50000"/>
                </a:schemeClr>
              </a:buClr>
            </a:pPr>
            <a:r>
              <a:rPr lang="en-GB" sz="2800" dirty="0">
                <a:solidFill>
                  <a:prstClr val="black"/>
                </a:solidFill>
              </a:rPr>
              <a:t>Confirm that the ‘csv’ file is saved in your working folder</a:t>
            </a:r>
          </a:p>
          <a:p>
            <a:pPr algn="just">
              <a:buClr>
                <a:schemeClr val="accent2">
                  <a:lumMod val="50000"/>
                </a:schemeClr>
              </a:buClr>
            </a:pPr>
            <a:r>
              <a:rPr lang="en-GB" altLang="en-US" sz="2800" dirty="0">
                <a:solidFill>
                  <a:schemeClr val="bg1"/>
                </a:solidFill>
              </a:rPr>
              <a:t>Now open </a:t>
            </a:r>
            <a:r>
              <a:rPr lang="en-GB" altLang="en-US" sz="2800" dirty="0" err="1">
                <a:solidFill>
                  <a:schemeClr val="bg1"/>
                </a:solidFill>
              </a:rPr>
              <a:t>Rstudio</a:t>
            </a:r>
            <a:endParaRPr lang="en-GB" altLang="en-US" sz="2800" dirty="0">
              <a:solidFill>
                <a:schemeClr val="bg1"/>
              </a:solidFill>
            </a:endParaRPr>
          </a:p>
          <a:p>
            <a:pPr lvl="1" algn="just">
              <a:buClr>
                <a:schemeClr val="accent2">
                  <a:lumMod val="50000"/>
                </a:schemeClr>
              </a:buClr>
            </a:pPr>
            <a:r>
              <a:rPr lang="en-GB" altLang="en-US" sz="2600" dirty="0">
                <a:solidFill>
                  <a:schemeClr val="bg1"/>
                </a:solidFill>
              </a:rPr>
              <a:t>Click on ‘Session’ </a:t>
            </a:r>
            <a:r>
              <a:rPr lang="en-GB" sz="2400" dirty="0">
                <a:solidFill>
                  <a:prstClr val="black"/>
                </a:solidFill>
              </a:rPr>
              <a:t>→ ‘Set Working Directory’ → ‘Choose Directory’</a:t>
            </a:r>
          </a:p>
          <a:p>
            <a:pPr lvl="1" algn="just">
              <a:buClr>
                <a:schemeClr val="accent2">
                  <a:lumMod val="50000"/>
                </a:schemeClr>
              </a:buClr>
            </a:pPr>
            <a:r>
              <a:rPr lang="en-GB" altLang="en-US" sz="2400" dirty="0">
                <a:solidFill>
                  <a:prstClr val="black"/>
                </a:solidFill>
              </a:rPr>
              <a:t>Then navigate to your created folder and click ‘Open’</a:t>
            </a:r>
          </a:p>
          <a:p>
            <a:pPr lvl="1" algn="just">
              <a:buClr>
                <a:schemeClr val="accent2">
                  <a:lumMod val="50000"/>
                </a:schemeClr>
              </a:buClr>
            </a:pPr>
            <a:r>
              <a:rPr lang="en-GB" altLang="en-US" sz="2400" dirty="0">
                <a:solidFill>
                  <a:prstClr val="black"/>
                </a:solidFill>
              </a:rPr>
              <a:t>You can confirm that you have done this by checking under ‘Console’ and you will see something like this ‘</a:t>
            </a:r>
            <a:r>
              <a:rPr lang="en-GB" altLang="en-US" sz="2400" dirty="0" err="1">
                <a:solidFill>
                  <a:srgbClr val="0070C0"/>
                </a:solidFill>
              </a:rPr>
              <a:t>setwd</a:t>
            </a:r>
            <a:r>
              <a:rPr lang="en-GB" altLang="en-US" sz="2400" dirty="0">
                <a:solidFill>
                  <a:srgbClr val="0070C0"/>
                </a:solidFill>
              </a:rPr>
              <a:t>(“</a:t>
            </a:r>
            <a:r>
              <a:rPr lang="en-GB" altLang="en-US" sz="2400" i="1" dirty="0">
                <a:solidFill>
                  <a:srgbClr val="0070C0"/>
                </a:solidFill>
              </a:rPr>
              <a:t>the path to your folder</a:t>
            </a:r>
            <a:r>
              <a:rPr lang="en-GB" altLang="en-US" sz="2400" dirty="0">
                <a:solidFill>
                  <a:srgbClr val="0070C0"/>
                </a:solidFill>
              </a:rPr>
              <a:t>”)</a:t>
            </a:r>
            <a:r>
              <a:rPr lang="en-GB" altLang="en-US" sz="2400" dirty="0">
                <a:solidFill>
                  <a:prstClr val="black"/>
                </a:solidFill>
              </a:rPr>
              <a:t>’</a:t>
            </a:r>
            <a:endParaRPr lang="en-GB" altLang="en-US" sz="2600" dirty="0">
              <a:solidFill>
                <a:schemeClr val="bg1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</a:pP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102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FCD855-2F53-40C0-AF01-56D0AB105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312" y="1518718"/>
            <a:ext cx="11090440" cy="413584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buClr>
                <a:schemeClr val="accent2">
                  <a:lumMod val="50000"/>
                </a:schemeClr>
              </a:buClr>
            </a:pPr>
            <a:r>
              <a:rPr lang="en-GB" sz="2800" dirty="0">
                <a:solidFill>
                  <a:prstClr val="black"/>
                </a:solidFill>
              </a:rPr>
              <a:t>To import the ‘csv’ file into R, we will use the ‘</a:t>
            </a:r>
            <a:r>
              <a:rPr lang="en-GB" sz="2800" dirty="0">
                <a:solidFill>
                  <a:srgbClr val="FF0000"/>
                </a:solidFill>
              </a:rPr>
              <a:t>read.csv</a:t>
            </a:r>
            <a:r>
              <a:rPr lang="en-GB" sz="2800" dirty="0">
                <a:solidFill>
                  <a:prstClr val="black"/>
                </a:solidFill>
              </a:rPr>
              <a:t>’ command.</a:t>
            </a:r>
          </a:p>
          <a:p>
            <a:pPr algn="just">
              <a:buClr>
                <a:schemeClr val="accent2">
                  <a:lumMod val="50000"/>
                </a:schemeClr>
              </a:buClr>
            </a:pPr>
            <a:r>
              <a:rPr lang="en-GB" sz="2800" dirty="0">
                <a:solidFill>
                  <a:prstClr val="black"/>
                </a:solidFill>
              </a:rPr>
              <a:t>The R function that reads ‘.csv’ files is called read.csv().</a:t>
            </a:r>
          </a:p>
          <a:p>
            <a:pPr algn="just">
              <a:buClr>
                <a:schemeClr val="accent2">
                  <a:lumMod val="50000"/>
                </a:schemeClr>
              </a:buClr>
            </a:pPr>
            <a:r>
              <a:rPr lang="en-GB" sz="2800" dirty="0">
                <a:solidFill>
                  <a:prstClr val="black"/>
                </a:solidFill>
              </a:rPr>
              <a:t>This will read the data, but it would not do anything useful with it.</a:t>
            </a:r>
          </a:p>
          <a:p>
            <a:pPr algn="just">
              <a:buClr>
                <a:schemeClr val="accent2">
                  <a:lumMod val="50000"/>
                </a:schemeClr>
              </a:buClr>
            </a:pPr>
            <a:r>
              <a:rPr lang="en-GB" sz="2800" dirty="0">
                <a:solidFill>
                  <a:prstClr val="black"/>
                </a:solidFill>
              </a:rPr>
              <a:t>So, we must give it a variable name.</a:t>
            </a:r>
          </a:p>
        </p:txBody>
      </p:sp>
    </p:spTree>
    <p:extLst>
      <p:ext uri="{BB962C8B-B14F-4D97-AF65-F5344CB8AC3E}">
        <p14:creationId xmlns:p14="http://schemas.microsoft.com/office/powerpoint/2010/main" val="1898953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FCD855-2F53-40C0-AF01-56D0AB105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312" y="1518718"/>
            <a:ext cx="11069419" cy="390462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buClr>
                <a:schemeClr val="accent2">
                  <a:lumMod val="50000"/>
                </a:schemeClr>
              </a:buClr>
            </a:pPr>
            <a:r>
              <a:rPr lang="en-GB" sz="2800" dirty="0">
                <a:solidFill>
                  <a:prstClr val="black"/>
                </a:solidFill>
              </a:rPr>
              <a:t>The full command is:</a:t>
            </a:r>
          </a:p>
          <a:p>
            <a:pPr marL="0" lvl="0" indent="0" algn="just" defTabSz="914400">
              <a:lnSpc>
                <a:spcPct val="90000"/>
              </a:lnSpc>
              <a:buClrTx/>
              <a:buSzTx/>
              <a:buNone/>
              <a:defRPr/>
            </a:pPr>
            <a:r>
              <a:rPr lang="en-GB" altLang="en-US" sz="2800" dirty="0">
                <a:solidFill>
                  <a:srgbClr val="FF0000"/>
                </a:solidFill>
              </a:rPr>
              <a:t>	</a:t>
            </a:r>
            <a:r>
              <a:rPr lang="en-GB" altLang="en-US" sz="2800" i="1" dirty="0" err="1">
                <a:solidFill>
                  <a:srgbClr val="FF0000"/>
                </a:solidFill>
              </a:rPr>
              <a:t>VariableName</a:t>
            </a:r>
            <a:r>
              <a:rPr lang="en-GB" altLang="en-US" sz="2800" i="1" dirty="0">
                <a:solidFill>
                  <a:srgbClr val="FF0000"/>
                </a:solidFill>
              </a:rPr>
              <a:t> </a:t>
            </a:r>
            <a:r>
              <a:rPr lang="en-GB" altLang="en-US" sz="2800" dirty="0">
                <a:solidFill>
                  <a:srgbClr val="FF0000"/>
                </a:solidFill>
              </a:rPr>
              <a:t>&lt;- read.csv('villageweaver.csv')</a:t>
            </a:r>
          </a:p>
          <a:p>
            <a:pPr algn="just" defTabSz="914400">
              <a:lnSpc>
                <a:spcPct val="90000"/>
              </a:lnSpc>
              <a:buClrTx/>
              <a:buSzTx/>
              <a:defRPr/>
            </a:pPr>
            <a:r>
              <a:rPr lang="en-GB" sz="2800" dirty="0">
                <a:solidFill>
                  <a:prstClr val="black"/>
                </a:solidFill>
              </a:rPr>
              <a:t>You can choose any name as your variable name. However, it is best to choose a name that is short but holds some clues of what the object contains. Remember - R is case sensitive!</a:t>
            </a:r>
          </a:p>
          <a:p>
            <a:pPr algn="just">
              <a:buClr>
                <a:schemeClr val="accent2">
                  <a:lumMod val="50000"/>
                </a:schemeClr>
              </a:buClr>
            </a:pPr>
            <a:endParaRPr lang="en-GB" altLang="en-US" sz="2800" b="1" dirty="0">
              <a:solidFill>
                <a:schemeClr val="bg1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</a:pP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85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FCD855-2F53-40C0-AF01-56D0AB105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312" y="1518719"/>
            <a:ext cx="11069419" cy="419891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buClr>
                <a:schemeClr val="accent2">
                  <a:lumMod val="50000"/>
                </a:schemeClr>
              </a:buClr>
            </a:pPr>
            <a:r>
              <a:rPr lang="en-GB" sz="2800" dirty="0">
                <a:solidFill>
                  <a:prstClr val="black"/>
                </a:solidFill>
              </a:rPr>
              <a:t>If you look closely at the top right window, under the ’Environment’ tab, you can see that RStudio now lists the object “</a:t>
            </a:r>
            <a:r>
              <a:rPr lang="en-GB" sz="2800" dirty="0" err="1">
                <a:solidFill>
                  <a:prstClr val="black"/>
                </a:solidFill>
              </a:rPr>
              <a:t>vw</a:t>
            </a:r>
            <a:r>
              <a:rPr lang="en-GB" sz="2800" dirty="0">
                <a:solidFill>
                  <a:prstClr val="black"/>
                </a:solidFill>
              </a:rPr>
              <a:t>” and tells us that there are 266 observations of 5 variables.</a:t>
            </a:r>
          </a:p>
          <a:p>
            <a:pPr algn="just">
              <a:buClr>
                <a:schemeClr val="accent2">
                  <a:lumMod val="50000"/>
                </a:schemeClr>
              </a:buClr>
            </a:pPr>
            <a:r>
              <a:rPr lang="en-GB" sz="2800" dirty="0">
                <a:solidFill>
                  <a:prstClr val="black"/>
                </a:solidFill>
              </a:rPr>
              <a:t>We want to be sure that our data have been read in correctly. R has a number of functions that help us do so.</a:t>
            </a:r>
          </a:p>
          <a:p>
            <a:pPr algn="just">
              <a:buClr>
                <a:schemeClr val="accent2">
                  <a:lumMod val="50000"/>
                </a:schemeClr>
              </a:buClr>
            </a:pPr>
            <a:r>
              <a:rPr lang="en-GB" sz="2800" dirty="0">
                <a:solidFill>
                  <a:prstClr val="black"/>
                </a:solidFill>
              </a:rPr>
              <a:t>Some of them are:</a:t>
            </a:r>
          </a:p>
          <a:p>
            <a:pPr lvl="1" algn="just">
              <a:buClr>
                <a:schemeClr val="accent2">
                  <a:lumMod val="50000"/>
                </a:schemeClr>
              </a:buClr>
            </a:pPr>
            <a:r>
              <a:rPr lang="en-GB" sz="2600" dirty="0">
                <a:solidFill>
                  <a:prstClr val="black"/>
                </a:solidFill>
              </a:rPr>
              <a:t>names(); </a:t>
            </a:r>
            <a:r>
              <a:rPr lang="en-GB" sz="2800" dirty="0">
                <a:solidFill>
                  <a:prstClr val="black"/>
                </a:solidFill>
              </a:rPr>
              <a:t>head(); tail(); dim(); summary(); str()</a:t>
            </a:r>
          </a:p>
          <a:p>
            <a:pPr algn="just" defTabSz="914400">
              <a:lnSpc>
                <a:spcPct val="90000"/>
              </a:lnSpc>
              <a:buClrTx/>
              <a:buSzTx/>
              <a:defRPr/>
            </a:pPr>
            <a:r>
              <a:rPr lang="en-GB" sz="2800" dirty="0">
                <a:solidFill>
                  <a:srgbClr val="FF0000"/>
                </a:solidFill>
              </a:rPr>
              <a:t>We will explore all these in RStudio</a:t>
            </a:r>
          </a:p>
          <a:p>
            <a:pPr marL="0" lvl="0" indent="0" algn="just" defTabSz="914400">
              <a:lnSpc>
                <a:spcPct val="90000"/>
              </a:lnSpc>
              <a:buClrTx/>
              <a:buSzTx/>
              <a:buNone/>
              <a:defRPr/>
            </a:pPr>
            <a:endParaRPr lang="en-GB" altLang="en-US" sz="2800" b="1" dirty="0">
              <a:solidFill>
                <a:schemeClr val="bg1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</a:pP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44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FCD855-2F53-40C0-AF01-56D0AB105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312" y="1650098"/>
            <a:ext cx="10811916" cy="446692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Clr>
                <a:schemeClr val="accent2">
                  <a:lumMod val="50000"/>
                </a:schemeClr>
              </a:buClr>
            </a:pPr>
            <a:r>
              <a:rPr lang="en-GB" sz="2800" dirty="0">
                <a:solidFill>
                  <a:prstClr val="black"/>
                </a:solidFill>
              </a:rPr>
              <a:t>R includes functions that compute a wide range of numerical and graphical summaries.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en-GB" sz="2800" dirty="0">
                <a:solidFill>
                  <a:srgbClr val="0D0D0D"/>
                </a:solidFill>
              </a:rPr>
              <a:t>In R, the dollar sign ($) is used to extract components of a list or data frame.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en-GB" sz="2800" dirty="0">
                <a:solidFill>
                  <a:srgbClr val="0D0D0D"/>
                </a:solidFill>
              </a:rPr>
              <a:t>For example, if you have a data frame named “</a:t>
            </a:r>
            <a:r>
              <a:rPr lang="en-GB" sz="2800" dirty="0" err="1">
                <a:solidFill>
                  <a:srgbClr val="0D0D0D"/>
                </a:solidFill>
              </a:rPr>
              <a:t>vw</a:t>
            </a:r>
            <a:r>
              <a:rPr lang="en-GB" sz="2800" dirty="0">
                <a:solidFill>
                  <a:srgbClr val="0D0D0D"/>
                </a:solidFill>
              </a:rPr>
              <a:t>” with columns “month" and “year", you can access the “year" column using “</a:t>
            </a:r>
            <a:r>
              <a:rPr lang="en-GB" sz="2800" dirty="0" err="1">
                <a:solidFill>
                  <a:srgbClr val="0D0D0D"/>
                </a:solidFill>
              </a:rPr>
              <a:t>vw$year</a:t>
            </a:r>
            <a:r>
              <a:rPr lang="en-GB" sz="2800" dirty="0">
                <a:solidFill>
                  <a:srgbClr val="0D0D0D"/>
                </a:solidFill>
              </a:rPr>
              <a:t>”.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en-GB" sz="2800" dirty="0">
                <a:solidFill>
                  <a:srgbClr val="0D0D0D"/>
                </a:solidFill>
              </a:rPr>
              <a:t>It’s a convenient way to subset and access specific parts of data structures in R.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endParaRPr lang="en-GB" sz="2800" dirty="0">
              <a:solidFill>
                <a:srgbClr val="0D0D0D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77333" y="609600"/>
            <a:ext cx="6185922" cy="7030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Computing basic statistics</a:t>
            </a:r>
          </a:p>
        </p:txBody>
      </p:sp>
    </p:spTree>
    <p:extLst>
      <p:ext uri="{BB962C8B-B14F-4D97-AF65-F5344CB8AC3E}">
        <p14:creationId xmlns:p14="http://schemas.microsoft.com/office/powerpoint/2010/main" val="2241524526"/>
      </p:ext>
    </p:extLst>
  </p:cSld>
  <p:clrMapOvr>
    <a:masterClrMapping/>
  </p:clrMapOvr>
</p:sld>
</file>

<file path=ppt/theme/theme1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034698B9B4E14293E772D189D66AAF" ma:contentTypeVersion="12" ma:contentTypeDescription="Create a new document." ma:contentTypeScope="" ma:versionID="39f8219d6fd6568bb0f67c81d1139b4b">
  <xsd:schema xmlns:xsd="http://www.w3.org/2001/XMLSchema" xmlns:xs="http://www.w3.org/2001/XMLSchema" xmlns:p="http://schemas.microsoft.com/office/2006/metadata/properties" xmlns:ns3="5b65ddc1-c9b2-41d9-8f85-3a72a77d176c" xmlns:ns4="adc16ad7-89ea-4a6f-a3d1-d3ad6b6e43c5" targetNamespace="http://schemas.microsoft.com/office/2006/metadata/properties" ma:root="true" ma:fieldsID="21434e2f2644425e2e5e2275db6d5814" ns3:_="" ns4:_="">
    <xsd:import namespace="5b65ddc1-c9b2-41d9-8f85-3a72a77d176c"/>
    <xsd:import namespace="adc16ad7-89ea-4a6f-a3d1-d3ad6b6e43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5ddc1-c9b2-41d9-8f85-3a72a77d17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c16ad7-89ea-4a6f-a3d1-d3ad6b6e43c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4009D6-D57B-47A6-8F65-D4C6181E6847}">
  <ds:schemaRefs>
    <ds:schemaRef ds:uri="http://www.w3.org/XML/1998/namespace"/>
    <ds:schemaRef ds:uri="http://schemas.microsoft.com/office/2006/documentManagement/types"/>
    <ds:schemaRef ds:uri="http://purl.org/dc/dcmitype/"/>
    <ds:schemaRef ds:uri="adc16ad7-89ea-4a6f-a3d1-d3ad6b6e43c5"/>
    <ds:schemaRef ds:uri="http://purl.org/dc/terms/"/>
    <ds:schemaRef ds:uri="http://schemas.microsoft.com/office/infopath/2007/PartnerControls"/>
    <ds:schemaRef ds:uri="5b65ddc1-c9b2-41d9-8f85-3a72a77d176c"/>
    <ds:schemaRef ds:uri="http://schemas.microsoft.com/office/2006/metadata/properties"/>
    <ds:schemaRef ds:uri="http://purl.org/dc/elements/1.1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E2440FC5-EAF8-4027-A86E-8B5DB6285E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06431D-0BAA-4F59-AD4B-C6CE1F1A76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65ddc1-c9b2-41d9-8f85-3a72a77d176c"/>
    <ds:schemaRef ds:uri="adc16ad7-89ea-4a6f-a3d1-d3ad6b6e43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2777</TotalTime>
  <Words>658</Words>
  <Application>Microsoft Office PowerPoint</Application>
  <PresentationFormat>Widescreen</PresentationFormat>
  <Paragraphs>95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 3</vt:lpstr>
      <vt:lpstr>1_Facet</vt:lpstr>
      <vt:lpstr>Importing data into 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Choosing a test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Johnson</dc:creator>
  <cp:lastModifiedBy>Oluwadunsin Adekola</cp:lastModifiedBy>
  <cp:revision>93</cp:revision>
  <dcterms:created xsi:type="dcterms:W3CDTF">2019-02-04T21:48:40Z</dcterms:created>
  <dcterms:modified xsi:type="dcterms:W3CDTF">2025-09-24T07:19:00Z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0x01010001034698B9B4E14293E772D189D66AAF</vt:lpwstr>
  </property>
</Properties>
</file>