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notesMasterIdLst>
    <p:notesMasterId r:id="rId37"/>
  </p:notesMasterIdLst>
  <p:sldIdLst>
    <p:sldId id="338" r:id="rId5"/>
    <p:sldId id="339" r:id="rId6"/>
    <p:sldId id="340" r:id="rId7"/>
    <p:sldId id="414" r:id="rId8"/>
    <p:sldId id="426" r:id="rId9"/>
    <p:sldId id="271" r:id="rId10"/>
    <p:sldId id="415" r:id="rId11"/>
    <p:sldId id="418" r:id="rId12"/>
    <p:sldId id="419" r:id="rId13"/>
    <p:sldId id="420" r:id="rId14"/>
    <p:sldId id="421" r:id="rId15"/>
    <p:sldId id="416" r:id="rId16"/>
    <p:sldId id="422" r:id="rId17"/>
    <p:sldId id="276" r:id="rId18"/>
    <p:sldId id="277" r:id="rId19"/>
    <p:sldId id="295" r:id="rId20"/>
    <p:sldId id="278" r:id="rId21"/>
    <p:sldId id="423" r:id="rId22"/>
    <p:sldId id="424" r:id="rId23"/>
    <p:sldId id="293" r:id="rId24"/>
    <p:sldId id="294" r:id="rId25"/>
    <p:sldId id="387" r:id="rId26"/>
    <p:sldId id="389" r:id="rId27"/>
    <p:sldId id="390" r:id="rId28"/>
    <p:sldId id="388" r:id="rId29"/>
    <p:sldId id="408" r:id="rId30"/>
    <p:sldId id="391" r:id="rId31"/>
    <p:sldId id="392" r:id="rId32"/>
    <p:sldId id="394" r:id="rId33"/>
    <p:sldId id="395" r:id="rId34"/>
    <p:sldId id="393" r:id="rId35"/>
    <p:sldId id="39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9BDE9-2C46-41C7-8807-C3F6EBCB0FC7}" v="313" dt="2025-09-17T09:50:32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731" autoAdjust="0"/>
  </p:normalViewPr>
  <p:slideViewPr>
    <p:cSldViewPr snapToGrid="0">
      <p:cViewPr varScale="1">
        <p:scale>
          <a:sx n="91" d="100"/>
          <a:sy n="91" d="100"/>
        </p:scale>
        <p:origin x="13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dunsin Adekola" userId="0a0eed3f-fff7-4641-bdb2-240b18ebbedd" providerId="ADAL" clId="{AAF9BDE9-2C46-41C7-8807-C3F6EBCB0FC7}"/>
    <pc:docChg chg="undo custSel addSld delSld modSld sldOrd delMainMaster">
      <pc:chgData name="Oluwadunsin Adekola" userId="0a0eed3f-fff7-4641-bdb2-240b18ebbedd" providerId="ADAL" clId="{AAF9BDE9-2C46-41C7-8807-C3F6EBCB0FC7}" dt="2025-09-17T11:28:47.279" v="826" actId="2696"/>
      <pc:docMkLst>
        <pc:docMk/>
      </pc:docMkLst>
      <pc:sldChg chg="add 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52366968" sldId="264"/>
        </pc:sldMkLst>
      </pc:sldChg>
      <pc:sldChg chg="add 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837385141" sldId="265"/>
        </pc:sldMkLst>
      </pc:sldChg>
      <pc:sldChg chg="delSp add setBg delDesignElem">
        <pc:chgData name="Oluwadunsin Adekola" userId="0a0eed3f-fff7-4641-bdb2-240b18ebbedd" providerId="ADAL" clId="{AAF9BDE9-2C46-41C7-8807-C3F6EBCB0FC7}" dt="2025-09-17T09:34:16.776" v="741"/>
        <pc:sldMkLst>
          <pc:docMk/>
          <pc:sldMk cId="2329904481" sldId="271"/>
        </pc:sldMkLst>
        <pc:spChg chg="del">
          <ac:chgData name="Oluwadunsin Adekola" userId="0a0eed3f-fff7-4641-bdb2-240b18ebbedd" providerId="ADAL" clId="{AAF9BDE9-2C46-41C7-8807-C3F6EBCB0FC7}" dt="2025-09-17T09:34:16.776" v="741"/>
          <ac:spMkLst>
            <pc:docMk/>
            <pc:sldMk cId="2329904481" sldId="271"/>
            <ac:spMk id="7" creationId="{4038CB10-1F5C-4D54-9DF7-12586DE5B007}"/>
          </ac:spMkLst>
        </pc:spChg>
        <pc:spChg chg="del">
          <ac:chgData name="Oluwadunsin Adekola" userId="0a0eed3f-fff7-4641-bdb2-240b18ebbedd" providerId="ADAL" clId="{AAF9BDE9-2C46-41C7-8807-C3F6EBCB0FC7}" dt="2025-09-17T09:34:16.776" v="741"/>
          <ac:spMkLst>
            <pc:docMk/>
            <pc:sldMk cId="2329904481" sldId="271"/>
            <ac:spMk id="8" creationId="{73ED6512-6858-4552-B699-9A97FE9A4EA2}"/>
          </ac:spMkLst>
        </pc:spChg>
      </pc:sldChg>
      <pc:sldChg chg="delSp add del setBg delDesignElem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2763065793" sldId="274"/>
        </pc:sldMkLst>
        <pc:spChg chg="del">
          <ac:chgData name="Oluwadunsin Adekola" userId="0a0eed3f-fff7-4641-bdb2-240b18ebbedd" providerId="ADAL" clId="{AAF9BDE9-2C46-41C7-8807-C3F6EBCB0FC7}" dt="2025-09-17T09:49:25.926" v="750"/>
          <ac:spMkLst>
            <pc:docMk/>
            <pc:sldMk cId="2763065793" sldId="274"/>
            <ac:spMk id="10" creationId="{EF9B8DF2-C3F5-49A2-94D2-F7B65A0F1F15}"/>
          </ac:spMkLst>
        </pc:spChg>
      </pc:sldChg>
      <pc:sldChg chg="add 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350928455" sldId="275"/>
        </pc:sldMkLst>
      </pc:sldChg>
      <pc:sldChg chg="modSp add mod">
        <pc:chgData name="Oluwadunsin Adekola" userId="0a0eed3f-fff7-4641-bdb2-240b18ebbedd" providerId="ADAL" clId="{AAF9BDE9-2C46-41C7-8807-C3F6EBCB0FC7}" dt="2025-09-17T11:07:35.267" v="763" actId="20577"/>
        <pc:sldMkLst>
          <pc:docMk/>
          <pc:sldMk cId="4277855678" sldId="276"/>
        </pc:sldMkLst>
        <pc:spChg chg="mod">
          <ac:chgData name="Oluwadunsin Adekola" userId="0a0eed3f-fff7-4641-bdb2-240b18ebbedd" providerId="ADAL" clId="{AAF9BDE9-2C46-41C7-8807-C3F6EBCB0FC7}" dt="2025-09-17T11:07:35.267" v="763" actId="20577"/>
          <ac:spMkLst>
            <pc:docMk/>
            <pc:sldMk cId="4277855678" sldId="276"/>
            <ac:spMk id="2" creationId="{86609D60-DB33-42A8-9766-86718D927362}"/>
          </ac:spMkLst>
        </pc:spChg>
      </pc:sldChg>
      <pc:sldChg chg="modSp add mod">
        <pc:chgData name="Oluwadunsin Adekola" userId="0a0eed3f-fff7-4641-bdb2-240b18ebbedd" providerId="ADAL" clId="{AAF9BDE9-2C46-41C7-8807-C3F6EBCB0FC7}" dt="2025-09-17T11:15:01.890" v="787" actId="20577"/>
        <pc:sldMkLst>
          <pc:docMk/>
          <pc:sldMk cId="2459064843" sldId="277"/>
        </pc:sldMkLst>
        <pc:spChg chg="mod">
          <ac:chgData name="Oluwadunsin Adekola" userId="0a0eed3f-fff7-4641-bdb2-240b18ebbedd" providerId="ADAL" clId="{AAF9BDE9-2C46-41C7-8807-C3F6EBCB0FC7}" dt="2025-09-17T11:14:50.937" v="771" actId="20577"/>
          <ac:spMkLst>
            <pc:docMk/>
            <pc:sldMk cId="2459064843" sldId="277"/>
            <ac:spMk id="2" creationId="{86609D60-DB33-42A8-9766-86718D927362}"/>
          </ac:spMkLst>
        </pc:spChg>
        <pc:spChg chg="mod">
          <ac:chgData name="Oluwadunsin Adekola" userId="0a0eed3f-fff7-4641-bdb2-240b18ebbedd" providerId="ADAL" clId="{AAF9BDE9-2C46-41C7-8807-C3F6EBCB0FC7}" dt="2025-09-17T11:15:01.890" v="787" actId="20577"/>
          <ac:spMkLst>
            <pc:docMk/>
            <pc:sldMk cId="2459064843" sldId="277"/>
            <ac:spMk id="3" creationId="{980B9BC7-543F-424C-899F-F7970797795A}"/>
          </ac:spMkLst>
        </pc:spChg>
      </pc:sldChg>
      <pc:sldChg chg="modSp add mod">
        <pc:chgData name="Oluwadunsin Adekola" userId="0a0eed3f-fff7-4641-bdb2-240b18ebbedd" providerId="ADAL" clId="{AAF9BDE9-2C46-41C7-8807-C3F6EBCB0FC7}" dt="2025-09-17T11:18:08.428" v="825" actId="20577"/>
        <pc:sldMkLst>
          <pc:docMk/>
          <pc:sldMk cId="39124482" sldId="278"/>
        </pc:sldMkLst>
        <pc:spChg chg="mod">
          <ac:chgData name="Oluwadunsin Adekola" userId="0a0eed3f-fff7-4641-bdb2-240b18ebbedd" providerId="ADAL" clId="{AAF9BDE9-2C46-41C7-8807-C3F6EBCB0FC7}" dt="2025-09-17T11:18:08.428" v="825" actId="20577"/>
          <ac:spMkLst>
            <pc:docMk/>
            <pc:sldMk cId="39124482" sldId="278"/>
            <ac:spMk id="3" creationId="{980B9BC7-543F-424C-899F-F7970797795A}"/>
          </ac:spMkLst>
        </pc:spChg>
      </pc:sldChg>
      <pc:sldChg chg="delSp add del setBg delDesignElem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995098099" sldId="286"/>
        </pc:sldMkLst>
        <pc:spChg chg="del">
          <ac:chgData name="Oluwadunsin Adekola" userId="0a0eed3f-fff7-4641-bdb2-240b18ebbedd" providerId="ADAL" clId="{AAF9BDE9-2C46-41C7-8807-C3F6EBCB0FC7}" dt="2025-09-17T09:49:25.926" v="750"/>
          <ac:spMkLst>
            <pc:docMk/>
            <pc:sldMk cId="995098099" sldId="286"/>
            <ac:spMk id="10" creationId="{EF9B8DF2-C3F5-49A2-94D2-F7B65A0F1F15}"/>
          </ac:spMkLst>
        </pc:spChg>
      </pc:sldChg>
      <pc:sldChg chg="add 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1224590369" sldId="288"/>
        </pc:sldMkLst>
      </pc:sldChg>
      <pc:sldChg chg="delSp add del setBg delDesignElem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3395299573" sldId="290"/>
        </pc:sldMkLst>
        <pc:spChg chg="del">
          <ac:chgData name="Oluwadunsin Adekola" userId="0a0eed3f-fff7-4641-bdb2-240b18ebbedd" providerId="ADAL" clId="{AAF9BDE9-2C46-41C7-8807-C3F6EBCB0FC7}" dt="2025-09-17T09:49:25.926" v="750"/>
          <ac:spMkLst>
            <pc:docMk/>
            <pc:sldMk cId="3395299573" sldId="290"/>
            <ac:spMk id="9" creationId="{CF62D2A7-8207-488C-9F46-316BA81A16C8}"/>
          </ac:spMkLst>
        </pc:spChg>
      </pc:sldChg>
      <pc:sldChg chg="delSp add del setBg delDesignElem">
        <pc:chgData name="Oluwadunsin Adekola" userId="0a0eed3f-fff7-4641-bdb2-240b18ebbedd" providerId="ADAL" clId="{AAF9BDE9-2C46-41C7-8807-C3F6EBCB0FC7}" dt="2025-09-17T09:49:31.287" v="751" actId="2696"/>
        <pc:sldMkLst>
          <pc:docMk/>
          <pc:sldMk cId="1012359788" sldId="291"/>
        </pc:sldMkLst>
        <pc:spChg chg="del">
          <ac:chgData name="Oluwadunsin Adekola" userId="0a0eed3f-fff7-4641-bdb2-240b18ebbedd" providerId="ADAL" clId="{AAF9BDE9-2C46-41C7-8807-C3F6EBCB0FC7}" dt="2025-09-17T09:49:25.926" v="750"/>
          <ac:spMkLst>
            <pc:docMk/>
            <pc:sldMk cId="1012359788" sldId="291"/>
            <ac:spMk id="14" creationId="{4F74D28C-3268-4E35-8EE1-D92CB4A85A7D}"/>
          </ac:spMkLst>
        </pc:spChg>
      </pc:sldChg>
      <pc:sldChg chg="add modAnim">
        <pc:chgData name="Oluwadunsin Adekola" userId="0a0eed3f-fff7-4641-bdb2-240b18ebbedd" providerId="ADAL" clId="{AAF9BDE9-2C46-41C7-8807-C3F6EBCB0FC7}" dt="2025-09-17T09:30:36.271" v="726"/>
        <pc:sldMkLst>
          <pc:docMk/>
          <pc:sldMk cId="2883625422" sldId="293"/>
        </pc:sldMkLst>
      </pc:sldChg>
      <pc:sldChg chg="add modAnim">
        <pc:chgData name="Oluwadunsin Adekola" userId="0a0eed3f-fff7-4641-bdb2-240b18ebbedd" providerId="ADAL" clId="{AAF9BDE9-2C46-41C7-8807-C3F6EBCB0FC7}" dt="2025-09-17T09:30:50.914" v="728"/>
        <pc:sldMkLst>
          <pc:docMk/>
          <pc:sldMk cId="3329332414" sldId="294"/>
        </pc:sldMkLst>
      </pc:sldChg>
      <pc:sldChg chg="modSp add mod">
        <pc:chgData name="Oluwadunsin Adekola" userId="0a0eed3f-fff7-4641-bdb2-240b18ebbedd" providerId="ADAL" clId="{AAF9BDE9-2C46-41C7-8807-C3F6EBCB0FC7}" dt="2025-09-17T11:15:22.740" v="809" actId="20577"/>
        <pc:sldMkLst>
          <pc:docMk/>
          <pc:sldMk cId="3378348728" sldId="295"/>
        </pc:sldMkLst>
        <pc:spChg chg="mod">
          <ac:chgData name="Oluwadunsin Adekola" userId="0a0eed3f-fff7-4641-bdb2-240b18ebbedd" providerId="ADAL" clId="{AAF9BDE9-2C46-41C7-8807-C3F6EBCB0FC7}" dt="2025-09-17T11:15:22.740" v="809" actId="20577"/>
          <ac:spMkLst>
            <pc:docMk/>
            <pc:sldMk cId="3378348728" sldId="295"/>
            <ac:spMk id="3" creationId="{980B9BC7-543F-424C-899F-F7970797795A}"/>
          </ac:spMkLst>
        </pc:spChg>
      </pc:sldChg>
      <pc:sldChg chg="delSp add del setBg delDesignElem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1308870231" sldId="296"/>
        </pc:sldMkLst>
        <pc:spChg chg="del">
          <ac:chgData name="Oluwadunsin Adekola" userId="0a0eed3f-fff7-4641-bdb2-240b18ebbedd" providerId="ADAL" clId="{AAF9BDE9-2C46-41C7-8807-C3F6EBCB0FC7}" dt="2025-09-17T09:49:25.926" v="750"/>
          <ac:spMkLst>
            <pc:docMk/>
            <pc:sldMk cId="1308870231" sldId="296"/>
            <ac:spMk id="9" creationId="{CF62D2A7-8207-488C-9F46-316BA81A16C8}"/>
          </ac:spMkLst>
        </pc:spChg>
      </pc:sldChg>
      <pc:sldChg chg="delSp add del setBg delDesignElem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1890460439" sldId="297"/>
        </pc:sldMkLst>
        <pc:spChg chg="del">
          <ac:chgData name="Oluwadunsin Adekola" userId="0a0eed3f-fff7-4641-bdb2-240b18ebbedd" providerId="ADAL" clId="{AAF9BDE9-2C46-41C7-8807-C3F6EBCB0FC7}" dt="2025-09-17T09:49:25.926" v="750"/>
          <ac:spMkLst>
            <pc:docMk/>
            <pc:sldMk cId="1890460439" sldId="297"/>
            <ac:spMk id="9" creationId="{CF62D2A7-8207-488C-9F46-316BA81A16C8}"/>
          </ac:spMkLst>
        </pc:spChg>
      </pc:sldChg>
      <pc:sldChg chg="add del">
        <pc:chgData name="Oluwadunsin Adekola" userId="0a0eed3f-fff7-4641-bdb2-240b18ebbedd" providerId="ADAL" clId="{AAF9BDE9-2C46-41C7-8807-C3F6EBCB0FC7}" dt="2025-09-17T09:49:33.495" v="752" actId="2696"/>
        <pc:sldMkLst>
          <pc:docMk/>
          <pc:sldMk cId="3939402960" sldId="298"/>
        </pc:sldMkLst>
      </pc:sldChg>
      <pc:sldChg chg="add del ord">
        <pc:chgData name="Oluwadunsin Adekola" userId="0a0eed3f-fff7-4641-bdb2-240b18ebbedd" providerId="ADAL" clId="{AAF9BDE9-2C46-41C7-8807-C3F6EBCB0FC7}" dt="2025-09-17T09:02:53.374" v="379" actId="2696"/>
        <pc:sldMkLst>
          <pc:docMk/>
          <pc:sldMk cId="173296054" sldId="324"/>
        </pc:sldMkLst>
      </pc:sldChg>
      <pc:sldChg chg="addSp modSp mod">
        <pc:chgData name="Oluwadunsin Adekola" userId="0a0eed3f-fff7-4641-bdb2-240b18ebbedd" providerId="ADAL" clId="{AAF9BDE9-2C46-41C7-8807-C3F6EBCB0FC7}" dt="2025-09-17T08:52:19.621" v="269" actId="255"/>
        <pc:sldMkLst>
          <pc:docMk/>
          <pc:sldMk cId="3325096935" sldId="338"/>
        </pc:sldMkLst>
        <pc:spChg chg="mod">
          <ac:chgData name="Oluwadunsin Adekola" userId="0a0eed3f-fff7-4641-bdb2-240b18ebbedd" providerId="ADAL" clId="{AAF9BDE9-2C46-41C7-8807-C3F6EBCB0FC7}" dt="2025-09-17T07:44:56.140" v="22" actId="20577"/>
          <ac:spMkLst>
            <pc:docMk/>
            <pc:sldMk cId="3325096935" sldId="338"/>
            <ac:spMk id="2" creationId="{00000000-0000-0000-0000-000000000000}"/>
          </ac:spMkLst>
        </pc:spChg>
        <pc:spChg chg="add mod">
          <ac:chgData name="Oluwadunsin Adekola" userId="0a0eed3f-fff7-4641-bdb2-240b18ebbedd" providerId="ADAL" clId="{AAF9BDE9-2C46-41C7-8807-C3F6EBCB0FC7}" dt="2025-09-17T08:52:19.621" v="269" actId="255"/>
          <ac:spMkLst>
            <pc:docMk/>
            <pc:sldMk cId="3325096935" sldId="338"/>
            <ac:spMk id="5" creationId="{CDA38AAD-C13D-72A6-9B26-EADB3B648ED9}"/>
          </ac:spMkLst>
        </pc:spChg>
        <pc:picChg chg="mod">
          <ac:chgData name="Oluwadunsin Adekola" userId="0a0eed3f-fff7-4641-bdb2-240b18ebbedd" providerId="ADAL" clId="{AAF9BDE9-2C46-41C7-8807-C3F6EBCB0FC7}" dt="2025-09-17T08:52:00.045" v="266" actId="1076"/>
          <ac:picMkLst>
            <pc:docMk/>
            <pc:sldMk cId="3325096935" sldId="338"/>
            <ac:picMk id="3" creationId="{D6A3F475-A3E0-1FE7-BA11-080B13B330D7}"/>
          </ac:picMkLst>
        </pc:picChg>
      </pc:sldChg>
      <pc:sldChg chg="modSp mod ord">
        <pc:chgData name="Oluwadunsin Adekola" userId="0a0eed3f-fff7-4641-bdb2-240b18ebbedd" providerId="ADAL" clId="{AAF9BDE9-2C46-41C7-8807-C3F6EBCB0FC7}" dt="2025-09-17T09:50:37.560" v="755" actId="14100"/>
        <pc:sldMkLst>
          <pc:docMk/>
          <pc:sldMk cId="2204672901" sldId="339"/>
        </pc:sldMkLst>
        <pc:spChg chg="mod">
          <ac:chgData name="Oluwadunsin Adekola" userId="0a0eed3f-fff7-4641-bdb2-240b18ebbedd" providerId="ADAL" clId="{AAF9BDE9-2C46-41C7-8807-C3F6EBCB0FC7}" dt="2025-09-17T09:50:37.560" v="755" actId="14100"/>
          <ac:spMkLst>
            <pc:docMk/>
            <pc:sldMk cId="2204672901" sldId="339"/>
            <ac:spMk id="9" creationId="{14FCD855-2F53-40C0-AF01-56D0AB1059CC}"/>
          </ac:spMkLst>
        </pc:spChg>
      </pc:sldChg>
      <pc:sldChg chg="modSp ord">
        <pc:chgData name="Oluwadunsin Adekola" userId="0a0eed3f-fff7-4641-bdb2-240b18ebbedd" providerId="ADAL" clId="{AAF9BDE9-2C46-41C7-8807-C3F6EBCB0FC7}" dt="2025-09-17T08:55:15.304" v="273"/>
        <pc:sldMkLst>
          <pc:docMk/>
          <pc:sldMk cId="3339195977" sldId="340"/>
        </pc:sldMkLst>
        <pc:spChg chg="mod">
          <ac:chgData name="Oluwadunsin Adekola" userId="0a0eed3f-fff7-4641-bdb2-240b18ebbedd" providerId="ADAL" clId="{AAF9BDE9-2C46-41C7-8807-C3F6EBCB0FC7}" dt="2025-09-17T08:41:19.607" v="167" actId="20577"/>
          <ac:spMkLst>
            <pc:docMk/>
            <pc:sldMk cId="3339195977" sldId="340"/>
            <ac:spMk id="9" creationId="{14FCD855-2F53-40C0-AF01-56D0AB1059CC}"/>
          </ac:spMkLst>
        </pc:spChg>
      </pc:sldChg>
      <pc:sldChg chg="addSp delSp modSp mod setBg">
        <pc:chgData name="Oluwadunsin Adekola" userId="0a0eed3f-fff7-4641-bdb2-240b18ebbedd" providerId="ADAL" clId="{AAF9BDE9-2C46-41C7-8807-C3F6EBCB0FC7}" dt="2025-09-17T08:51:06.470" v="238" actId="14100"/>
        <pc:sldMkLst>
          <pc:docMk/>
          <pc:sldMk cId="3652878477" sldId="396"/>
        </pc:sldMkLst>
        <pc:spChg chg="add del mod">
          <ac:chgData name="Oluwadunsin Adekola" userId="0a0eed3f-fff7-4641-bdb2-240b18ebbedd" providerId="ADAL" clId="{AAF9BDE9-2C46-41C7-8807-C3F6EBCB0FC7}" dt="2025-09-17T08:44:11.495" v="177" actId="478"/>
          <ac:spMkLst>
            <pc:docMk/>
            <pc:sldMk cId="3652878477" sldId="396"/>
            <ac:spMk id="5" creationId="{BD6B80F8-5464-9A17-08B0-963000DE0AFA}"/>
          </ac:spMkLst>
        </pc:spChg>
        <pc:spChg chg="del">
          <ac:chgData name="Oluwadunsin Adekola" userId="0a0eed3f-fff7-4641-bdb2-240b18ebbedd" providerId="ADAL" clId="{AAF9BDE9-2C46-41C7-8807-C3F6EBCB0FC7}" dt="2025-09-17T08:44:00.815" v="169" actId="478"/>
          <ac:spMkLst>
            <pc:docMk/>
            <pc:sldMk cId="3652878477" sldId="396"/>
            <ac:spMk id="6" creationId="{C78E4290-DEE9-88A0-58CC-7DF9FB76568D}"/>
          </ac:spMkLst>
        </pc:spChg>
        <pc:spChg chg="del mod">
          <ac:chgData name="Oluwadunsin Adekola" userId="0a0eed3f-fff7-4641-bdb2-240b18ebbedd" providerId="ADAL" clId="{AAF9BDE9-2C46-41C7-8807-C3F6EBCB0FC7}" dt="2025-09-17T08:44:08.339" v="176" actId="478"/>
          <ac:spMkLst>
            <pc:docMk/>
            <pc:sldMk cId="3652878477" sldId="396"/>
            <ac:spMk id="7" creationId="{A4B8DC61-37E8-E5C2-56F6-918A86C53878}"/>
          </ac:spMkLst>
        </pc:spChg>
        <pc:spChg chg="add mod ord">
          <ac:chgData name="Oluwadunsin Adekola" userId="0a0eed3f-fff7-4641-bdb2-240b18ebbedd" providerId="ADAL" clId="{AAF9BDE9-2C46-41C7-8807-C3F6EBCB0FC7}" dt="2025-09-17T08:51:06.470" v="238" actId="14100"/>
          <ac:spMkLst>
            <pc:docMk/>
            <pc:sldMk cId="3652878477" sldId="396"/>
            <ac:spMk id="8" creationId="{34C16134-5F88-4D73-1D2F-52EC13CC34E9}"/>
          </ac:spMkLst>
        </pc:spChg>
        <pc:spChg chg="del mod">
          <ac:chgData name="Oluwadunsin Adekola" userId="0a0eed3f-fff7-4641-bdb2-240b18ebbedd" providerId="ADAL" clId="{AAF9BDE9-2C46-41C7-8807-C3F6EBCB0FC7}" dt="2025-09-17T08:44:06.813" v="175" actId="478"/>
          <ac:spMkLst>
            <pc:docMk/>
            <pc:sldMk cId="3652878477" sldId="396"/>
            <ac:spMk id="9" creationId="{14FCD855-2F53-40C0-AF01-56D0AB1059CC}"/>
          </ac:spMkLst>
        </pc:spChg>
        <pc:spChg chg="del mod">
          <ac:chgData name="Oluwadunsin Adekola" userId="0a0eed3f-fff7-4641-bdb2-240b18ebbedd" providerId="ADAL" clId="{AAF9BDE9-2C46-41C7-8807-C3F6EBCB0FC7}" dt="2025-09-17T08:47:31.820" v="208" actId="478"/>
          <ac:spMkLst>
            <pc:docMk/>
            <pc:sldMk cId="3652878477" sldId="396"/>
            <ac:spMk id="10" creationId="{00000000-0000-0000-0000-000000000000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20" creationId="{3F088236-D655-4F88-B238-E16762358025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22" creationId="{3DAC0C92-199E-475C-9390-119A9B027276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24" creationId="{C4CFB339-0ED8-4FE2-9EF1-6D1375B8499B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26" creationId="{31896C80-2069-4431-9C19-83B913734490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28" creationId="{BF120A21-0841-4823-B0C4-28AEBCEF9B78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30" creationId="{DBB05BAE-BBD3-4289-899F-A6851503C6B0}"/>
          </ac:spMkLst>
        </pc:spChg>
        <pc:spChg chg="add">
          <ac:chgData name="Oluwadunsin Adekola" userId="0a0eed3f-fff7-4641-bdb2-240b18ebbedd" providerId="ADAL" clId="{AAF9BDE9-2C46-41C7-8807-C3F6EBCB0FC7}" dt="2025-09-17T08:50:46.521" v="233" actId="26606"/>
          <ac:spMkLst>
            <pc:docMk/>
            <pc:sldMk cId="3652878477" sldId="396"/>
            <ac:spMk id="32" creationId="{9874D11C-36F5-4BBE-A490-019A54E953B0}"/>
          </ac:spMkLst>
        </pc:spChg>
        <pc:picChg chg="del">
          <ac:chgData name="Oluwadunsin Adekola" userId="0a0eed3f-fff7-4641-bdb2-240b18ebbedd" providerId="ADAL" clId="{AAF9BDE9-2C46-41C7-8807-C3F6EBCB0FC7}" dt="2025-09-17T08:44:02.169" v="171" actId="478"/>
          <ac:picMkLst>
            <pc:docMk/>
            <pc:sldMk cId="3652878477" sldId="396"/>
            <ac:picMk id="3" creationId="{CE5FC4B6-37F5-A63A-EAD8-DD2EAF2E7EA1}"/>
          </ac:picMkLst>
        </pc:picChg>
        <pc:picChg chg="del">
          <ac:chgData name="Oluwadunsin Adekola" userId="0a0eed3f-fff7-4641-bdb2-240b18ebbedd" providerId="ADAL" clId="{AAF9BDE9-2C46-41C7-8807-C3F6EBCB0FC7}" dt="2025-09-17T08:44:01.516" v="170" actId="478"/>
          <ac:picMkLst>
            <pc:docMk/>
            <pc:sldMk cId="3652878477" sldId="396"/>
            <ac:picMk id="4" creationId="{78D22A37-8DBA-BE89-B1E6-AEF2A45AA0EC}"/>
          </ac:picMkLst>
        </pc:picChg>
        <pc:picChg chg="add mod">
          <ac:chgData name="Oluwadunsin Adekola" userId="0a0eed3f-fff7-4641-bdb2-240b18ebbedd" providerId="ADAL" clId="{AAF9BDE9-2C46-41C7-8807-C3F6EBCB0FC7}" dt="2025-09-17T08:50:46.521" v="233" actId="26606"/>
          <ac:picMkLst>
            <pc:docMk/>
            <pc:sldMk cId="3652878477" sldId="396"/>
            <ac:picMk id="11" creationId="{CE8890AB-681B-34C1-D674-08BBFDC5ADC0}"/>
          </ac:picMkLst>
        </pc:picChg>
        <pc:cxnChg chg="add">
          <ac:chgData name="Oluwadunsin Adekola" userId="0a0eed3f-fff7-4641-bdb2-240b18ebbedd" providerId="ADAL" clId="{AAF9BDE9-2C46-41C7-8807-C3F6EBCB0FC7}" dt="2025-09-17T08:50:46.521" v="233" actId="26606"/>
          <ac:cxnSpMkLst>
            <pc:docMk/>
            <pc:sldMk cId="3652878477" sldId="396"/>
            <ac:cxnSpMk id="18" creationId="{2AFD8CBA-54A3-4363-991B-B9C631BBFA74}"/>
          </ac:cxnSpMkLst>
        </pc:cxnChg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3493951857" sldId="397"/>
        </pc:sldMkLst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1215056271" sldId="398"/>
        </pc:sldMkLst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3501102323" sldId="400"/>
        </pc:sldMkLst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1898953868" sldId="402"/>
        </pc:sldMkLst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186985950" sldId="403"/>
        </pc:sldMkLst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2015644643" sldId="404"/>
        </pc:sldMkLst>
      </pc:sldChg>
      <pc:sldChg chg="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2241524526" sldId="409"/>
        </pc:sldMkLst>
      </pc:sldChg>
      <pc:sldChg chg="add 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3567371425" sldId="410"/>
        </pc:sldMkLst>
      </pc:sldChg>
      <pc:sldChg chg="addSp delSp modSp add del mod ord">
        <pc:chgData name="Oluwadunsin Adekola" userId="0a0eed3f-fff7-4641-bdb2-240b18ebbedd" providerId="ADAL" clId="{AAF9BDE9-2C46-41C7-8807-C3F6EBCB0FC7}" dt="2025-09-17T08:50:25.146" v="229" actId="2696"/>
        <pc:sldMkLst>
          <pc:docMk/>
          <pc:sldMk cId="3608264152" sldId="411"/>
        </pc:sldMkLst>
        <pc:spChg chg="add mod">
          <ac:chgData name="Oluwadunsin Adekola" userId="0a0eed3f-fff7-4641-bdb2-240b18ebbedd" providerId="ADAL" clId="{AAF9BDE9-2C46-41C7-8807-C3F6EBCB0FC7}" dt="2025-09-17T08:46:05.589" v="187" actId="1076"/>
          <ac:spMkLst>
            <pc:docMk/>
            <pc:sldMk cId="3608264152" sldId="411"/>
            <ac:spMk id="2" creationId="{0A096923-4B2A-4FE2-FA77-144F0F5433B5}"/>
          </ac:spMkLst>
        </pc:spChg>
        <pc:spChg chg="add del mod">
          <ac:chgData name="Oluwadunsin Adekola" userId="0a0eed3f-fff7-4641-bdb2-240b18ebbedd" providerId="ADAL" clId="{AAF9BDE9-2C46-41C7-8807-C3F6EBCB0FC7}" dt="2025-09-17T08:45:45.389" v="183" actId="478"/>
          <ac:spMkLst>
            <pc:docMk/>
            <pc:sldMk cId="3608264152" sldId="411"/>
            <ac:spMk id="4" creationId="{9AD7FE1E-5C56-87EF-E784-928DDE82367C}"/>
          </ac:spMkLst>
        </pc:spChg>
        <pc:spChg chg="add mod">
          <ac:chgData name="Oluwadunsin Adekola" userId="0a0eed3f-fff7-4641-bdb2-240b18ebbedd" providerId="ADAL" clId="{AAF9BDE9-2C46-41C7-8807-C3F6EBCB0FC7}" dt="2025-09-17T08:46:05.589" v="187" actId="1076"/>
          <ac:spMkLst>
            <pc:docMk/>
            <pc:sldMk cId="3608264152" sldId="411"/>
            <ac:spMk id="6" creationId="{85412F74-5875-ACC4-E307-E2C2517B1D69}"/>
          </ac:spMkLst>
        </pc:spChg>
        <pc:spChg chg="add mod">
          <ac:chgData name="Oluwadunsin Adekola" userId="0a0eed3f-fff7-4641-bdb2-240b18ebbedd" providerId="ADAL" clId="{AAF9BDE9-2C46-41C7-8807-C3F6EBCB0FC7}" dt="2025-09-17T08:45:32.276" v="181"/>
          <ac:spMkLst>
            <pc:docMk/>
            <pc:sldMk cId="3608264152" sldId="411"/>
            <ac:spMk id="8" creationId="{3C290D6F-8A6E-B147-AB3E-C224BDD2C75E}"/>
          </ac:spMkLst>
        </pc:spChg>
        <pc:spChg chg="add mod">
          <ac:chgData name="Oluwadunsin Adekola" userId="0a0eed3f-fff7-4641-bdb2-240b18ebbedd" providerId="ADAL" clId="{AAF9BDE9-2C46-41C7-8807-C3F6EBCB0FC7}" dt="2025-09-17T08:45:32.276" v="181"/>
          <ac:spMkLst>
            <pc:docMk/>
            <pc:sldMk cId="3608264152" sldId="411"/>
            <ac:spMk id="9" creationId="{5DD93F72-AFDF-5EBF-7E1E-179BB0F0CA5A}"/>
          </ac:spMkLst>
        </pc:spChg>
        <pc:spChg chg="del mod">
          <ac:chgData name="Oluwadunsin Adekola" userId="0a0eed3f-fff7-4641-bdb2-240b18ebbedd" providerId="ADAL" clId="{AAF9BDE9-2C46-41C7-8807-C3F6EBCB0FC7}" dt="2025-09-17T08:45:59.147" v="186" actId="478"/>
          <ac:spMkLst>
            <pc:docMk/>
            <pc:sldMk cId="3608264152" sldId="411"/>
            <ac:spMk id="10" creationId="{1512F5C8-CD95-67F9-6D39-1841CA744F24}"/>
          </ac:spMkLst>
        </pc:spChg>
        <pc:spChg chg="add mod">
          <ac:chgData name="Oluwadunsin Adekola" userId="0a0eed3f-fff7-4641-bdb2-240b18ebbedd" providerId="ADAL" clId="{AAF9BDE9-2C46-41C7-8807-C3F6EBCB0FC7}" dt="2025-09-17T08:45:32.276" v="181"/>
          <ac:spMkLst>
            <pc:docMk/>
            <pc:sldMk cId="3608264152" sldId="411"/>
            <ac:spMk id="11" creationId="{B987D34C-E71C-2671-71F7-1D9274BD29B6}"/>
          </ac:spMkLst>
        </pc:spChg>
        <pc:spChg chg="add mod">
          <ac:chgData name="Oluwadunsin Adekola" userId="0a0eed3f-fff7-4641-bdb2-240b18ebbedd" providerId="ADAL" clId="{AAF9BDE9-2C46-41C7-8807-C3F6EBCB0FC7}" dt="2025-09-17T08:45:32.276" v="181"/>
          <ac:spMkLst>
            <pc:docMk/>
            <pc:sldMk cId="3608264152" sldId="411"/>
            <ac:spMk id="12" creationId="{242876C2-E36C-6844-0522-576169F01F7F}"/>
          </ac:spMkLst>
        </pc:spChg>
        <pc:spChg chg="add mod">
          <ac:chgData name="Oluwadunsin Adekola" userId="0a0eed3f-fff7-4641-bdb2-240b18ebbedd" providerId="ADAL" clId="{AAF9BDE9-2C46-41C7-8807-C3F6EBCB0FC7}" dt="2025-09-17T08:45:32.276" v="181"/>
          <ac:spMkLst>
            <pc:docMk/>
            <pc:sldMk cId="3608264152" sldId="411"/>
            <ac:spMk id="13" creationId="{22F78136-AA3D-CED2-1BA3-40873922EE02}"/>
          </ac:spMkLst>
        </pc:spChg>
        <pc:spChg chg="add mod">
          <ac:chgData name="Oluwadunsin Adekola" userId="0a0eed3f-fff7-4641-bdb2-240b18ebbedd" providerId="ADAL" clId="{AAF9BDE9-2C46-41C7-8807-C3F6EBCB0FC7}" dt="2025-09-17T08:45:32.276" v="181"/>
          <ac:spMkLst>
            <pc:docMk/>
            <pc:sldMk cId="3608264152" sldId="411"/>
            <ac:spMk id="14" creationId="{28510FE0-642D-8DC4-F99E-23F43EBE1DAD}"/>
          </ac:spMkLst>
        </pc:spChg>
        <pc:grpChg chg="mod">
          <ac:chgData name="Oluwadunsin Adekola" userId="0a0eed3f-fff7-4641-bdb2-240b18ebbedd" providerId="ADAL" clId="{AAF9BDE9-2C46-41C7-8807-C3F6EBCB0FC7}" dt="2025-09-17T08:46:05.589" v="187" actId="1076"/>
          <ac:grpSpMkLst>
            <pc:docMk/>
            <pc:sldMk cId="3608264152" sldId="411"/>
            <ac:grpSpMk id="3" creationId="{3B0B16B5-CFD7-8687-F4E6-89D52617D1E8}"/>
          </ac:grpSpMkLst>
        </pc:grpChg>
        <pc:grpChg chg="add del mod">
          <ac:chgData name="Oluwadunsin Adekola" userId="0a0eed3f-fff7-4641-bdb2-240b18ebbedd" providerId="ADAL" clId="{AAF9BDE9-2C46-41C7-8807-C3F6EBCB0FC7}" dt="2025-09-17T08:45:43.775" v="182" actId="478"/>
          <ac:grpSpMkLst>
            <pc:docMk/>
            <pc:sldMk cId="3608264152" sldId="411"/>
            <ac:grpSpMk id="5" creationId="{22681836-7BED-CC2E-EBA3-1CA9C136A8E3}"/>
          </ac:grpSpMkLst>
        </pc:grpChg>
        <pc:grpChg chg="mod">
          <ac:chgData name="Oluwadunsin Adekola" userId="0a0eed3f-fff7-4641-bdb2-240b18ebbedd" providerId="ADAL" clId="{AAF9BDE9-2C46-41C7-8807-C3F6EBCB0FC7}" dt="2025-09-17T08:46:05.589" v="187" actId="1076"/>
          <ac:grpSpMkLst>
            <pc:docMk/>
            <pc:sldMk cId="3608264152" sldId="411"/>
            <ac:grpSpMk id="7" creationId="{6617A01E-2A77-4F5E-66F3-372991D4E5BE}"/>
          </ac:grpSpMkLst>
        </pc:grpChg>
      </pc:sldChg>
      <pc:sldChg chg="delSp add del mod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994277168" sldId="412"/>
        </pc:sldMkLst>
        <pc:spChg chg="del">
          <ac:chgData name="Oluwadunsin Adekola" userId="0a0eed3f-fff7-4641-bdb2-240b18ebbedd" providerId="ADAL" clId="{AAF9BDE9-2C46-41C7-8807-C3F6EBCB0FC7}" dt="2025-09-17T08:53:03.310" v="271" actId="478"/>
          <ac:spMkLst>
            <pc:docMk/>
            <pc:sldMk cId="994277168" sldId="412"/>
            <ac:spMk id="10" creationId="{C59DAF22-CA7A-BA5D-C7B3-1EA91D94C304}"/>
          </ac:spMkLst>
        </pc:spChg>
      </pc:sldChg>
      <pc:sldChg chg="add del">
        <pc:chgData name="Oluwadunsin Adekola" userId="0a0eed3f-fff7-4641-bdb2-240b18ebbedd" providerId="ADAL" clId="{AAF9BDE9-2C46-41C7-8807-C3F6EBCB0FC7}" dt="2025-09-17T11:28:47.279" v="826" actId="2696"/>
        <pc:sldMkLst>
          <pc:docMk/>
          <pc:sldMk cId="2268654159" sldId="413"/>
        </pc:sldMkLst>
      </pc:sldChg>
      <pc:sldChg chg="addSp delSp modSp add mod delAnim">
        <pc:chgData name="Oluwadunsin Adekola" userId="0a0eed3f-fff7-4641-bdb2-240b18ebbedd" providerId="ADAL" clId="{AAF9BDE9-2C46-41C7-8807-C3F6EBCB0FC7}" dt="2025-09-17T08:56:26.225" v="286" actId="1076"/>
        <pc:sldMkLst>
          <pc:docMk/>
          <pc:sldMk cId="3620486399" sldId="414"/>
        </pc:sldMkLst>
        <pc:spChg chg="add del mod">
          <ac:chgData name="Oluwadunsin Adekola" userId="0a0eed3f-fff7-4641-bdb2-240b18ebbedd" providerId="ADAL" clId="{AAF9BDE9-2C46-41C7-8807-C3F6EBCB0FC7}" dt="2025-09-17T08:55:50.535" v="278" actId="478"/>
          <ac:spMkLst>
            <pc:docMk/>
            <pc:sldMk cId="3620486399" sldId="414"/>
            <ac:spMk id="3" creationId="{3AE819D4-9C20-7B11-92AA-FC70DC69D324}"/>
          </ac:spMkLst>
        </pc:spChg>
        <pc:spChg chg="add mod">
          <ac:chgData name="Oluwadunsin Adekola" userId="0a0eed3f-fff7-4641-bdb2-240b18ebbedd" providerId="ADAL" clId="{AAF9BDE9-2C46-41C7-8807-C3F6EBCB0FC7}" dt="2025-09-17T08:55:51.539" v="279"/>
          <ac:spMkLst>
            <pc:docMk/>
            <pc:sldMk cId="3620486399" sldId="414"/>
            <ac:spMk id="6" creationId="{3E7D5264-5806-CFF4-FB66-0C5E4CD607E9}"/>
          </ac:spMkLst>
        </pc:spChg>
        <pc:spChg chg="add mod">
          <ac:chgData name="Oluwadunsin Adekola" userId="0a0eed3f-fff7-4641-bdb2-240b18ebbedd" providerId="ADAL" clId="{AAF9BDE9-2C46-41C7-8807-C3F6EBCB0FC7}" dt="2025-09-17T08:55:51.539" v="279"/>
          <ac:spMkLst>
            <pc:docMk/>
            <pc:sldMk cId="3620486399" sldId="414"/>
            <ac:spMk id="7" creationId="{B845C436-5B48-6AF8-99B2-03A0FE3A7F0C}"/>
          </ac:spMkLst>
        </pc:spChg>
        <pc:spChg chg="add mod">
          <ac:chgData name="Oluwadunsin Adekola" userId="0a0eed3f-fff7-4641-bdb2-240b18ebbedd" providerId="ADAL" clId="{AAF9BDE9-2C46-41C7-8807-C3F6EBCB0FC7}" dt="2025-09-17T08:55:51.539" v="279"/>
          <ac:spMkLst>
            <pc:docMk/>
            <pc:sldMk cId="3620486399" sldId="414"/>
            <ac:spMk id="8" creationId="{4C3E2AA0-37C1-2530-1BF5-338F6F5FF26E}"/>
          </ac:spMkLst>
        </pc:spChg>
        <pc:spChg chg="del">
          <ac:chgData name="Oluwadunsin Adekola" userId="0a0eed3f-fff7-4641-bdb2-240b18ebbedd" providerId="ADAL" clId="{AAF9BDE9-2C46-41C7-8807-C3F6EBCB0FC7}" dt="2025-09-17T08:55:46.088" v="277" actId="478"/>
          <ac:spMkLst>
            <pc:docMk/>
            <pc:sldMk cId="3620486399" sldId="414"/>
            <ac:spMk id="9" creationId="{4F3EEADA-7C2A-DEDF-1166-9AFDBB8337C6}"/>
          </ac:spMkLst>
        </pc:spChg>
        <pc:spChg chg="del">
          <ac:chgData name="Oluwadunsin Adekola" userId="0a0eed3f-fff7-4641-bdb2-240b18ebbedd" providerId="ADAL" clId="{AAF9BDE9-2C46-41C7-8807-C3F6EBCB0FC7}" dt="2025-09-17T08:55:56.122" v="280" actId="478"/>
          <ac:spMkLst>
            <pc:docMk/>
            <pc:sldMk cId="3620486399" sldId="414"/>
            <ac:spMk id="10" creationId="{DE2FA4F8-3B05-5D34-E157-E09F292FAC81}"/>
          </ac:spMkLst>
        </pc:spChg>
        <pc:spChg chg="add mod">
          <ac:chgData name="Oluwadunsin Adekola" userId="0a0eed3f-fff7-4641-bdb2-240b18ebbedd" providerId="ADAL" clId="{AAF9BDE9-2C46-41C7-8807-C3F6EBCB0FC7}" dt="2025-09-17T08:56:26.225" v="286" actId="1076"/>
          <ac:spMkLst>
            <pc:docMk/>
            <pc:sldMk cId="3620486399" sldId="414"/>
            <ac:spMk id="11" creationId="{AD8B4C44-B94D-A473-ED10-8A7E7BD52FC7}"/>
          </ac:spMkLst>
        </pc:spChg>
        <pc:grpChg chg="add mod">
          <ac:chgData name="Oluwadunsin Adekola" userId="0a0eed3f-fff7-4641-bdb2-240b18ebbedd" providerId="ADAL" clId="{AAF9BDE9-2C46-41C7-8807-C3F6EBCB0FC7}" dt="2025-09-17T08:56:12.245" v="284" actId="1076"/>
          <ac:grpSpMkLst>
            <pc:docMk/>
            <pc:sldMk cId="3620486399" sldId="414"/>
            <ac:grpSpMk id="4" creationId="{C98FD317-EB35-7A5F-2C9F-2CB48284B3E3}"/>
          </ac:grpSpMkLst>
        </pc:grpChg>
        <pc:grpChg chg="add mod">
          <ac:chgData name="Oluwadunsin Adekola" userId="0a0eed3f-fff7-4641-bdb2-240b18ebbedd" providerId="ADAL" clId="{AAF9BDE9-2C46-41C7-8807-C3F6EBCB0FC7}" dt="2025-09-17T08:56:19.216" v="285" actId="1076"/>
          <ac:grpSpMkLst>
            <pc:docMk/>
            <pc:sldMk cId="3620486399" sldId="414"/>
            <ac:grpSpMk id="5" creationId="{97F65F6E-B770-6D07-2101-FEA365513B5C}"/>
          </ac:grpSpMkLst>
        </pc:grpChg>
      </pc:sldChg>
      <pc:sldChg chg="addSp delSp modSp add mod">
        <pc:chgData name="Oluwadunsin Adekola" userId="0a0eed3f-fff7-4641-bdb2-240b18ebbedd" providerId="ADAL" clId="{AAF9BDE9-2C46-41C7-8807-C3F6EBCB0FC7}" dt="2025-09-17T08:57:58.792" v="328" actId="1076"/>
        <pc:sldMkLst>
          <pc:docMk/>
          <pc:sldMk cId="2460901416" sldId="415"/>
        </pc:sldMkLst>
        <pc:spChg chg="del topLvl">
          <ac:chgData name="Oluwadunsin Adekola" userId="0a0eed3f-fff7-4641-bdb2-240b18ebbedd" providerId="ADAL" clId="{AAF9BDE9-2C46-41C7-8807-C3F6EBCB0FC7}" dt="2025-09-17T08:57:39.356" v="321" actId="478"/>
          <ac:spMkLst>
            <pc:docMk/>
            <pc:sldMk cId="2460901416" sldId="415"/>
            <ac:spMk id="8" creationId="{10EFFAE6-D364-878E-60A1-E4EE4F2FF998}"/>
          </ac:spMkLst>
        </pc:spChg>
        <pc:spChg chg="del topLvl">
          <ac:chgData name="Oluwadunsin Adekola" userId="0a0eed3f-fff7-4641-bdb2-240b18ebbedd" providerId="ADAL" clId="{AAF9BDE9-2C46-41C7-8807-C3F6EBCB0FC7}" dt="2025-09-17T08:57:42.361" v="323" actId="478"/>
          <ac:spMkLst>
            <pc:docMk/>
            <pc:sldMk cId="2460901416" sldId="415"/>
            <ac:spMk id="11" creationId="{E78B487C-6D16-7B32-9CAF-39056610EBBF}"/>
          </ac:spMkLst>
        </pc:spChg>
        <pc:grpChg chg="del">
          <ac:chgData name="Oluwadunsin Adekola" userId="0a0eed3f-fff7-4641-bdb2-240b18ebbedd" providerId="ADAL" clId="{AAF9BDE9-2C46-41C7-8807-C3F6EBCB0FC7}" dt="2025-09-17T08:57:39.356" v="321" actId="478"/>
          <ac:grpSpMkLst>
            <pc:docMk/>
            <pc:sldMk cId="2460901416" sldId="415"/>
            <ac:grpSpMk id="4" creationId="{96264B4E-DD8C-E0E1-C3AA-7B5FFD3C1F93}"/>
          </ac:grpSpMkLst>
        </pc:grpChg>
        <pc:grpChg chg="del">
          <ac:chgData name="Oluwadunsin Adekola" userId="0a0eed3f-fff7-4641-bdb2-240b18ebbedd" providerId="ADAL" clId="{AAF9BDE9-2C46-41C7-8807-C3F6EBCB0FC7}" dt="2025-09-17T08:57:40.505" v="322" actId="478"/>
          <ac:grpSpMkLst>
            <pc:docMk/>
            <pc:sldMk cId="2460901416" sldId="415"/>
            <ac:grpSpMk id="5" creationId="{AF4355A6-63AF-B8A1-1CBC-2930096672D5}"/>
          </ac:grpSpMkLst>
        </pc:grpChg>
        <pc:graphicFrameChg chg="add mod">
          <ac:chgData name="Oluwadunsin Adekola" userId="0a0eed3f-fff7-4641-bdb2-240b18ebbedd" providerId="ADAL" clId="{AAF9BDE9-2C46-41C7-8807-C3F6EBCB0FC7}" dt="2025-09-17T08:57:58.792" v="328" actId="1076"/>
          <ac:graphicFrameMkLst>
            <pc:docMk/>
            <pc:sldMk cId="2460901416" sldId="415"/>
            <ac:graphicFrameMk id="2" creationId="{46F23CED-6047-22DF-6AA2-A85C93B1BCA3}"/>
          </ac:graphicFrameMkLst>
        </pc:graphicFrameChg>
      </pc:sldChg>
      <pc:sldChg chg="addSp delSp modSp add mod setBg">
        <pc:chgData name="Oluwadunsin Adekola" userId="0a0eed3f-fff7-4641-bdb2-240b18ebbedd" providerId="ADAL" clId="{AAF9BDE9-2C46-41C7-8807-C3F6EBCB0FC7}" dt="2025-09-17T09:12:13.905" v="484" actId="26606"/>
        <pc:sldMkLst>
          <pc:docMk/>
          <pc:sldMk cId="1418907078" sldId="416"/>
        </pc:sldMkLst>
        <pc:spChg chg="add del">
          <ac:chgData name="Oluwadunsin Adekola" userId="0a0eed3f-fff7-4641-bdb2-240b18ebbedd" providerId="ADAL" clId="{AAF9BDE9-2C46-41C7-8807-C3F6EBCB0FC7}" dt="2025-09-17T09:11:29.545" v="478" actId="22"/>
          <ac:spMkLst>
            <pc:docMk/>
            <pc:sldMk cId="1418907078" sldId="416"/>
            <ac:spMk id="3" creationId="{67055C36-8066-96B3-142A-B3CAF8737E3D}"/>
          </ac:spMkLst>
        </pc:spChg>
        <pc:spChg chg="add mod">
          <ac:chgData name="Oluwadunsin Adekola" userId="0a0eed3f-fff7-4641-bdb2-240b18ebbedd" providerId="ADAL" clId="{AAF9BDE9-2C46-41C7-8807-C3F6EBCB0FC7}" dt="2025-09-17T09:11:50.674" v="481" actId="1076"/>
          <ac:spMkLst>
            <pc:docMk/>
            <pc:sldMk cId="1418907078" sldId="416"/>
            <ac:spMk id="4" creationId="{A836D291-7268-C5EC-5A15-D24301731CDB}"/>
          </ac:spMkLst>
        </pc:spChg>
        <pc:spChg chg="add">
          <ac:chgData name="Oluwadunsin Adekola" userId="0a0eed3f-fff7-4641-bdb2-240b18ebbedd" providerId="ADAL" clId="{AAF9BDE9-2C46-41C7-8807-C3F6EBCB0FC7}" dt="2025-09-17T09:12:05.313" v="482"/>
          <ac:spMkLst>
            <pc:docMk/>
            <pc:sldMk cId="1418907078" sldId="416"/>
            <ac:spMk id="5" creationId="{F2AA9BCB-B1A2-1FC6-352E-4A0602F4F15C}"/>
          </ac:spMkLst>
        </pc:spChg>
        <pc:spChg chg="add">
          <ac:chgData name="Oluwadunsin Adekola" userId="0a0eed3f-fff7-4641-bdb2-240b18ebbedd" providerId="ADAL" clId="{AAF9BDE9-2C46-41C7-8807-C3F6EBCB0FC7}" dt="2025-09-17T09:12:13.905" v="484" actId="26606"/>
          <ac:spMkLst>
            <pc:docMk/>
            <pc:sldMk cId="1418907078" sldId="416"/>
            <ac:spMk id="23" creationId="{03E8462A-FEBA-4848-81CC-3F8DA3E477BE}"/>
          </ac:spMkLst>
        </pc:spChg>
        <pc:spChg chg="add">
          <ac:chgData name="Oluwadunsin Adekola" userId="0a0eed3f-fff7-4641-bdb2-240b18ebbedd" providerId="ADAL" clId="{AAF9BDE9-2C46-41C7-8807-C3F6EBCB0FC7}" dt="2025-09-17T09:12:13.905" v="484" actId="26606"/>
          <ac:spMkLst>
            <pc:docMk/>
            <pc:sldMk cId="1418907078" sldId="416"/>
            <ac:spMk id="36" creationId="{7941F9B1-B01B-4A84-89D9-B169AEB4E456}"/>
          </ac:spMkLst>
        </pc:spChg>
        <pc:grpChg chg="add">
          <ac:chgData name="Oluwadunsin Adekola" userId="0a0eed3f-fff7-4641-bdb2-240b18ebbedd" providerId="ADAL" clId="{AAF9BDE9-2C46-41C7-8807-C3F6EBCB0FC7}" dt="2025-09-17T09:12:13.905" v="484" actId="26606"/>
          <ac:grpSpMkLst>
            <pc:docMk/>
            <pc:sldMk cId="1418907078" sldId="416"/>
            <ac:grpSpMk id="11" creationId="{609316A9-990D-4EC3-A671-70EE5C1493A4}"/>
          </ac:grpSpMkLst>
        </pc:grpChg>
        <pc:grpChg chg="add">
          <ac:chgData name="Oluwadunsin Adekola" userId="0a0eed3f-fff7-4641-bdb2-240b18ebbedd" providerId="ADAL" clId="{AAF9BDE9-2C46-41C7-8807-C3F6EBCB0FC7}" dt="2025-09-17T09:12:13.905" v="484" actId="26606"/>
          <ac:grpSpMkLst>
            <pc:docMk/>
            <pc:sldMk cId="1418907078" sldId="416"/>
            <ac:grpSpMk id="25" creationId="{2109F83F-40FE-4DB3-84CC-09FB3340D06D}"/>
          </ac:grpSpMkLst>
        </pc:grpChg>
        <pc:picChg chg="add mod">
          <ac:chgData name="Oluwadunsin Adekola" userId="0a0eed3f-fff7-4641-bdb2-240b18ebbedd" providerId="ADAL" clId="{AAF9BDE9-2C46-41C7-8807-C3F6EBCB0FC7}" dt="2025-09-17T09:12:13.905" v="484" actId="26606"/>
          <ac:picMkLst>
            <pc:docMk/>
            <pc:sldMk cId="1418907078" sldId="416"/>
            <ac:picMk id="6" creationId="{703D6B99-B8F7-948A-6CAF-0F86CE3BCA3E}"/>
          </ac:picMkLst>
        </pc:picChg>
      </pc:sldChg>
      <pc:sldChg chg="addSp modSp add del mod setBg">
        <pc:chgData name="Oluwadunsin Adekola" userId="0a0eed3f-fff7-4641-bdb2-240b18ebbedd" providerId="ADAL" clId="{AAF9BDE9-2C46-41C7-8807-C3F6EBCB0FC7}" dt="2025-09-17T09:47:25.254" v="742" actId="2696"/>
        <pc:sldMkLst>
          <pc:docMk/>
          <pc:sldMk cId="307812306" sldId="417"/>
        </pc:sldMkLst>
        <pc:spChg chg="add">
          <ac:chgData name="Oluwadunsin Adekola" userId="0a0eed3f-fff7-4641-bdb2-240b18ebbedd" providerId="ADAL" clId="{AAF9BDE9-2C46-41C7-8807-C3F6EBCB0FC7}" dt="2025-09-17T09:13:34.797" v="487" actId="26606"/>
          <ac:spMkLst>
            <pc:docMk/>
            <pc:sldMk cId="307812306" sldId="417"/>
            <ac:spMk id="7" creationId="{1DA27254-207B-4B52-973B-03A6D7C253A8}"/>
          </ac:spMkLst>
        </pc:spChg>
        <pc:spChg chg="add">
          <ac:chgData name="Oluwadunsin Adekola" userId="0a0eed3f-fff7-4641-bdb2-240b18ebbedd" providerId="ADAL" clId="{AAF9BDE9-2C46-41C7-8807-C3F6EBCB0FC7}" dt="2025-09-17T09:13:34.797" v="487" actId="26606"/>
          <ac:spMkLst>
            <pc:docMk/>
            <pc:sldMk cId="307812306" sldId="417"/>
            <ac:spMk id="20" creationId="{D6188152-70CA-4742-AA0D-863A7FDB4793}"/>
          </ac:spMkLst>
        </pc:spChg>
        <pc:grpChg chg="add">
          <ac:chgData name="Oluwadunsin Adekola" userId="0a0eed3f-fff7-4641-bdb2-240b18ebbedd" providerId="ADAL" clId="{AAF9BDE9-2C46-41C7-8807-C3F6EBCB0FC7}" dt="2025-09-17T09:13:34.797" v="487" actId="26606"/>
          <ac:grpSpMkLst>
            <pc:docMk/>
            <pc:sldMk cId="307812306" sldId="417"/>
            <ac:grpSpMk id="9" creationId="{AE3358E8-FEB4-4E5C-903A-92C75E6BDD18}"/>
          </ac:grpSpMkLst>
        </pc:grpChg>
        <pc:graphicFrameChg chg="add mod modGraphic">
          <ac:chgData name="Oluwadunsin Adekola" userId="0a0eed3f-fff7-4641-bdb2-240b18ebbedd" providerId="ADAL" clId="{AAF9BDE9-2C46-41C7-8807-C3F6EBCB0FC7}" dt="2025-09-17T09:14:07.655" v="489" actId="14100"/>
          <ac:graphicFrameMkLst>
            <pc:docMk/>
            <pc:sldMk cId="307812306" sldId="417"/>
            <ac:graphicFrameMk id="2" creationId="{83A18A89-81E0-E41A-06AE-BCA49352A737}"/>
          </ac:graphicFrameMkLst>
        </pc:graphicFrameChg>
      </pc:sldChg>
      <pc:sldChg chg="delSp modSp add mod ord setBg delDesignElem">
        <pc:chgData name="Oluwadunsin Adekola" userId="0a0eed3f-fff7-4641-bdb2-240b18ebbedd" providerId="ADAL" clId="{AAF9BDE9-2C46-41C7-8807-C3F6EBCB0FC7}" dt="2025-09-17T09:03:44.431" v="452" actId="27636"/>
        <pc:sldMkLst>
          <pc:docMk/>
          <pc:sldMk cId="351900848" sldId="418"/>
        </pc:sldMkLst>
        <pc:spChg chg="mod">
          <ac:chgData name="Oluwadunsin Adekola" userId="0a0eed3f-fff7-4641-bdb2-240b18ebbedd" providerId="ADAL" clId="{AAF9BDE9-2C46-41C7-8807-C3F6EBCB0FC7}" dt="2025-09-17T09:00:34.283" v="351" actId="20577"/>
          <ac:spMkLst>
            <pc:docMk/>
            <pc:sldMk cId="351900848" sldId="418"/>
            <ac:spMk id="2" creationId="{3AE4979D-3B6B-4D95-BD86-4DEF67577657}"/>
          </ac:spMkLst>
        </pc:spChg>
        <pc:spChg chg="mod">
          <ac:chgData name="Oluwadunsin Adekola" userId="0a0eed3f-fff7-4641-bdb2-240b18ebbedd" providerId="ADAL" clId="{AAF9BDE9-2C46-41C7-8807-C3F6EBCB0FC7}" dt="2025-09-17T09:03:44.431" v="452" actId="27636"/>
          <ac:spMkLst>
            <pc:docMk/>
            <pc:sldMk cId="351900848" sldId="418"/>
            <ac:spMk id="3" creationId="{E81AAECE-BD67-4292-BC37-15813B2455A4}"/>
          </ac:spMkLst>
        </pc:spChg>
        <pc:spChg chg="del">
          <ac:chgData name="Oluwadunsin Adekola" userId="0a0eed3f-fff7-4641-bdb2-240b18ebbedd" providerId="ADAL" clId="{AAF9BDE9-2C46-41C7-8807-C3F6EBCB0FC7}" dt="2025-09-17T08:59:28.450" v="332"/>
          <ac:spMkLst>
            <pc:docMk/>
            <pc:sldMk cId="351900848" sldId="418"/>
            <ac:spMk id="8" creationId="{FB3EF4D6-026A-4D52-B916-967329EE3FFE}"/>
          </ac:spMkLst>
        </pc:spChg>
        <pc:spChg chg="del">
          <ac:chgData name="Oluwadunsin Adekola" userId="0a0eed3f-fff7-4641-bdb2-240b18ebbedd" providerId="ADAL" clId="{AAF9BDE9-2C46-41C7-8807-C3F6EBCB0FC7}" dt="2025-09-17T08:59:28.450" v="332"/>
          <ac:spMkLst>
            <pc:docMk/>
            <pc:sldMk cId="351900848" sldId="418"/>
            <ac:spMk id="10" creationId="{4DB4846F-6AA5-4DB3-9581-D95F22BD5662}"/>
          </ac:spMkLst>
        </pc:spChg>
        <pc:spChg chg="del">
          <ac:chgData name="Oluwadunsin Adekola" userId="0a0eed3f-fff7-4641-bdb2-240b18ebbedd" providerId="ADAL" clId="{AAF9BDE9-2C46-41C7-8807-C3F6EBCB0FC7}" dt="2025-09-17T08:59:28.450" v="332"/>
          <ac:spMkLst>
            <pc:docMk/>
            <pc:sldMk cId="351900848" sldId="418"/>
            <ac:spMk id="12" creationId="{D54EC22E-2292-4292-A80B-E81DF64BFB26}"/>
          </ac:spMkLst>
        </pc:spChg>
        <pc:spChg chg="del">
          <ac:chgData name="Oluwadunsin Adekola" userId="0a0eed3f-fff7-4641-bdb2-240b18ebbedd" providerId="ADAL" clId="{AAF9BDE9-2C46-41C7-8807-C3F6EBCB0FC7}" dt="2025-09-17T08:59:28.450" v="332"/>
          <ac:spMkLst>
            <pc:docMk/>
            <pc:sldMk cId="351900848" sldId="418"/>
            <ac:spMk id="14" creationId="{CC1C7165-8A3A-44EB-88D0-4EFA36A004E2}"/>
          </ac:spMkLst>
        </pc:spChg>
        <pc:spChg chg="del">
          <ac:chgData name="Oluwadunsin Adekola" userId="0a0eed3f-fff7-4641-bdb2-240b18ebbedd" providerId="ADAL" clId="{AAF9BDE9-2C46-41C7-8807-C3F6EBCB0FC7}" dt="2025-09-17T08:59:28.450" v="332"/>
          <ac:spMkLst>
            <pc:docMk/>
            <pc:sldMk cId="351900848" sldId="418"/>
            <ac:spMk id="16" creationId="{A1081473-BB93-49A4-B605-4E2053739770}"/>
          </ac:spMkLst>
        </pc:spChg>
      </pc:sldChg>
      <pc:sldChg chg="addSp delSp modSp add mod modAnim">
        <pc:chgData name="Oluwadunsin Adekola" userId="0a0eed3f-fff7-4641-bdb2-240b18ebbedd" providerId="ADAL" clId="{AAF9BDE9-2C46-41C7-8807-C3F6EBCB0FC7}" dt="2025-09-17T09:10:14.162" v="473"/>
        <pc:sldMkLst>
          <pc:docMk/>
          <pc:sldMk cId="2825757690" sldId="419"/>
        </pc:sldMkLst>
        <pc:spChg chg="mod">
          <ac:chgData name="Oluwadunsin Adekola" userId="0a0eed3f-fff7-4641-bdb2-240b18ebbedd" providerId="ADAL" clId="{AAF9BDE9-2C46-41C7-8807-C3F6EBCB0FC7}" dt="2025-09-17T09:03:04.506" v="398" actId="20577"/>
          <ac:spMkLst>
            <pc:docMk/>
            <pc:sldMk cId="2825757690" sldId="419"/>
            <ac:spMk id="2" creationId="{33308DFD-F998-4617-E9FA-21CBA45689CE}"/>
          </ac:spMkLst>
        </pc:spChg>
        <pc:spChg chg="mod">
          <ac:chgData name="Oluwadunsin Adekola" userId="0a0eed3f-fff7-4641-bdb2-240b18ebbedd" providerId="ADAL" clId="{AAF9BDE9-2C46-41C7-8807-C3F6EBCB0FC7}" dt="2025-09-17T09:06:39.595" v="454" actId="20577"/>
          <ac:spMkLst>
            <pc:docMk/>
            <pc:sldMk cId="2825757690" sldId="419"/>
            <ac:spMk id="3" creationId="{086FBD59-D174-B0F3-805B-ECF8123C7899}"/>
          </ac:spMkLst>
        </pc:spChg>
        <pc:spChg chg="add del mod">
          <ac:chgData name="Oluwadunsin Adekola" userId="0a0eed3f-fff7-4641-bdb2-240b18ebbedd" providerId="ADAL" clId="{AAF9BDE9-2C46-41C7-8807-C3F6EBCB0FC7}" dt="2025-09-17T09:07:08.730" v="459" actId="22"/>
          <ac:spMkLst>
            <pc:docMk/>
            <pc:sldMk cId="2825757690" sldId="419"/>
            <ac:spMk id="6" creationId="{0C89ED04-8D93-71A6-A1BA-504065984501}"/>
          </ac:spMkLst>
        </pc:spChg>
        <pc:graphicFrameChg chg="add mod modGraphic">
          <ac:chgData name="Oluwadunsin Adekola" userId="0a0eed3f-fff7-4641-bdb2-240b18ebbedd" providerId="ADAL" clId="{AAF9BDE9-2C46-41C7-8807-C3F6EBCB0FC7}" dt="2025-09-17T09:10:14.162" v="473"/>
          <ac:graphicFrameMkLst>
            <pc:docMk/>
            <pc:sldMk cId="2825757690" sldId="419"/>
            <ac:graphicFrameMk id="7" creationId="{728C5326-5F42-F2B7-EAC5-F6F18D411CDA}"/>
          </ac:graphicFrameMkLst>
        </pc:graphicFrameChg>
        <pc:picChg chg="del">
          <ac:chgData name="Oluwadunsin Adekola" userId="0a0eed3f-fff7-4641-bdb2-240b18ebbedd" providerId="ADAL" clId="{AAF9BDE9-2C46-41C7-8807-C3F6EBCB0FC7}" dt="2025-09-17T09:07:37.330" v="462" actId="478"/>
          <ac:picMkLst>
            <pc:docMk/>
            <pc:sldMk cId="2825757690" sldId="419"/>
            <ac:picMk id="4" creationId="{3B8220AF-DD7A-9669-18ED-3C8CE448E873}"/>
          </ac:picMkLst>
        </pc:picChg>
      </pc:sldChg>
      <pc:sldChg chg="modSp add mod">
        <pc:chgData name="Oluwadunsin Adekola" userId="0a0eed3f-fff7-4641-bdb2-240b18ebbedd" providerId="ADAL" clId="{AAF9BDE9-2C46-41C7-8807-C3F6EBCB0FC7}" dt="2025-09-17T09:10:50.362" v="476" actId="6549"/>
        <pc:sldMkLst>
          <pc:docMk/>
          <pc:sldMk cId="2992541940" sldId="420"/>
        </pc:sldMkLst>
        <pc:graphicFrameChg chg="mod modGraphic">
          <ac:chgData name="Oluwadunsin Adekola" userId="0a0eed3f-fff7-4641-bdb2-240b18ebbedd" providerId="ADAL" clId="{AAF9BDE9-2C46-41C7-8807-C3F6EBCB0FC7}" dt="2025-09-17T09:10:50.362" v="476" actId="6549"/>
          <ac:graphicFrameMkLst>
            <pc:docMk/>
            <pc:sldMk cId="2992541940" sldId="420"/>
            <ac:graphicFrameMk id="7" creationId="{1FE7F83B-F655-E927-4768-B3D059497806}"/>
          </ac:graphicFrameMkLst>
        </pc:graphicFrameChg>
      </pc:sldChg>
      <pc:sldChg chg="add">
        <pc:chgData name="Oluwadunsin Adekola" userId="0a0eed3f-fff7-4641-bdb2-240b18ebbedd" providerId="ADAL" clId="{AAF9BDE9-2C46-41C7-8807-C3F6EBCB0FC7}" dt="2025-09-17T09:10:40.908" v="475" actId="2890"/>
        <pc:sldMkLst>
          <pc:docMk/>
          <pc:sldMk cId="3767382884" sldId="421"/>
        </pc:sldMkLst>
      </pc:sldChg>
      <pc:sldChg chg="addSp modSp add mod ord modAnim">
        <pc:chgData name="Oluwadunsin Adekola" userId="0a0eed3f-fff7-4641-bdb2-240b18ebbedd" providerId="ADAL" clId="{AAF9BDE9-2C46-41C7-8807-C3F6EBCB0FC7}" dt="2025-09-17T09:17:58.269" v="547"/>
        <pc:sldMkLst>
          <pc:docMk/>
          <pc:sldMk cId="767048969" sldId="422"/>
        </pc:sldMkLst>
        <pc:spChg chg="add mod">
          <ac:chgData name="Oluwadunsin Adekola" userId="0a0eed3f-fff7-4641-bdb2-240b18ebbedd" providerId="ADAL" clId="{AAF9BDE9-2C46-41C7-8807-C3F6EBCB0FC7}" dt="2025-09-17T09:17:34.148" v="544" actId="20577"/>
          <ac:spMkLst>
            <pc:docMk/>
            <pc:sldMk cId="767048969" sldId="422"/>
            <ac:spMk id="2" creationId="{5EF6D93F-0BDE-4567-352A-1A41F611F2CD}"/>
          </ac:spMkLst>
        </pc:spChg>
      </pc:sldChg>
      <pc:sldChg chg="addSp modSp add mod ord">
        <pc:chgData name="Oluwadunsin Adekola" userId="0a0eed3f-fff7-4641-bdb2-240b18ebbedd" providerId="ADAL" clId="{AAF9BDE9-2C46-41C7-8807-C3F6EBCB0FC7}" dt="2025-09-17T09:15:12.373" v="496" actId="1076"/>
        <pc:sldMkLst>
          <pc:docMk/>
          <pc:sldMk cId="1999342567" sldId="423"/>
        </pc:sldMkLst>
        <pc:picChg chg="add mod">
          <ac:chgData name="Oluwadunsin Adekola" userId="0a0eed3f-fff7-4641-bdb2-240b18ebbedd" providerId="ADAL" clId="{AAF9BDE9-2C46-41C7-8807-C3F6EBCB0FC7}" dt="2025-09-17T09:15:12.373" v="496" actId="1076"/>
          <ac:picMkLst>
            <pc:docMk/>
            <pc:sldMk cId="1999342567" sldId="423"/>
            <ac:picMk id="2" creationId="{BA1B9143-D6B6-B915-12E4-0D432027656C}"/>
          </ac:picMkLst>
        </pc:picChg>
      </pc:sldChg>
      <pc:sldChg chg="addSp delSp modSp add mod modAnim">
        <pc:chgData name="Oluwadunsin Adekola" userId="0a0eed3f-fff7-4641-bdb2-240b18ebbedd" providerId="ADAL" clId="{AAF9BDE9-2C46-41C7-8807-C3F6EBCB0FC7}" dt="2025-09-17T09:28:11.334" v="721"/>
        <pc:sldMkLst>
          <pc:docMk/>
          <pc:sldMk cId="759349023" sldId="424"/>
        </pc:sldMkLst>
        <pc:spChg chg="add mod">
          <ac:chgData name="Oluwadunsin Adekola" userId="0a0eed3f-fff7-4641-bdb2-240b18ebbedd" providerId="ADAL" clId="{AAF9BDE9-2C46-41C7-8807-C3F6EBCB0FC7}" dt="2025-09-17T09:27:47.534" v="713" actId="1076"/>
          <ac:spMkLst>
            <pc:docMk/>
            <pc:sldMk cId="759349023" sldId="424"/>
            <ac:spMk id="2" creationId="{7C525DB3-6730-E248-B61C-1834B4B56FC4}"/>
          </ac:spMkLst>
        </pc:spChg>
        <pc:spChg chg="add del mod">
          <ac:chgData name="Oluwadunsin Adekola" userId="0a0eed3f-fff7-4641-bdb2-240b18ebbedd" providerId="ADAL" clId="{AAF9BDE9-2C46-41C7-8807-C3F6EBCB0FC7}" dt="2025-09-17T09:20:04.683" v="608" actId="478"/>
          <ac:spMkLst>
            <pc:docMk/>
            <pc:sldMk cId="759349023" sldId="424"/>
            <ac:spMk id="3" creationId="{E06A065B-84F7-2117-631F-DAE7DC146D00}"/>
          </ac:spMkLst>
        </pc:spChg>
        <pc:spChg chg="add mod">
          <ac:chgData name="Oluwadunsin Adekola" userId="0a0eed3f-fff7-4641-bdb2-240b18ebbedd" providerId="ADAL" clId="{AAF9BDE9-2C46-41C7-8807-C3F6EBCB0FC7}" dt="2025-09-17T09:27:47.534" v="713" actId="1076"/>
          <ac:spMkLst>
            <pc:docMk/>
            <pc:sldMk cId="759349023" sldId="424"/>
            <ac:spMk id="4" creationId="{EAD55DF8-CC67-3C19-EAB5-3AB3DE940C94}"/>
          </ac:spMkLst>
        </pc:spChg>
        <pc:spChg chg="add mod">
          <ac:chgData name="Oluwadunsin Adekola" userId="0a0eed3f-fff7-4641-bdb2-240b18ebbedd" providerId="ADAL" clId="{AAF9BDE9-2C46-41C7-8807-C3F6EBCB0FC7}" dt="2025-09-17T09:27:47.534" v="713" actId="1076"/>
          <ac:spMkLst>
            <pc:docMk/>
            <pc:sldMk cId="759349023" sldId="424"/>
            <ac:spMk id="5" creationId="{54119BD2-C065-1F82-B4BC-CAA86E5BCEB6}"/>
          </ac:spMkLst>
        </pc:spChg>
        <pc:spChg chg="add mod">
          <ac:chgData name="Oluwadunsin Adekola" userId="0a0eed3f-fff7-4641-bdb2-240b18ebbedd" providerId="ADAL" clId="{AAF9BDE9-2C46-41C7-8807-C3F6EBCB0FC7}" dt="2025-09-17T09:27:47.534" v="713" actId="1076"/>
          <ac:spMkLst>
            <pc:docMk/>
            <pc:sldMk cId="759349023" sldId="424"/>
            <ac:spMk id="6" creationId="{F2170EB9-3333-D124-95BF-5CCBC4F86079}"/>
          </ac:spMkLst>
        </pc:spChg>
        <pc:spChg chg="add mod">
          <ac:chgData name="Oluwadunsin Adekola" userId="0a0eed3f-fff7-4641-bdb2-240b18ebbedd" providerId="ADAL" clId="{AAF9BDE9-2C46-41C7-8807-C3F6EBCB0FC7}" dt="2025-09-17T09:28:04.288" v="720" actId="20577"/>
          <ac:spMkLst>
            <pc:docMk/>
            <pc:sldMk cId="759349023" sldId="424"/>
            <ac:spMk id="7" creationId="{1FF48D63-1F01-48A2-DFBE-6AB976AFB621}"/>
          </ac:spMkLst>
        </pc:spChg>
        <pc:spChg chg="add del mod">
          <ac:chgData name="Oluwadunsin Adekola" userId="0a0eed3f-fff7-4641-bdb2-240b18ebbedd" providerId="ADAL" clId="{AAF9BDE9-2C46-41C7-8807-C3F6EBCB0FC7}" dt="2025-09-17T09:24:35.557" v="651" actId="478"/>
          <ac:spMkLst>
            <pc:docMk/>
            <pc:sldMk cId="759349023" sldId="424"/>
            <ac:spMk id="8" creationId="{F663C348-1A10-08BF-20B9-DC01A29EDFBE}"/>
          </ac:spMkLst>
        </pc:spChg>
        <pc:spChg chg="add del mod">
          <ac:chgData name="Oluwadunsin Adekola" userId="0a0eed3f-fff7-4641-bdb2-240b18ebbedd" providerId="ADAL" clId="{AAF9BDE9-2C46-41C7-8807-C3F6EBCB0FC7}" dt="2025-09-17T09:25:43.041" v="685" actId="478"/>
          <ac:spMkLst>
            <pc:docMk/>
            <pc:sldMk cId="759349023" sldId="424"/>
            <ac:spMk id="9" creationId="{D359BA43-7E7E-F45B-0C5F-B13426AD46CE}"/>
          </ac:spMkLst>
        </pc:spChg>
        <pc:spChg chg="add mod">
          <ac:chgData name="Oluwadunsin Adekola" userId="0a0eed3f-fff7-4641-bdb2-240b18ebbedd" providerId="ADAL" clId="{AAF9BDE9-2C46-41C7-8807-C3F6EBCB0FC7}" dt="2025-09-17T09:27:50.158" v="714" actId="1076"/>
          <ac:spMkLst>
            <pc:docMk/>
            <pc:sldMk cId="759349023" sldId="424"/>
            <ac:spMk id="10" creationId="{D0BE3FF3-28BB-8A3C-59DD-B8B6EECEE977}"/>
          </ac:spMkLst>
        </pc:spChg>
      </pc:sldChg>
      <pc:sldChg chg="add del">
        <pc:chgData name="Oluwadunsin Adekola" userId="0a0eed3f-fff7-4641-bdb2-240b18ebbedd" providerId="ADAL" clId="{AAF9BDE9-2C46-41C7-8807-C3F6EBCB0FC7}" dt="2025-09-17T09:50:02.113" v="753" actId="2696"/>
        <pc:sldMkLst>
          <pc:docMk/>
          <pc:sldMk cId="2732014448" sldId="425"/>
        </pc:sldMkLst>
      </pc:sldChg>
      <pc:sldChg chg="addSp modSp add mod ord setBg modAnim">
        <pc:chgData name="Oluwadunsin Adekola" userId="0a0eed3f-fff7-4641-bdb2-240b18ebbedd" providerId="ADAL" clId="{AAF9BDE9-2C46-41C7-8807-C3F6EBCB0FC7}" dt="2025-09-17T09:33:33.984" v="739" actId="1076"/>
        <pc:sldMkLst>
          <pc:docMk/>
          <pc:sldMk cId="2158785630" sldId="426"/>
        </pc:sldMkLst>
        <pc:spChg chg="add mod ord">
          <ac:chgData name="Oluwadunsin Adekola" userId="0a0eed3f-fff7-4641-bdb2-240b18ebbedd" providerId="ADAL" clId="{AAF9BDE9-2C46-41C7-8807-C3F6EBCB0FC7}" dt="2025-09-17T09:33:33.984" v="739" actId="1076"/>
          <ac:spMkLst>
            <pc:docMk/>
            <pc:sldMk cId="2158785630" sldId="426"/>
            <ac:spMk id="2" creationId="{24F632F3-B80E-05D0-BDB3-FC26C23A21DB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12" creationId="{3F088236-D655-4F88-B238-E16762358025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14" creationId="{3DAC0C92-199E-475C-9390-119A9B027276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16" creationId="{C4CFB339-0ED8-4FE2-9EF1-6D1375B8499B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18" creationId="{31896C80-2069-4431-9C19-83B913734490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20" creationId="{BF120A21-0841-4823-B0C4-28AEBCEF9B78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22" creationId="{DBB05BAE-BBD3-4289-899F-A6851503C6B0}"/>
          </ac:spMkLst>
        </pc:spChg>
        <pc:spChg chg="add">
          <ac:chgData name="Oluwadunsin Adekola" userId="0a0eed3f-fff7-4641-bdb2-240b18ebbedd" providerId="ADAL" clId="{AAF9BDE9-2C46-41C7-8807-C3F6EBCB0FC7}" dt="2025-09-17T09:33:19.158" v="736" actId="26606"/>
          <ac:spMkLst>
            <pc:docMk/>
            <pc:sldMk cId="2158785630" sldId="426"/>
            <ac:spMk id="24" creationId="{9874D11C-36F5-4BBE-A490-019A54E953B0}"/>
          </ac:spMkLst>
        </pc:spChg>
        <pc:picChg chg="add mod">
          <ac:chgData name="Oluwadunsin Adekola" userId="0a0eed3f-fff7-4641-bdb2-240b18ebbedd" providerId="ADAL" clId="{AAF9BDE9-2C46-41C7-8807-C3F6EBCB0FC7}" dt="2025-09-17T09:33:19.158" v="736" actId="26606"/>
          <ac:picMkLst>
            <pc:docMk/>
            <pc:sldMk cId="2158785630" sldId="426"/>
            <ac:picMk id="3" creationId="{FCB6B410-91C2-F6F3-50A2-4BD274B68536}"/>
          </ac:picMkLst>
        </pc:picChg>
        <pc:cxnChg chg="add">
          <ac:chgData name="Oluwadunsin Adekola" userId="0a0eed3f-fff7-4641-bdb2-240b18ebbedd" providerId="ADAL" clId="{AAF9BDE9-2C46-41C7-8807-C3F6EBCB0FC7}" dt="2025-09-17T09:33:19.158" v="736" actId="26606"/>
          <ac:cxnSpMkLst>
            <pc:docMk/>
            <pc:sldMk cId="2158785630" sldId="426"/>
            <ac:cxnSpMk id="10" creationId="{2AFD8CBA-54A3-4363-991B-B9C631BBFA74}"/>
          </ac:cxnSpMkLst>
        </pc:cxnChg>
      </pc:sldChg>
      <pc:sldMasterChg chg="del delSldLayout">
        <pc:chgData name="Oluwadunsin Adekola" userId="0a0eed3f-fff7-4641-bdb2-240b18ebbedd" providerId="ADAL" clId="{AAF9BDE9-2C46-41C7-8807-C3F6EBCB0FC7}" dt="2025-09-17T09:02:53.374" v="379" actId="2696"/>
        <pc:sldMasterMkLst>
          <pc:docMk/>
          <pc:sldMasterMk cId="191803975" sldId="2147483779"/>
        </pc:sldMasterMkLst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2259429553" sldId="2147483780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1798282317" sldId="2147483781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753799656" sldId="2147483782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2454009396" sldId="2147483783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3036532471" sldId="2147483784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2195299530" sldId="2147483785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2673013938" sldId="2147483786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1650382912" sldId="2147483787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3561010902" sldId="2147483788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1937954933" sldId="2147483789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3266107221" sldId="2147483790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3658828755" sldId="2147483791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2294732901" sldId="2147483792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1029419173" sldId="2147483793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960341533" sldId="2147483794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1065323809" sldId="2147483795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4002611947" sldId="2147483796"/>
          </pc:sldLayoutMkLst>
        </pc:sldLayoutChg>
        <pc:sldLayoutChg chg="del">
          <pc:chgData name="Oluwadunsin Adekola" userId="0a0eed3f-fff7-4641-bdb2-240b18ebbedd" providerId="ADAL" clId="{AAF9BDE9-2C46-41C7-8807-C3F6EBCB0FC7}" dt="2025-09-17T09:02:53.374" v="379" actId="2696"/>
          <pc:sldLayoutMkLst>
            <pc:docMk/>
            <pc:sldMasterMk cId="191803975" sldId="2147483779"/>
            <pc:sldLayoutMk cId="2509892326" sldId="2147483797"/>
          </pc:sldLayoutMkLst>
        </pc:sldLayoutChg>
      </pc:sldMasterChg>
    </pc:docChg>
  </pc:docChgLst>
  <pc:docChgLst>
    <pc:chgData name="Oluwadunsin Adekola" userId="0a0eed3f-fff7-4641-bdb2-240b18ebbedd" providerId="ADAL" clId="{EE4A2067-C8AB-495E-8D83-9DDA40CF4336}"/>
    <pc:docChg chg="undo custSel addSld delSld modSld sldOrd">
      <pc:chgData name="Oluwadunsin Adekola" userId="0a0eed3f-fff7-4641-bdb2-240b18ebbedd" providerId="ADAL" clId="{EE4A2067-C8AB-495E-8D83-9DDA40CF4336}" dt="2025-09-01T15:30:19.485" v="746" actId="20577"/>
      <pc:docMkLst>
        <pc:docMk/>
      </pc:docMkLst>
      <pc:sldChg chg="modSp">
        <pc:chgData name="Oluwadunsin Adekola" userId="0a0eed3f-fff7-4641-bdb2-240b18ebbedd" providerId="ADAL" clId="{EE4A2067-C8AB-495E-8D83-9DDA40CF4336}" dt="2025-09-01T15:30:19.485" v="746" actId="20577"/>
        <pc:sldMkLst>
          <pc:docMk/>
          <pc:sldMk cId="2204672901" sldId="339"/>
        </pc:sldMkLst>
        <pc:spChg chg="mod">
          <ac:chgData name="Oluwadunsin Adekola" userId="0a0eed3f-fff7-4641-bdb2-240b18ebbedd" providerId="ADAL" clId="{EE4A2067-C8AB-495E-8D83-9DDA40CF4336}" dt="2025-09-01T15:30:19.485" v="746" actId="20577"/>
          <ac:spMkLst>
            <pc:docMk/>
            <pc:sldMk cId="2204672901" sldId="339"/>
            <ac:spMk id="9" creationId="{14FCD855-2F53-40C0-AF01-56D0AB1059CC}"/>
          </ac:spMkLst>
        </pc:spChg>
      </pc:sldChg>
      <pc:sldChg chg="modSp mod addAnim delAnim modAnim">
        <pc:chgData name="Oluwadunsin Adekola" userId="0a0eed3f-fff7-4641-bdb2-240b18ebbedd" providerId="ADAL" clId="{EE4A2067-C8AB-495E-8D83-9DDA40CF4336}" dt="2025-09-01T15:17:08.831" v="174" actId="20577"/>
        <pc:sldMkLst>
          <pc:docMk/>
          <pc:sldMk cId="1215056271" sldId="398"/>
        </pc:sldMkLst>
      </pc:sldChg>
      <pc:sldChg chg="del">
        <pc:chgData name="Oluwadunsin Adekola" userId="0a0eed3f-fff7-4641-bdb2-240b18ebbedd" providerId="ADAL" clId="{EE4A2067-C8AB-495E-8D83-9DDA40CF4336}" dt="2025-09-01T15:22:04.204" v="578" actId="2696"/>
        <pc:sldMkLst>
          <pc:docMk/>
          <pc:sldMk cId="1395076621" sldId="399"/>
        </pc:sldMkLst>
      </pc:sldChg>
      <pc:sldChg chg="modSp mod ord">
        <pc:chgData name="Oluwadunsin Adekola" userId="0a0eed3f-fff7-4641-bdb2-240b18ebbedd" providerId="ADAL" clId="{EE4A2067-C8AB-495E-8D83-9DDA40CF4336}" dt="2025-09-01T15:21:44.385" v="576" actId="114"/>
        <pc:sldMkLst>
          <pc:docMk/>
          <pc:sldMk cId="3501102323" sldId="400"/>
        </pc:sldMkLst>
      </pc:sldChg>
      <pc:sldChg chg="del ord">
        <pc:chgData name="Oluwadunsin Adekola" userId="0a0eed3f-fff7-4641-bdb2-240b18ebbedd" providerId="ADAL" clId="{EE4A2067-C8AB-495E-8D83-9DDA40CF4336}" dt="2025-09-01T15:21:59.273" v="577" actId="2696"/>
        <pc:sldMkLst>
          <pc:docMk/>
          <pc:sldMk cId="3499779058" sldId="401"/>
        </pc:sldMkLst>
      </pc:sldChg>
      <pc:sldChg chg="modSp">
        <pc:chgData name="Oluwadunsin Adekola" userId="0a0eed3f-fff7-4641-bdb2-240b18ebbedd" providerId="ADAL" clId="{EE4A2067-C8AB-495E-8D83-9DDA40CF4336}" dt="2025-09-01T15:22:43.303" v="579" actId="20577"/>
        <pc:sldMkLst>
          <pc:docMk/>
          <pc:sldMk cId="1898953868" sldId="402"/>
        </pc:sldMkLst>
      </pc:sldChg>
      <pc:sldChg chg="modSp">
        <pc:chgData name="Oluwadunsin Adekola" userId="0a0eed3f-fff7-4641-bdb2-240b18ebbedd" providerId="ADAL" clId="{EE4A2067-C8AB-495E-8D83-9DDA40CF4336}" dt="2025-09-01T15:24:19.946" v="691" actId="20577"/>
        <pc:sldMkLst>
          <pc:docMk/>
          <pc:sldMk cId="186985950" sldId="403"/>
        </pc:sldMkLst>
      </pc:sldChg>
      <pc:sldChg chg="add del">
        <pc:chgData name="Oluwadunsin Adekola" userId="0a0eed3f-fff7-4641-bdb2-240b18ebbedd" providerId="ADAL" clId="{EE4A2067-C8AB-495E-8D83-9DDA40CF4336}" dt="2025-09-01T15:27:15.193" v="693" actId="2696"/>
        <pc:sldMkLst>
          <pc:docMk/>
          <pc:sldMk cId="2219712325" sldId="405"/>
        </pc:sldMkLst>
      </pc:sldChg>
      <pc:sldChg chg="add del">
        <pc:chgData name="Oluwadunsin Adekola" userId="0a0eed3f-fff7-4641-bdb2-240b18ebbedd" providerId="ADAL" clId="{EE4A2067-C8AB-495E-8D83-9DDA40CF4336}" dt="2025-09-01T15:27:15.193" v="693" actId="2696"/>
        <pc:sldMkLst>
          <pc:docMk/>
          <pc:sldMk cId="3366817666" sldId="406"/>
        </pc:sldMkLst>
      </pc:sldChg>
      <pc:sldChg chg="add del">
        <pc:chgData name="Oluwadunsin Adekola" userId="0a0eed3f-fff7-4641-bdb2-240b18ebbedd" providerId="ADAL" clId="{EE4A2067-C8AB-495E-8D83-9DDA40CF4336}" dt="2025-09-01T15:28:08.035" v="699" actId="2696"/>
        <pc:sldMkLst>
          <pc:docMk/>
          <pc:sldMk cId="646680345" sldId="407"/>
        </pc:sldMkLst>
      </pc:sldChg>
      <pc:sldChg chg="add ord">
        <pc:chgData name="Oluwadunsin Adekola" userId="0a0eed3f-fff7-4641-bdb2-240b18ebbedd" providerId="ADAL" clId="{EE4A2067-C8AB-495E-8D83-9DDA40CF4336}" dt="2025-09-01T15:28:17.470" v="701"/>
        <pc:sldMkLst>
          <pc:docMk/>
          <pc:sldMk cId="2870698622" sldId="408"/>
        </pc:sldMkLst>
      </pc:sldChg>
      <pc:sldChg chg="add">
        <pc:chgData name="Oluwadunsin Adekola" userId="0a0eed3f-fff7-4641-bdb2-240b18ebbedd" providerId="ADAL" clId="{EE4A2067-C8AB-495E-8D83-9DDA40CF4336}" dt="2025-09-01T15:26:30.026" v="692"/>
        <pc:sldMkLst>
          <pc:docMk/>
          <pc:sldMk cId="2241524526" sldId="409"/>
        </pc:sldMkLst>
      </pc:sldChg>
      <pc:sldChg chg="add del">
        <pc:chgData name="Oluwadunsin Adekola" userId="0a0eed3f-fff7-4641-bdb2-240b18ebbedd" providerId="ADAL" clId="{EE4A2067-C8AB-495E-8D83-9DDA40CF4336}" dt="2025-09-01T15:29:21.740" v="702" actId="2696"/>
        <pc:sldMkLst>
          <pc:docMk/>
          <pc:sldMk cId="1328382167" sldId="410"/>
        </pc:sldMkLst>
      </pc:sldChg>
      <pc:sldChg chg="add del">
        <pc:chgData name="Oluwadunsin Adekola" userId="0a0eed3f-fff7-4641-bdb2-240b18ebbedd" providerId="ADAL" clId="{EE4A2067-C8AB-495E-8D83-9DDA40CF4336}" dt="2025-09-01T15:29:34.966" v="703" actId="2696"/>
        <pc:sldMkLst>
          <pc:docMk/>
          <pc:sldMk cId="704069583" sldId="411"/>
        </pc:sldMkLst>
      </pc:sldChg>
      <pc:sldChg chg="add del">
        <pc:chgData name="Oluwadunsin Adekola" userId="0a0eed3f-fff7-4641-bdb2-240b18ebbedd" providerId="ADAL" clId="{EE4A2067-C8AB-495E-8D83-9DDA40CF4336}" dt="2025-09-01T15:29:37.300" v="704" actId="2696"/>
        <pc:sldMkLst>
          <pc:docMk/>
          <pc:sldMk cId="779832843" sldId="412"/>
        </pc:sldMkLst>
      </pc:sldChg>
      <pc:sldChg chg="add del">
        <pc:chgData name="Oluwadunsin Adekola" userId="0a0eed3f-fff7-4641-bdb2-240b18ebbedd" providerId="ADAL" clId="{EE4A2067-C8AB-495E-8D83-9DDA40CF4336}" dt="2025-09-01T15:29:41.543" v="705" actId="2696"/>
        <pc:sldMkLst>
          <pc:docMk/>
          <pc:sldMk cId="912893166" sldId="413"/>
        </pc:sldMkLst>
      </pc:sldChg>
      <pc:sldChg chg="add del">
        <pc:chgData name="Oluwadunsin Adekola" userId="0a0eed3f-fff7-4641-bdb2-240b18ebbedd" providerId="ADAL" clId="{EE4A2067-C8AB-495E-8D83-9DDA40CF4336}" dt="2025-09-01T15:29:45.774" v="706" actId="2696"/>
        <pc:sldMkLst>
          <pc:docMk/>
          <pc:sldMk cId="2110072384" sldId="414"/>
        </pc:sldMkLst>
      </pc:sldChg>
      <pc:sldChg chg="add del">
        <pc:chgData name="Oluwadunsin Adekola" userId="0a0eed3f-fff7-4641-bdb2-240b18ebbedd" providerId="ADAL" clId="{EE4A2067-C8AB-495E-8D83-9DDA40CF4336}" dt="2025-09-01T15:29:48.589" v="707" actId="2696"/>
        <pc:sldMkLst>
          <pc:docMk/>
          <pc:sldMk cId="856715345" sldId="41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43CC5-93D4-4A62-A835-FCC1CD5269E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F8A820-5ECB-4469-AD64-51458EC2FFE4}">
      <dgm:prSet/>
      <dgm:spPr>
        <a:solidFill>
          <a:srgbClr val="462C62"/>
        </a:solidFill>
      </dgm:spPr>
      <dgm:t>
        <a:bodyPr/>
        <a:lstStyle/>
        <a:p>
          <a:r>
            <a:rPr lang="en-GB" dirty="0"/>
            <a:t>Makes sure you are asking a sensible question</a:t>
          </a:r>
          <a:endParaRPr lang="en-US" dirty="0"/>
        </a:p>
      </dgm:t>
    </dgm:pt>
    <dgm:pt modelId="{22918EC4-B061-455E-8A0B-71A50E1203B2}" type="parTrans" cxnId="{91B608F2-24ED-4A79-9681-94515043700F}">
      <dgm:prSet/>
      <dgm:spPr/>
      <dgm:t>
        <a:bodyPr/>
        <a:lstStyle/>
        <a:p>
          <a:endParaRPr lang="en-US"/>
        </a:p>
      </dgm:t>
    </dgm:pt>
    <dgm:pt modelId="{1CEB5B8A-3278-46A4-A831-FC34BAA022FF}" type="sibTrans" cxnId="{91B608F2-24ED-4A79-9681-94515043700F}">
      <dgm:prSet/>
      <dgm:spPr/>
      <dgm:t>
        <a:bodyPr/>
        <a:lstStyle/>
        <a:p>
          <a:endParaRPr lang="en-US"/>
        </a:p>
      </dgm:t>
    </dgm:pt>
    <dgm:pt modelId="{71343167-8ECE-4CBE-B5A0-8C85CCFCB46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Makes sure that your techniques work-</a:t>
          </a:r>
          <a:endParaRPr lang="en-US" dirty="0"/>
        </a:p>
      </dgm:t>
    </dgm:pt>
    <dgm:pt modelId="{E08DB06D-17BB-48DE-9AA2-F03B7F652005}" type="parTrans" cxnId="{B8D96850-1B11-465B-97D0-7CDE57271F8C}">
      <dgm:prSet/>
      <dgm:spPr/>
      <dgm:t>
        <a:bodyPr/>
        <a:lstStyle/>
        <a:p>
          <a:endParaRPr lang="en-US"/>
        </a:p>
      </dgm:t>
    </dgm:pt>
    <dgm:pt modelId="{957E3CE8-614D-4BC7-986D-282644C711A4}" type="sibTrans" cxnId="{B8D96850-1B11-465B-97D0-7CDE57271F8C}">
      <dgm:prSet/>
      <dgm:spPr/>
      <dgm:t>
        <a:bodyPr/>
        <a:lstStyle/>
        <a:p>
          <a:endParaRPr lang="en-US"/>
        </a:p>
      </dgm:t>
    </dgm:pt>
    <dgm:pt modelId="{AB7EA2C5-0CCF-4E0F-AE5E-AB92DB1326C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1400" dirty="0"/>
            <a:t>Can you view all the animals at the same time?</a:t>
          </a:r>
          <a:endParaRPr lang="en-US" sz="1400" dirty="0"/>
        </a:p>
      </dgm:t>
    </dgm:pt>
    <dgm:pt modelId="{F14AE9FF-2F98-4E3D-9A31-EF8C37F34F32}" type="parTrans" cxnId="{9CA7118B-AF78-4E26-9178-60EDAF7C195A}">
      <dgm:prSet/>
      <dgm:spPr/>
      <dgm:t>
        <a:bodyPr/>
        <a:lstStyle/>
        <a:p>
          <a:endParaRPr lang="en-US"/>
        </a:p>
      </dgm:t>
    </dgm:pt>
    <dgm:pt modelId="{FA538C39-1DFB-4130-B687-D64C33537772}" type="sibTrans" cxnId="{9CA7118B-AF78-4E26-9178-60EDAF7C195A}">
      <dgm:prSet/>
      <dgm:spPr/>
      <dgm:t>
        <a:bodyPr/>
        <a:lstStyle/>
        <a:p>
          <a:endParaRPr lang="en-US"/>
        </a:p>
      </dgm:t>
    </dgm:pt>
    <dgm:pt modelId="{14425E49-0B0B-42CB-8353-65A920A961C0}">
      <dgm:prSet custT="1"/>
      <dgm:spPr/>
      <dgm:t>
        <a:bodyPr/>
        <a:lstStyle/>
        <a:p>
          <a:r>
            <a:rPr lang="en-GB" sz="1400" dirty="0"/>
            <a:t>Can you get people to take part?</a:t>
          </a:r>
          <a:endParaRPr lang="en-US" sz="1400" dirty="0"/>
        </a:p>
      </dgm:t>
    </dgm:pt>
    <dgm:pt modelId="{83876176-E144-4068-85AE-7FFD98D2E84E}" type="parTrans" cxnId="{F1C7C7CD-9BFC-4684-A2DF-0B19DC1AAAF6}">
      <dgm:prSet/>
      <dgm:spPr/>
      <dgm:t>
        <a:bodyPr/>
        <a:lstStyle/>
        <a:p>
          <a:endParaRPr lang="en-US"/>
        </a:p>
      </dgm:t>
    </dgm:pt>
    <dgm:pt modelId="{79A8EF28-4B4D-405D-8B49-39F8552D9144}" type="sibTrans" cxnId="{F1C7C7CD-9BFC-4684-A2DF-0B19DC1AAAF6}">
      <dgm:prSet/>
      <dgm:spPr/>
      <dgm:t>
        <a:bodyPr/>
        <a:lstStyle/>
        <a:p>
          <a:endParaRPr lang="en-US"/>
        </a:p>
      </dgm:t>
    </dgm:pt>
    <dgm:pt modelId="{9CCC2340-C672-4038-8241-BEAADA2844DB}">
      <dgm:prSet custT="1"/>
      <dgm:spPr/>
      <dgm:t>
        <a:bodyPr/>
        <a:lstStyle/>
        <a:p>
          <a:r>
            <a:rPr lang="en-GB" sz="1400" dirty="0"/>
            <a:t>Does the equipment work in the way you expected?</a:t>
          </a:r>
          <a:endParaRPr lang="en-US" sz="1400" dirty="0"/>
        </a:p>
      </dgm:t>
    </dgm:pt>
    <dgm:pt modelId="{41EA4E5D-4ADF-4653-BB6D-796FC12CEBF3}" type="parTrans" cxnId="{502D424A-595E-4510-95DA-05C58E98C3DA}">
      <dgm:prSet/>
      <dgm:spPr/>
      <dgm:t>
        <a:bodyPr/>
        <a:lstStyle/>
        <a:p>
          <a:endParaRPr lang="en-US"/>
        </a:p>
      </dgm:t>
    </dgm:pt>
    <dgm:pt modelId="{E384A0E9-4348-44D3-990C-9C3816ECD49D}" type="sibTrans" cxnId="{502D424A-595E-4510-95DA-05C58E98C3DA}">
      <dgm:prSet/>
      <dgm:spPr/>
      <dgm:t>
        <a:bodyPr/>
        <a:lstStyle/>
        <a:p>
          <a:endParaRPr lang="en-US"/>
        </a:p>
      </dgm:t>
    </dgm:pt>
    <dgm:pt modelId="{861DFE24-7AEC-4ABC-924E-1920C7EC9F50}">
      <dgm:prSet custT="1"/>
      <dgm:spPr>
        <a:solidFill>
          <a:srgbClr val="502959"/>
        </a:solidFill>
      </dgm:spPr>
      <dgm:t>
        <a:bodyPr/>
        <a:lstStyle/>
        <a:p>
          <a:r>
            <a:rPr lang="en-GB" sz="2000" dirty="0"/>
            <a:t>Does that way you have collected the data help you answer your question?</a:t>
          </a:r>
          <a:endParaRPr lang="en-US" sz="2000" dirty="0"/>
        </a:p>
      </dgm:t>
    </dgm:pt>
    <dgm:pt modelId="{D75E011A-F918-48BD-83F3-661B9E94A5E0}" type="parTrans" cxnId="{76B81C03-5C7A-4EFD-81A6-75F18354F00B}">
      <dgm:prSet/>
      <dgm:spPr/>
      <dgm:t>
        <a:bodyPr/>
        <a:lstStyle/>
        <a:p>
          <a:endParaRPr lang="en-US"/>
        </a:p>
      </dgm:t>
    </dgm:pt>
    <dgm:pt modelId="{6CC9B50E-2AF0-4D99-B24F-13150DD93D63}" type="sibTrans" cxnId="{76B81C03-5C7A-4EFD-81A6-75F18354F00B}">
      <dgm:prSet/>
      <dgm:spPr/>
      <dgm:t>
        <a:bodyPr/>
        <a:lstStyle/>
        <a:p>
          <a:endParaRPr lang="en-US"/>
        </a:p>
      </dgm:t>
    </dgm:pt>
    <dgm:pt modelId="{6D41C4E0-7827-4671-B868-3212045425FB}">
      <dgm:prSet custT="1"/>
      <dgm:spPr/>
      <dgm:t>
        <a:bodyPr/>
        <a:lstStyle/>
        <a:p>
          <a:r>
            <a:rPr lang="en-GB" sz="1400" dirty="0"/>
            <a:t>is it coded correctly ?</a:t>
          </a:r>
          <a:endParaRPr lang="en-US" sz="1400" dirty="0"/>
        </a:p>
      </dgm:t>
    </dgm:pt>
    <dgm:pt modelId="{A02472EE-F273-447E-99C3-AA2C1036FC59}" type="parTrans" cxnId="{D6C92539-04F0-4771-A928-98402835B53D}">
      <dgm:prSet/>
      <dgm:spPr/>
      <dgm:t>
        <a:bodyPr/>
        <a:lstStyle/>
        <a:p>
          <a:endParaRPr lang="en-US"/>
        </a:p>
      </dgm:t>
    </dgm:pt>
    <dgm:pt modelId="{3F3C6004-48DC-4B01-8321-95448567FCBE}" type="sibTrans" cxnId="{D6C92539-04F0-4771-A928-98402835B53D}">
      <dgm:prSet/>
      <dgm:spPr/>
      <dgm:t>
        <a:bodyPr/>
        <a:lstStyle/>
        <a:p>
          <a:endParaRPr lang="en-US"/>
        </a:p>
      </dgm:t>
    </dgm:pt>
    <dgm:pt modelId="{168EC404-F496-4768-9579-6770C21C381C}">
      <dgm:prSet custT="1"/>
      <dgm:spPr/>
      <dgm:t>
        <a:bodyPr/>
        <a:lstStyle/>
        <a:p>
          <a:r>
            <a:rPr lang="en-GB" sz="1400" dirty="0"/>
            <a:t>what is your reliability?</a:t>
          </a:r>
          <a:endParaRPr lang="en-US" sz="1400" dirty="0"/>
        </a:p>
      </dgm:t>
    </dgm:pt>
    <dgm:pt modelId="{D9E72DA8-65AF-486E-B6A8-3563713C8FD7}" type="parTrans" cxnId="{A980EAAC-70B1-4108-BCD1-1D7F6D1337AC}">
      <dgm:prSet/>
      <dgm:spPr/>
      <dgm:t>
        <a:bodyPr/>
        <a:lstStyle/>
        <a:p>
          <a:endParaRPr lang="en-US"/>
        </a:p>
      </dgm:t>
    </dgm:pt>
    <dgm:pt modelId="{AD8489F3-9DB6-4F97-92EB-9773496CD36C}" type="sibTrans" cxnId="{A980EAAC-70B1-4108-BCD1-1D7F6D1337AC}">
      <dgm:prSet/>
      <dgm:spPr/>
      <dgm:t>
        <a:bodyPr/>
        <a:lstStyle/>
        <a:p>
          <a:endParaRPr lang="en-US"/>
        </a:p>
      </dgm:t>
    </dgm:pt>
    <dgm:pt modelId="{F6A2443A-C64D-4681-A439-AF77D99D59B2}">
      <dgm:prSet custT="1"/>
      <dgm:spPr/>
      <dgm:t>
        <a:bodyPr/>
        <a:lstStyle/>
        <a:p>
          <a:r>
            <a:rPr lang="en-GB" sz="1400" dirty="0"/>
            <a:t>can you use your data appropriately for the statistics you need to run?</a:t>
          </a:r>
          <a:endParaRPr lang="en-US" sz="1400" dirty="0"/>
        </a:p>
      </dgm:t>
    </dgm:pt>
    <dgm:pt modelId="{1A23D41C-5143-4BFB-8F9E-0E02D47BD331}" type="parTrans" cxnId="{BB301513-5BE0-499C-8BE9-F451E7ED5675}">
      <dgm:prSet/>
      <dgm:spPr/>
      <dgm:t>
        <a:bodyPr/>
        <a:lstStyle/>
        <a:p>
          <a:endParaRPr lang="en-US"/>
        </a:p>
      </dgm:t>
    </dgm:pt>
    <dgm:pt modelId="{45D07FC2-F20E-4F07-B9E2-7B639547C4B5}" type="sibTrans" cxnId="{BB301513-5BE0-499C-8BE9-F451E7ED5675}">
      <dgm:prSet/>
      <dgm:spPr/>
      <dgm:t>
        <a:bodyPr/>
        <a:lstStyle/>
        <a:p>
          <a:endParaRPr lang="en-US"/>
        </a:p>
      </dgm:t>
    </dgm:pt>
    <dgm:pt modelId="{C90B6534-202F-4B86-9ADA-2459364D6844}" type="pres">
      <dgm:prSet presAssocID="{85B43CC5-93D4-4A62-A835-FCC1CD5269ED}" presName="Name0" presStyleCnt="0">
        <dgm:presLayoutVars>
          <dgm:dir/>
          <dgm:animLvl val="lvl"/>
          <dgm:resizeHandles val="exact"/>
        </dgm:presLayoutVars>
      </dgm:prSet>
      <dgm:spPr/>
    </dgm:pt>
    <dgm:pt modelId="{C85E8E5E-3EC7-4A0F-AA16-8F7FA6DF7511}" type="pres">
      <dgm:prSet presAssocID="{861DFE24-7AEC-4ABC-924E-1920C7EC9F50}" presName="boxAndChildren" presStyleCnt="0"/>
      <dgm:spPr/>
    </dgm:pt>
    <dgm:pt modelId="{B85E92E5-DEE1-4EF5-B817-EB2A65657DF5}" type="pres">
      <dgm:prSet presAssocID="{861DFE24-7AEC-4ABC-924E-1920C7EC9F50}" presName="parentTextBox" presStyleLbl="node1" presStyleIdx="0" presStyleCnt="3"/>
      <dgm:spPr/>
    </dgm:pt>
    <dgm:pt modelId="{45194770-8D01-4D2A-9DE6-45EA7F01399C}" type="pres">
      <dgm:prSet presAssocID="{861DFE24-7AEC-4ABC-924E-1920C7EC9F50}" presName="entireBox" presStyleLbl="node1" presStyleIdx="0" presStyleCnt="3" custScaleY="141358"/>
      <dgm:spPr/>
    </dgm:pt>
    <dgm:pt modelId="{C24ED4D2-1F9B-4EE0-8EEA-F88F060ABFA6}" type="pres">
      <dgm:prSet presAssocID="{861DFE24-7AEC-4ABC-924E-1920C7EC9F50}" presName="descendantBox" presStyleCnt="0"/>
      <dgm:spPr/>
    </dgm:pt>
    <dgm:pt modelId="{E3DC5295-35E5-4A50-8081-9FAAB0873B9A}" type="pres">
      <dgm:prSet presAssocID="{6D41C4E0-7827-4671-B868-3212045425FB}" presName="childTextBox" presStyleLbl="fgAccFollowNode1" presStyleIdx="0" presStyleCnt="6" custScaleY="163545">
        <dgm:presLayoutVars>
          <dgm:bulletEnabled val="1"/>
        </dgm:presLayoutVars>
      </dgm:prSet>
      <dgm:spPr/>
    </dgm:pt>
    <dgm:pt modelId="{C5B6F02C-0BC2-4EDA-9804-A8D0F35E90E3}" type="pres">
      <dgm:prSet presAssocID="{168EC404-F496-4768-9579-6770C21C381C}" presName="childTextBox" presStyleLbl="fgAccFollowNode1" presStyleIdx="1" presStyleCnt="6" custScaleY="163545">
        <dgm:presLayoutVars>
          <dgm:bulletEnabled val="1"/>
        </dgm:presLayoutVars>
      </dgm:prSet>
      <dgm:spPr/>
    </dgm:pt>
    <dgm:pt modelId="{47DA9240-3049-4E9D-9169-EB1620998453}" type="pres">
      <dgm:prSet presAssocID="{F6A2443A-C64D-4681-A439-AF77D99D59B2}" presName="childTextBox" presStyleLbl="fgAccFollowNode1" presStyleIdx="2" presStyleCnt="6" custScaleY="163545">
        <dgm:presLayoutVars>
          <dgm:bulletEnabled val="1"/>
        </dgm:presLayoutVars>
      </dgm:prSet>
      <dgm:spPr/>
    </dgm:pt>
    <dgm:pt modelId="{9B0517DD-9B40-4790-B286-338B0571F470}" type="pres">
      <dgm:prSet presAssocID="{957E3CE8-614D-4BC7-986D-282644C711A4}" presName="sp" presStyleCnt="0"/>
      <dgm:spPr/>
    </dgm:pt>
    <dgm:pt modelId="{A806C9AA-0D71-4B2C-8880-0A84B58070A8}" type="pres">
      <dgm:prSet presAssocID="{71343167-8ECE-4CBE-B5A0-8C85CCFCB464}" presName="arrowAndChildren" presStyleCnt="0"/>
      <dgm:spPr/>
    </dgm:pt>
    <dgm:pt modelId="{50E57D6B-800C-42EA-B282-A05E77C1FE67}" type="pres">
      <dgm:prSet presAssocID="{71343167-8ECE-4CBE-B5A0-8C85CCFCB464}" presName="parentTextArrow" presStyleLbl="node1" presStyleIdx="0" presStyleCnt="3"/>
      <dgm:spPr/>
    </dgm:pt>
    <dgm:pt modelId="{8C0B29D6-ADF7-4F02-881C-F8849F64A1E2}" type="pres">
      <dgm:prSet presAssocID="{71343167-8ECE-4CBE-B5A0-8C85CCFCB464}" presName="arrow" presStyleLbl="node1" presStyleIdx="1" presStyleCnt="3"/>
      <dgm:spPr/>
    </dgm:pt>
    <dgm:pt modelId="{F85C5F17-052B-47C1-B67F-263C4C3D5394}" type="pres">
      <dgm:prSet presAssocID="{71343167-8ECE-4CBE-B5A0-8C85CCFCB464}" presName="descendantArrow" presStyleCnt="0"/>
      <dgm:spPr/>
    </dgm:pt>
    <dgm:pt modelId="{1F364FF7-5FBC-438A-B10A-372D0A63693E}" type="pres">
      <dgm:prSet presAssocID="{AB7EA2C5-0CCF-4E0F-AE5E-AB92DB1326C4}" presName="childTextArrow" presStyleLbl="fgAccFollowNode1" presStyleIdx="3" presStyleCnt="6">
        <dgm:presLayoutVars>
          <dgm:bulletEnabled val="1"/>
        </dgm:presLayoutVars>
      </dgm:prSet>
      <dgm:spPr/>
    </dgm:pt>
    <dgm:pt modelId="{ED15CBB5-FBEC-472C-B47B-33CD8FB9ABA7}" type="pres">
      <dgm:prSet presAssocID="{14425E49-0B0B-42CB-8353-65A920A961C0}" presName="childTextArrow" presStyleLbl="fgAccFollowNode1" presStyleIdx="4" presStyleCnt="6">
        <dgm:presLayoutVars>
          <dgm:bulletEnabled val="1"/>
        </dgm:presLayoutVars>
      </dgm:prSet>
      <dgm:spPr/>
    </dgm:pt>
    <dgm:pt modelId="{9EF82A71-7064-4FCB-A15E-25DD05CB9AEF}" type="pres">
      <dgm:prSet presAssocID="{9CCC2340-C672-4038-8241-BEAADA2844DB}" presName="childTextArrow" presStyleLbl="fgAccFollowNode1" presStyleIdx="5" presStyleCnt="6">
        <dgm:presLayoutVars>
          <dgm:bulletEnabled val="1"/>
        </dgm:presLayoutVars>
      </dgm:prSet>
      <dgm:spPr/>
    </dgm:pt>
    <dgm:pt modelId="{194EE8D2-06D0-40B6-BD98-0AA575C679AF}" type="pres">
      <dgm:prSet presAssocID="{1CEB5B8A-3278-46A4-A831-FC34BAA022FF}" presName="sp" presStyleCnt="0"/>
      <dgm:spPr/>
    </dgm:pt>
    <dgm:pt modelId="{609CC8A2-0F75-439B-A6C3-E2959871B128}" type="pres">
      <dgm:prSet presAssocID="{8FF8A820-5ECB-4469-AD64-51458EC2FFE4}" presName="arrowAndChildren" presStyleCnt="0"/>
      <dgm:spPr/>
    </dgm:pt>
    <dgm:pt modelId="{A50A8CF4-FE8F-4788-91B1-CC4219F4045E}" type="pres">
      <dgm:prSet presAssocID="{8FF8A820-5ECB-4469-AD64-51458EC2FFE4}" presName="parentTextArrow" presStyleLbl="node1" presStyleIdx="2" presStyleCnt="3"/>
      <dgm:spPr/>
    </dgm:pt>
  </dgm:ptLst>
  <dgm:cxnLst>
    <dgm:cxn modelId="{76B81C03-5C7A-4EFD-81A6-75F18354F00B}" srcId="{85B43CC5-93D4-4A62-A835-FCC1CD5269ED}" destId="{861DFE24-7AEC-4ABC-924E-1920C7EC9F50}" srcOrd="2" destOrd="0" parTransId="{D75E011A-F918-48BD-83F3-661B9E94A5E0}" sibTransId="{6CC9B50E-2AF0-4D99-B24F-13150DD93D63}"/>
    <dgm:cxn modelId="{BB301513-5BE0-499C-8BE9-F451E7ED5675}" srcId="{861DFE24-7AEC-4ABC-924E-1920C7EC9F50}" destId="{F6A2443A-C64D-4681-A439-AF77D99D59B2}" srcOrd="2" destOrd="0" parTransId="{1A23D41C-5143-4BFB-8F9E-0E02D47BD331}" sibTransId="{45D07FC2-F20E-4F07-B9E2-7B639547C4B5}"/>
    <dgm:cxn modelId="{D6C92539-04F0-4771-A928-98402835B53D}" srcId="{861DFE24-7AEC-4ABC-924E-1920C7EC9F50}" destId="{6D41C4E0-7827-4671-B868-3212045425FB}" srcOrd="0" destOrd="0" parTransId="{A02472EE-F273-447E-99C3-AA2C1036FC59}" sibTransId="{3F3C6004-48DC-4B01-8321-95448567FCBE}"/>
    <dgm:cxn modelId="{54904B5C-8D07-489F-B898-CFB1A05A69B0}" type="presOf" srcId="{6D41C4E0-7827-4671-B868-3212045425FB}" destId="{E3DC5295-35E5-4A50-8081-9FAAB0873B9A}" srcOrd="0" destOrd="0" presId="urn:microsoft.com/office/officeart/2005/8/layout/process4"/>
    <dgm:cxn modelId="{2B928863-F9EE-4F0F-A476-6C9ACDAF666D}" type="presOf" srcId="{71343167-8ECE-4CBE-B5A0-8C85CCFCB464}" destId="{8C0B29D6-ADF7-4F02-881C-F8849F64A1E2}" srcOrd="1" destOrd="0" presId="urn:microsoft.com/office/officeart/2005/8/layout/process4"/>
    <dgm:cxn modelId="{6354C048-A560-454E-BC38-1B85A031EEB7}" type="presOf" srcId="{71343167-8ECE-4CBE-B5A0-8C85CCFCB464}" destId="{50E57D6B-800C-42EA-B282-A05E77C1FE67}" srcOrd="0" destOrd="0" presId="urn:microsoft.com/office/officeart/2005/8/layout/process4"/>
    <dgm:cxn modelId="{502D424A-595E-4510-95DA-05C58E98C3DA}" srcId="{71343167-8ECE-4CBE-B5A0-8C85CCFCB464}" destId="{9CCC2340-C672-4038-8241-BEAADA2844DB}" srcOrd="2" destOrd="0" parTransId="{41EA4E5D-4ADF-4653-BB6D-796FC12CEBF3}" sibTransId="{E384A0E9-4348-44D3-990C-9C3816ECD49D}"/>
    <dgm:cxn modelId="{C82BD94B-4D08-414B-9CF6-4DC7E07D168F}" type="presOf" srcId="{85B43CC5-93D4-4A62-A835-FCC1CD5269ED}" destId="{C90B6534-202F-4B86-9ADA-2459364D6844}" srcOrd="0" destOrd="0" presId="urn:microsoft.com/office/officeart/2005/8/layout/process4"/>
    <dgm:cxn modelId="{B8D96850-1B11-465B-97D0-7CDE57271F8C}" srcId="{85B43CC5-93D4-4A62-A835-FCC1CD5269ED}" destId="{71343167-8ECE-4CBE-B5A0-8C85CCFCB464}" srcOrd="1" destOrd="0" parTransId="{E08DB06D-17BB-48DE-9AA2-F03B7F652005}" sibTransId="{957E3CE8-614D-4BC7-986D-282644C711A4}"/>
    <dgm:cxn modelId="{E701AC75-AD69-4445-AB12-B3D1B22495B3}" type="presOf" srcId="{F6A2443A-C64D-4681-A439-AF77D99D59B2}" destId="{47DA9240-3049-4E9D-9169-EB1620998453}" srcOrd="0" destOrd="0" presId="urn:microsoft.com/office/officeart/2005/8/layout/process4"/>
    <dgm:cxn modelId="{6BA0F97C-4AC0-4418-B1E8-CBA0C1068CEB}" type="presOf" srcId="{14425E49-0B0B-42CB-8353-65A920A961C0}" destId="{ED15CBB5-FBEC-472C-B47B-33CD8FB9ABA7}" srcOrd="0" destOrd="0" presId="urn:microsoft.com/office/officeart/2005/8/layout/process4"/>
    <dgm:cxn modelId="{06AE8489-9FD0-4E18-ABD5-93024F72BFDF}" type="presOf" srcId="{861DFE24-7AEC-4ABC-924E-1920C7EC9F50}" destId="{45194770-8D01-4D2A-9DE6-45EA7F01399C}" srcOrd="1" destOrd="0" presId="urn:microsoft.com/office/officeart/2005/8/layout/process4"/>
    <dgm:cxn modelId="{C3F2918A-F894-4FD5-AFBD-01A1F47EDEDF}" type="presOf" srcId="{AB7EA2C5-0CCF-4E0F-AE5E-AB92DB1326C4}" destId="{1F364FF7-5FBC-438A-B10A-372D0A63693E}" srcOrd="0" destOrd="0" presId="urn:microsoft.com/office/officeart/2005/8/layout/process4"/>
    <dgm:cxn modelId="{9CA7118B-AF78-4E26-9178-60EDAF7C195A}" srcId="{71343167-8ECE-4CBE-B5A0-8C85CCFCB464}" destId="{AB7EA2C5-0CCF-4E0F-AE5E-AB92DB1326C4}" srcOrd="0" destOrd="0" parTransId="{F14AE9FF-2F98-4E3D-9A31-EF8C37F34F32}" sibTransId="{FA538C39-1DFB-4130-B687-D64C33537772}"/>
    <dgm:cxn modelId="{DCE2C3A8-745C-4B31-A137-FA31E1EEC389}" type="presOf" srcId="{861DFE24-7AEC-4ABC-924E-1920C7EC9F50}" destId="{B85E92E5-DEE1-4EF5-B817-EB2A65657DF5}" srcOrd="0" destOrd="0" presId="urn:microsoft.com/office/officeart/2005/8/layout/process4"/>
    <dgm:cxn modelId="{A980EAAC-70B1-4108-BCD1-1D7F6D1337AC}" srcId="{861DFE24-7AEC-4ABC-924E-1920C7EC9F50}" destId="{168EC404-F496-4768-9579-6770C21C381C}" srcOrd="1" destOrd="0" parTransId="{D9E72DA8-65AF-486E-B6A8-3563713C8FD7}" sibTransId="{AD8489F3-9DB6-4F97-92EB-9773496CD36C}"/>
    <dgm:cxn modelId="{7F9A1ECB-A770-436D-BA95-DBEF73E95D54}" type="presOf" srcId="{8FF8A820-5ECB-4469-AD64-51458EC2FFE4}" destId="{A50A8CF4-FE8F-4788-91B1-CC4219F4045E}" srcOrd="0" destOrd="0" presId="urn:microsoft.com/office/officeart/2005/8/layout/process4"/>
    <dgm:cxn modelId="{F1C7C7CD-9BFC-4684-A2DF-0B19DC1AAAF6}" srcId="{71343167-8ECE-4CBE-B5A0-8C85CCFCB464}" destId="{14425E49-0B0B-42CB-8353-65A920A961C0}" srcOrd="1" destOrd="0" parTransId="{83876176-E144-4068-85AE-7FFD98D2E84E}" sibTransId="{79A8EF28-4B4D-405D-8B49-39F8552D9144}"/>
    <dgm:cxn modelId="{FCBA05D7-8A70-4DC8-ACC0-8781F3DC756C}" type="presOf" srcId="{168EC404-F496-4768-9579-6770C21C381C}" destId="{C5B6F02C-0BC2-4EDA-9804-A8D0F35E90E3}" srcOrd="0" destOrd="0" presId="urn:microsoft.com/office/officeart/2005/8/layout/process4"/>
    <dgm:cxn modelId="{BE5827D9-B4FC-4208-9ED5-D03B108FFBDF}" type="presOf" srcId="{9CCC2340-C672-4038-8241-BEAADA2844DB}" destId="{9EF82A71-7064-4FCB-A15E-25DD05CB9AEF}" srcOrd="0" destOrd="0" presId="urn:microsoft.com/office/officeart/2005/8/layout/process4"/>
    <dgm:cxn modelId="{91B608F2-24ED-4A79-9681-94515043700F}" srcId="{85B43CC5-93D4-4A62-A835-FCC1CD5269ED}" destId="{8FF8A820-5ECB-4469-AD64-51458EC2FFE4}" srcOrd="0" destOrd="0" parTransId="{22918EC4-B061-455E-8A0B-71A50E1203B2}" sibTransId="{1CEB5B8A-3278-46A4-A831-FC34BAA022FF}"/>
    <dgm:cxn modelId="{5883DEC4-B10C-4AB6-9634-0E89D9AB214B}" type="presParOf" srcId="{C90B6534-202F-4B86-9ADA-2459364D6844}" destId="{C85E8E5E-3EC7-4A0F-AA16-8F7FA6DF7511}" srcOrd="0" destOrd="0" presId="urn:microsoft.com/office/officeart/2005/8/layout/process4"/>
    <dgm:cxn modelId="{3114E059-ABE7-4820-9B3F-521F43E998D1}" type="presParOf" srcId="{C85E8E5E-3EC7-4A0F-AA16-8F7FA6DF7511}" destId="{B85E92E5-DEE1-4EF5-B817-EB2A65657DF5}" srcOrd="0" destOrd="0" presId="urn:microsoft.com/office/officeart/2005/8/layout/process4"/>
    <dgm:cxn modelId="{999C13F7-6DD3-4B82-9534-432DBF61C9F8}" type="presParOf" srcId="{C85E8E5E-3EC7-4A0F-AA16-8F7FA6DF7511}" destId="{45194770-8D01-4D2A-9DE6-45EA7F01399C}" srcOrd="1" destOrd="0" presId="urn:microsoft.com/office/officeart/2005/8/layout/process4"/>
    <dgm:cxn modelId="{E7E6E2F9-AC39-4EB7-BD62-B084F85CCEA4}" type="presParOf" srcId="{C85E8E5E-3EC7-4A0F-AA16-8F7FA6DF7511}" destId="{C24ED4D2-1F9B-4EE0-8EEA-F88F060ABFA6}" srcOrd="2" destOrd="0" presId="urn:microsoft.com/office/officeart/2005/8/layout/process4"/>
    <dgm:cxn modelId="{327AD7B3-76B7-4040-979A-3CFC441A5D61}" type="presParOf" srcId="{C24ED4D2-1F9B-4EE0-8EEA-F88F060ABFA6}" destId="{E3DC5295-35E5-4A50-8081-9FAAB0873B9A}" srcOrd="0" destOrd="0" presId="urn:microsoft.com/office/officeart/2005/8/layout/process4"/>
    <dgm:cxn modelId="{0ECAFDBE-300E-4682-9C50-D01FAF5C22E3}" type="presParOf" srcId="{C24ED4D2-1F9B-4EE0-8EEA-F88F060ABFA6}" destId="{C5B6F02C-0BC2-4EDA-9804-A8D0F35E90E3}" srcOrd="1" destOrd="0" presId="urn:microsoft.com/office/officeart/2005/8/layout/process4"/>
    <dgm:cxn modelId="{302AD571-BE74-48F8-AA6C-5C19E013DB04}" type="presParOf" srcId="{C24ED4D2-1F9B-4EE0-8EEA-F88F060ABFA6}" destId="{47DA9240-3049-4E9D-9169-EB1620998453}" srcOrd="2" destOrd="0" presId="urn:microsoft.com/office/officeart/2005/8/layout/process4"/>
    <dgm:cxn modelId="{C639440A-7F0A-4CAE-AA71-BF406C4DA9EF}" type="presParOf" srcId="{C90B6534-202F-4B86-9ADA-2459364D6844}" destId="{9B0517DD-9B40-4790-B286-338B0571F470}" srcOrd="1" destOrd="0" presId="urn:microsoft.com/office/officeart/2005/8/layout/process4"/>
    <dgm:cxn modelId="{CD6C523E-0DE6-4B92-BFAE-B6B3B94DF120}" type="presParOf" srcId="{C90B6534-202F-4B86-9ADA-2459364D6844}" destId="{A806C9AA-0D71-4B2C-8880-0A84B58070A8}" srcOrd="2" destOrd="0" presId="urn:microsoft.com/office/officeart/2005/8/layout/process4"/>
    <dgm:cxn modelId="{AC3F82CC-A75C-4C33-B483-BD1C3EA3EBFF}" type="presParOf" srcId="{A806C9AA-0D71-4B2C-8880-0A84B58070A8}" destId="{50E57D6B-800C-42EA-B282-A05E77C1FE67}" srcOrd="0" destOrd="0" presId="urn:microsoft.com/office/officeart/2005/8/layout/process4"/>
    <dgm:cxn modelId="{202D22A8-3E2F-4967-840D-5A5A0920C7CE}" type="presParOf" srcId="{A806C9AA-0D71-4B2C-8880-0A84B58070A8}" destId="{8C0B29D6-ADF7-4F02-881C-F8849F64A1E2}" srcOrd="1" destOrd="0" presId="urn:microsoft.com/office/officeart/2005/8/layout/process4"/>
    <dgm:cxn modelId="{B4519DB2-6DAF-463F-8A42-DCD5D028AFC0}" type="presParOf" srcId="{A806C9AA-0D71-4B2C-8880-0A84B58070A8}" destId="{F85C5F17-052B-47C1-B67F-263C4C3D5394}" srcOrd="2" destOrd="0" presId="urn:microsoft.com/office/officeart/2005/8/layout/process4"/>
    <dgm:cxn modelId="{F9D435BE-B96F-45C7-A1B6-E01F87987A1C}" type="presParOf" srcId="{F85C5F17-052B-47C1-B67F-263C4C3D5394}" destId="{1F364FF7-5FBC-438A-B10A-372D0A63693E}" srcOrd="0" destOrd="0" presId="urn:microsoft.com/office/officeart/2005/8/layout/process4"/>
    <dgm:cxn modelId="{51B26255-7C4B-4E7D-A049-AAC554D6F0E1}" type="presParOf" srcId="{F85C5F17-052B-47C1-B67F-263C4C3D5394}" destId="{ED15CBB5-FBEC-472C-B47B-33CD8FB9ABA7}" srcOrd="1" destOrd="0" presId="urn:microsoft.com/office/officeart/2005/8/layout/process4"/>
    <dgm:cxn modelId="{7B788D26-D8E0-410A-B02C-73EE35A29399}" type="presParOf" srcId="{F85C5F17-052B-47C1-B67F-263C4C3D5394}" destId="{9EF82A71-7064-4FCB-A15E-25DD05CB9AEF}" srcOrd="2" destOrd="0" presId="urn:microsoft.com/office/officeart/2005/8/layout/process4"/>
    <dgm:cxn modelId="{4E1D51F3-F5DD-4CB4-B084-44FA9D4CCC8B}" type="presParOf" srcId="{C90B6534-202F-4B86-9ADA-2459364D6844}" destId="{194EE8D2-06D0-40B6-BD98-0AA575C679AF}" srcOrd="3" destOrd="0" presId="urn:microsoft.com/office/officeart/2005/8/layout/process4"/>
    <dgm:cxn modelId="{CA2A0B76-3D40-44CE-8D68-20718D6792E3}" type="presParOf" srcId="{C90B6534-202F-4B86-9ADA-2459364D6844}" destId="{609CC8A2-0F75-439B-A6C3-E2959871B128}" srcOrd="4" destOrd="0" presId="urn:microsoft.com/office/officeart/2005/8/layout/process4"/>
    <dgm:cxn modelId="{FAC5A144-CE60-4EC5-A709-B950FAE7BBA7}" type="presParOf" srcId="{609CC8A2-0F75-439B-A6C3-E2959871B128}" destId="{A50A8CF4-FE8F-4788-91B1-CC4219F4045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94770-8D01-4D2A-9DE6-45EA7F01399C}">
      <dsp:nvSpPr>
        <dsp:cNvPr id="0" name=""/>
        <dsp:cNvSpPr/>
      </dsp:nvSpPr>
      <dsp:spPr>
        <a:xfrm>
          <a:off x="0" y="3805763"/>
          <a:ext cx="7005308" cy="1765504"/>
        </a:xfrm>
        <a:prstGeom prst="rect">
          <a:avLst/>
        </a:prstGeom>
        <a:solidFill>
          <a:srgbClr val="50295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Does that way you have collected the data help you answer your question?</a:t>
          </a:r>
          <a:endParaRPr lang="en-US" sz="2000" kern="1200" dirty="0"/>
        </a:p>
      </dsp:txBody>
      <dsp:txXfrm>
        <a:off x="0" y="3805763"/>
        <a:ext cx="7005308" cy="953372"/>
      </dsp:txXfrm>
    </dsp:sp>
    <dsp:sp modelId="{E3DC5295-35E5-4A50-8081-9FAAB0873B9A}">
      <dsp:nvSpPr>
        <dsp:cNvPr id="0" name=""/>
        <dsp:cNvSpPr/>
      </dsp:nvSpPr>
      <dsp:spPr>
        <a:xfrm>
          <a:off x="3420" y="4530954"/>
          <a:ext cx="2332822" cy="9396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is it coded correctly ?</a:t>
          </a:r>
          <a:endParaRPr lang="en-US" sz="1400" kern="1200" dirty="0"/>
        </a:p>
      </dsp:txBody>
      <dsp:txXfrm>
        <a:off x="3420" y="4530954"/>
        <a:ext cx="2332822" cy="939601"/>
      </dsp:txXfrm>
    </dsp:sp>
    <dsp:sp modelId="{C5B6F02C-0BC2-4EDA-9804-A8D0F35E90E3}">
      <dsp:nvSpPr>
        <dsp:cNvPr id="0" name=""/>
        <dsp:cNvSpPr/>
      </dsp:nvSpPr>
      <dsp:spPr>
        <a:xfrm>
          <a:off x="2336242" y="4530954"/>
          <a:ext cx="2332822" cy="939601"/>
        </a:xfrm>
        <a:prstGeom prst="rect">
          <a:avLst/>
        </a:prstGeom>
        <a:solidFill>
          <a:schemeClr val="accent2">
            <a:tint val="40000"/>
            <a:alpha val="90000"/>
            <a:hueOff val="-818368"/>
            <a:satOff val="9021"/>
            <a:lumOff val="85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18368"/>
              <a:satOff val="9021"/>
              <a:lumOff val="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what is your reliability?</a:t>
          </a:r>
          <a:endParaRPr lang="en-US" sz="1400" kern="1200" dirty="0"/>
        </a:p>
      </dsp:txBody>
      <dsp:txXfrm>
        <a:off x="2336242" y="4530954"/>
        <a:ext cx="2332822" cy="939601"/>
      </dsp:txXfrm>
    </dsp:sp>
    <dsp:sp modelId="{47DA9240-3049-4E9D-9169-EB1620998453}">
      <dsp:nvSpPr>
        <dsp:cNvPr id="0" name=""/>
        <dsp:cNvSpPr/>
      </dsp:nvSpPr>
      <dsp:spPr>
        <a:xfrm>
          <a:off x="4669065" y="4530954"/>
          <a:ext cx="2332822" cy="939601"/>
        </a:xfrm>
        <a:prstGeom prst="rect">
          <a:avLst/>
        </a:prstGeom>
        <a:solidFill>
          <a:schemeClr val="accent2">
            <a:tint val="40000"/>
            <a:alpha val="90000"/>
            <a:hueOff val="-1636736"/>
            <a:satOff val="18043"/>
            <a:lumOff val="17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636736"/>
              <a:satOff val="18043"/>
              <a:lumOff val="1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can you use your data appropriately for the statistics you need to run?</a:t>
          </a:r>
          <a:endParaRPr lang="en-US" sz="1400" kern="1200" dirty="0"/>
        </a:p>
      </dsp:txBody>
      <dsp:txXfrm>
        <a:off x="4669065" y="4530954"/>
        <a:ext cx="2332822" cy="939601"/>
      </dsp:txXfrm>
    </dsp:sp>
    <dsp:sp modelId="{8C0B29D6-ADF7-4F02-881C-F8849F64A1E2}">
      <dsp:nvSpPr>
        <dsp:cNvPr id="0" name=""/>
        <dsp:cNvSpPr/>
      </dsp:nvSpPr>
      <dsp:spPr>
        <a:xfrm rot="10800000">
          <a:off x="0" y="1903597"/>
          <a:ext cx="7005308" cy="1920899"/>
        </a:xfrm>
        <a:prstGeom prst="upArrowCallou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Makes sure that your techniques work-</a:t>
          </a:r>
          <a:endParaRPr lang="en-US" sz="2400" kern="1200" dirty="0"/>
        </a:p>
      </dsp:txBody>
      <dsp:txXfrm rot="-10800000">
        <a:off x="0" y="1903597"/>
        <a:ext cx="7005308" cy="674235"/>
      </dsp:txXfrm>
    </dsp:sp>
    <dsp:sp modelId="{1F364FF7-5FBC-438A-B10A-372D0A63693E}">
      <dsp:nvSpPr>
        <dsp:cNvPr id="0" name=""/>
        <dsp:cNvSpPr/>
      </dsp:nvSpPr>
      <dsp:spPr>
        <a:xfrm>
          <a:off x="3420" y="2577833"/>
          <a:ext cx="2332822" cy="57434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tint val="40000"/>
              <a:alpha val="90000"/>
              <a:hueOff val="-2455104"/>
              <a:satOff val="27064"/>
              <a:lumOff val="2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Can you view all the animals at the same time?</a:t>
          </a:r>
          <a:endParaRPr lang="en-US" sz="1400" kern="1200" dirty="0"/>
        </a:p>
      </dsp:txBody>
      <dsp:txXfrm>
        <a:off x="3420" y="2577833"/>
        <a:ext cx="2332822" cy="574349"/>
      </dsp:txXfrm>
    </dsp:sp>
    <dsp:sp modelId="{ED15CBB5-FBEC-472C-B47B-33CD8FB9ABA7}">
      <dsp:nvSpPr>
        <dsp:cNvPr id="0" name=""/>
        <dsp:cNvSpPr/>
      </dsp:nvSpPr>
      <dsp:spPr>
        <a:xfrm>
          <a:off x="2336242" y="2577833"/>
          <a:ext cx="2332822" cy="574349"/>
        </a:xfrm>
        <a:prstGeom prst="rect">
          <a:avLst/>
        </a:prstGeom>
        <a:solidFill>
          <a:schemeClr val="accent2">
            <a:tint val="40000"/>
            <a:alpha val="90000"/>
            <a:hueOff val="-3273471"/>
            <a:satOff val="36086"/>
            <a:lumOff val="34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273471"/>
              <a:satOff val="36086"/>
              <a:lumOff val="3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Can you get people to take part?</a:t>
          </a:r>
          <a:endParaRPr lang="en-US" sz="1400" kern="1200" dirty="0"/>
        </a:p>
      </dsp:txBody>
      <dsp:txXfrm>
        <a:off x="2336242" y="2577833"/>
        <a:ext cx="2332822" cy="574349"/>
      </dsp:txXfrm>
    </dsp:sp>
    <dsp:sp modelId="{9EF82A71-7064-4FCB-A15E-25DD05CB9AEF}">
      <dsp:nvSpPr>
        <dsp:cNvPr id="0" name=""/>
        <dsp:cNvSpPr/>
      </dsp:nvSpPr>
      <dsp:spPr>
        <a:xfrm>
          <a:off x="4669065" y="2577833"/>
          <a:ext cx="2332822" cy="574349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Does the equipment work in the way you expected?</a:t>
          </a:r>
          <a:endParaRPr lang="en-US" sz="1400" kern="1200" dirty="0"/>
        </a:p>
      </dsp:txBody>
      <dsp:txXfrm>
        <a:off x="4669065" y="2577833"/>
        <a:ext cx="2332822" cy="574349"/>
      </dsp:txXfrm>
    </dsp:sp>
    <dsp:sp modelId="{A50A8CF4-FE8F-4788-91B1-CC4219F4045E}">
      <dsp:nvSpPr>
        <dsp:cNvPr id="0" name=""/>
        <dsp:cNvSpPr/>
      </dsp:nvSpPr>
      <dsp:spPr>
        <a:xfrm rot="10800000">
          <a:off x="0" y="1432"/>
          <a:ext cx="7005308" cy="1920899"/>
        </a:xfrm>
        <a:prstGeom prst="upArrowCallout">
          <a:avLst/>
        </a:prstGeom>
        <a:solidFill>
          <a:srgbClr val="462C6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Makes sure you are asking a sensible question</a:t>
          </a:r>
          <a:endParaRPr lang="en-US" sz="2400" kern="1200" dirty="0"/>
        </a:p>
      </dsp:txBody>
      <dsp:txXfrm rot="10800000">
        <a:off x="0" y="1432"/>
        <a:ext cx="7005308" cy="124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6FE36-BE38-4980-9930-B6A7F3F4CDC2}" type="datetimeFigureOut">
              <a:rPr lang="en-GB" smtClean="0"/>
              <a:t>17/09/2025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80CC-1046-4EC8-A2B1-3526F88362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8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1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2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44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2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03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04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7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51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0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3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7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4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5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F3D4-1EF8-4E94-BC55-CF9406CCE3BC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1A061A-235F-4C27-BD91-17E7BCCA3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6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tudio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erscollege.screenstepslive.com/a/1135059-install-r-and-rstudio-for-ma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studio png images | PNGWing">
            <a:extLst>
              <a:ext uri="{FF2B5EF4-FFF2-40B4-BE49-F238E27FC236}">
                <a16:creationId xmlns:a16="http://schemas.microsoft.com/office/drawing/2014/main" id="{2D775E4F-674B-650C-DA49-3760769E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856"/>
          <a:stretch/>
        </p:blipFill>
        <p:spPr bwMode="auto">
          <a:xfrm>
            <a:off x="1" y="10"/>
            <a:ext cx="7133103" cy="6857990"/>
          </a:xfrm>
          <a:custGeom>
            <a:avLst/>
            <a:gdLst/>
            <a:ahLst/>
            <a:cxnLst/>
            <a:rect l="l" t="t" r="r" b="b"/>
            <a:pathLst>
              <a:path w="7133103" h="6858000">
                <a:moveTo>
                  <a:pt x="5465144" y="0"/>
                </a:moveTo>
                <a:lnTo>
                  <a:pt x="5512734" y="0"/>
                </a:lnTo>
                <a:lnTo>
                  <a:pt x="4485685" y="6857536"/>
                </a:lnTo>
                <a:lnTo>
                  <a:pt x="5579837" y="6857536"/>
                </a:lnTo>
                <a:lnTo>
                  <a:pt x="6606886" y="0"/>
                </a:lnTo>
                <a:lnTo>
                  <a:pt x="7133103" y="0"/>
                </a:lnTo>
                <a:lnTo>
                  <a:pt x="6108724" y="6858000"/>
                </a:lnTo>
                <a:lnTo>
                  <a:pt x="4428446" y="6858000"/>
                </a:lnTo>
                <a:close/>
                <a:moveTo>
                  <a:pt x="0" y="0"/>
                </a:moveTo>
                <a:lnTo>
                  <a:pt x="5317923" y="0"/>
                </a:lnTo>
                <a:lnTo>
                  <a:pt x="428122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8A6063F9-5552-46FB-B59A-F3741F70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4" descr="R, R Studio and DataCamp - Swarthmore College - ITS Blog">
            <a:extLst>
              <a:ext uri="{FF2B5EF4-FFF2-40B4-BE49-F238E27FC236}">
                <a16:creationId xmlns:a16="http://schemas.microsoft.com/office/drawing/2014/main" id="{D6A3F475-A3E0-1FE7-BA11-080B13B3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-2" b="-2"/>
          <a:stretch/>
        </p:blipFill>
        <p:spPr bwMode="auto">
          <a:xfrm>
            <a:off x="4270595" y="10"/>
            <a:ext cx="7910772" cy="6857990"/>
          </a:xfrm>
          <a:custGeom>
            <a:avLst/>
            <a:gdLst/>
            <a:ahLst/>
            <a:cxnLst/>
            <a:rect l="l" t="t" r="r" b="b"/>
            <a:pathLst>
              <a:path w="7910772" h="6858000">
                <a:moveTo>
                  <a:pt x="2851876" y="0"/>
                </a:moveTo>
                <a:lnTo>
                  <a:pt x="3272912" y="0"/>
                </a:lnTo>
                <a:lnTo>
                  <a:pt x="7910772" y="0"/>
                </a:lnTo>
                <a:lnTo>
                  <a:pt x="7910772" y="6858000"/>
                </a:lnTo>
                <a:lnTo>
                  <a:pt x="3272912" y="6858000"/>
                </a:lnTo>
                <a:lnTo>
                  <a:pt x="1827497" y="6858000"/>
                </a:lnTo>
                <a:close/>
                <a:moveTo>
                  <a:pt x="1231508" y="0"/>
                </a:moveTo>
                <a:lnTo>
                  <a:pt x="2325660" y="0"/>
                </a:lnTo>
                <a:lnTo>
                  <a:pt x="1298610" y="6857536"/>
                </a:lnTo>
                <a:lnTo>
                  <a:pt x="204458" y="6857536"/>
                </a:lnTo>
                <a:close/>
                <a:moveTo>
                  <a:pt x="1036697" y="0"/>
                </a:moveTo>
                <a:lnTo>
                  <a:pt x="1183917" y="0"/>
                </a:lnTo>
                <a:lnTo>
                  <a:pt x="14721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2">
            <a:extLst>
              <a:ext uri="{FF2B5EF4-FFF2-40B4-BE49-F238E27FC236}">
                <a16:creationId xmlns:a16="http://schemas.microsoft.com/office/drawing/2014/main" id="{678C0659-789E-4037-A705-F750D2227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C1699B-FE10-498B-9672-A3B19153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7D99FF-56AE-4518-91EE-449474806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473931E-477F-4BAC-9D5A-211770844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EA7331C9-137A-4394-8C04-90BDD5196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561A401D-F5A4-49FC-95C4-906CC02E1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2401" y="4267831"/>
            <a:ext cx="5181601" cy="13296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400" dirty="0"/>
              <a:t>Introduction to</a:t>
            </a:r>
            <a:br>
              <a:rPr lang="en-GB" sz="4400" dirty="0"/>
            </a:br>
            <a:r>
              <a:rPr lang="en-GB" sz="4400" dirty="0"/>
              <a:t>data analysis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961B166B-08F3-40C3-8EC4-4A8894471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33DF965-55AE-4870-A70E-F9C5DB23A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D666E67-3127-410A-827E-A08D742F7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3C604E66-6552-4CA4-9420-E057946DF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AutoShape 2" descr="Image result for survey net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A38AAD-C13D-72A6-9B26-EADB3B648ED9}"/>
              </a:ext>
            </a:extLst>
          </p:cNvPr>
          <p:cNvSpPr txBox="1">
            <a:spLocks/>
          </p:cNvSpPr>
          <p:nvPr/>
        </p:nvSpPr>
        <p:spPr>
          <a:xfrm>
            <a:off x="2835815" y="5461153"/>
            <a:ext cx="7038729" cy="1329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800" dirty="0"/>
              <a:t>Dr. Oluwa</a:t>
            </a:r>
            <a:r>
              <a:rPr lang="en-GB" sz="2800" u="sng" dirty="0"/>
              <a:t>dunsin</a:t>
            </a:r>
            <a:r>
              <a:rPr lang="en-GB" sz="2800" dirty="0"/>
              <a:t> Adekola</a:t>
            </a:r>
          </a:p>
        </p:txBody>
      </p:sp>
    </p:spTree>
    <p:extLst>
      <p:ext uri="{BB962C8B-B14F-4D97-AF65-F5344CB8AC3E}">
        <p14:creationId xmlns:p14="http://schemas.microsoft.com/office/powerpoint/2010/main" val="332509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EB2E2-545A-5BC2-AA14-864855C2C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7C93-33C9-D9AC-C0BC-BF7B5E91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EBEBEB"/>
                </a:solidFill>
              </a:rPr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B174D-38AC-FECC-D480-BA8968D2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19" y="1964411"/>
            <a:ext cx="8825659" cy="3261857"/>
          </a:xfrm>
        </p:spPr>
        <p:txBody>
          <a:bodyPr>
            <a:normAutofit/>
          </a:bodyPr>
          <a:lstStyle/>
          <a:p>
            <a:endParaRPr lang="en-US" altLang="en-US" sz="2000" b="1" dirty="0">
              <a:solidFill>
                <a:srgbClr val="404040"/>
              </a:solidFill>
            </a:endParaRPr>
          </a:p>
          <a:p>
            <a:endParaRPr lang="en-GB" sz="2000" dirty="0">
              <a:solidFill>
                <a:srgbClr val="40404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E7F83B-F655-E927-4768-B3D059497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18242"/>
              </p:ext>
            </p:extLst>
          </p:nvPr>
        </p:nvGraphicFramePr>
        <p:xfrm>
          <a:off x="1372337" y="1885220"/>
          <a:ext cx="8554683" cy="4300119"/>
        </p:xfrm>
        <a:graphic>
          <a:graphicData uri="http://schemas.openxmlformats.org/drawingml/2006/table">
            <a:tbl>
              <a:tblPr/>
              <a:tblGrid>
                <a:gridCol w="2295773">
                  <a:extLst>
                    <a:ext uri="{9D8B030D-6E8A-4147-A177-3AD203B41FA5}">
                      <a16:colId xmlns:a16="http://schemas.microsoft.com/office/drawing/2014/main" val="3061273488"/>
                    </a:ext>
                  </a:extLst>
                </a:gridCol>
                <a:gridCol w="3407349">
                  <a:extLst>
                    <a:ext uri="{9D8B030D-6E8A-4147-A177-3AD203B41FA5}">
                      <a16:colId xmlns:a16="http://schemas.microsoft.com/office/drawing/2014/main" val="3880181179"/>
                    </a:ext>
                  </a:extLst>
                </a:gridCol>
                <a:gridCol w="2851561">
                  <a:extLst>
                    <a:ext uri="{9D8B030D-6E8A-4147-A177-3AD203B41FA5}">
                      <a16:colId xmlns:a16="http://schemas.microsoft.com/office/drawing/2014/main" val="853623061"/>
                    </a:ext>
                  </a:extLst>
                </a:gridCol>
              </a:tblGrid>
              <a:tr h="337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Variable Type</a:t>
                      </a: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Definition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876188"/>
                  </a:ext>
                </a:extLst>
              </a:tr>
              <a:tr h="843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Continuous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Can take any value within a range; measured, not counted.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711947"/>
                  </a:ext>
                </a:extLst>
              </a:tr>
              <a:tr h="843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Discrete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Whole-number counts; cannot be meaningfully split into fractions.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32587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Derived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Calculated or obtained from other variables.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407973"/>
                  </a:ext>
                </a:extLst>
              </a:tr>
              <a:tr h="10961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Ranked (Ordinal)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Shows order or position, but not the exact difference between ranks.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101997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Categorical (Nominal)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Distinct groups or labels with no inherent order.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78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54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9028-9B91-5409-C99A-0A395C0B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8C66-A633-E2C8-CFEF-296B06CE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EBEBEB"/>
                </a:solidFill>
              </a:rPr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91B5-E38E-A125-9973-A4EBCC38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19" y="1964411"/>
            <a:ext cx="8825659" cy="3261857"/>
          </a:xfrm>
        </p:spPr>
        <p:txBody>
          <a:bodyPr>
            <a:normAutofit/>
          </a:bodyPr>
          <a:lstStyle/>
          <a:p>
            <a:endParaRPr lang="en-US" altLang="en-US" sz="2000" b="1" dirty="0">
              <a:solidFill>
                <a:srgbClr val="404040"/>
              </a:solidFill>
            </a:endParaRPr>
          </a:p>
          <a:p>
            <a:endParaRPr lang="en-GB" sz="2000" dirty="0">
              <a:solidFill>
                <a:srgbClr val="40404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5BCE178-0EAF-E436-5B7D-396DA443296F}"/>
              </a:ext>
            </a:extLst>
          </p:cNvPr>
          <p:cNvGraphicFramePr>
            <a:graphicFrameLocks noGrp="1"/>
          </p:cNvGraphicFramePr>
          <p:nvPr/>
        </p:nvGraphicFramePr>
        <p:xfrm>
          <a:off x="1372337" y="1885220"/>
          <a:ext cx="8554683" cy="4300119"/>
        </p:xfrm>
        <a:graphic>
          <a:graphicData uri="http://schemas.openxmlformats.org/drawingml/2006/table">
            <a:tbl>
              <a:tblPr/>
              <a:tblGrid>
                <a:gridCol w="2295773">
                  <a:extLst>
                    <a:ext uri="{9D8B030D-6E8A-4147-A177-3AD203B41FA5}">
                      <a16:colId xmlns:a16="http://schemas.microsoft.com/office/drawing/2014/main" val="3061273488"/>
                    </a:ext>
                  </a:extLst>
                </a:gridCol>
                <a:gridCol w="3407349">
                  <a:extLst>
                    <a:ext uri="{9D8B030D-6E8A-4147-A177-3AD203B41FA5}">
                      <a16:colId xmlns:a16="http://schemas.microsoft.com/office/drawing/2014/main" val="3880181179"/>
                    </a:ext>
                  </a:extLst>
                </a:gridCol>
                <a:gridCol w="2851561">
                  <a:extLst>
                    <a:ext uri="{9D8B030D-6E8A-4147-A177-3AD203B41FA5}">
                      <a16:colId xmlns:a16="http://schemas.microsoft.com/office/drawing/2014/main" val="853623061"/>
                    </a:ext>
                  </a:extLst>
                </a:gridCol>
              </a:tblGrid>
              <a:tr h="337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Variable Type</a:t>
                      </a: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Definition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Example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876188"/>
                  </a:ext>
                </a:extLst>
              </a:tr>
              <a:tr h="843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Continuous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Can take any value within a range; measured, not counted.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Height of a person (168.2 cm, 168.25 cm)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711947"/>
                  </a:ext>
                </a:extLst>
              </a:tr>
              <a:tr h="843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Discrete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Whole-number counts; cannot be meaningfully split into fractions.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Number of bird species seen (5, not 5.3)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32587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Derived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Calculated or obtained from other variables.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Body Mass Index (BMI = weight ÷ height²)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407973"/>
                  </a:ext>
                </a:extLst>
              </a:tr>
              <a:tr h="10961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Ranked (Ordinal)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Shows order or position, but not the exact difference between ranks.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Class position (1st, 2nd, 3rd)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101997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Categorical (Nominal)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/>
                        <a:t>Distinct groups or labels with no inherent order.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dirty="0"/>
                        <a:t>Habitat type (forest, grassland, wetland)</a:t>
                      </a:r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78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38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56BE0-C2DE-2E8D-2EA7-E53472E99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D6B99-B8F7-948A-6CAF-0F86CE3B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86" y="1131994"/>
            <a:ext cx="866110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0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EAFF-6BA3-60B9-5DD9-1D30501DA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F6D93F-0BDE-4567-352A-1A41F611F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61" y="881556"/>
            <a:ext cx="10725150" cy="4305300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Variables:</a:t>
            </a:r>
          </a:p>
          <a:p>
            <a:pPr lvl="1"/>
            <a:r>
              <a:rPr lang="en-GB" sz="2800" dirty="0"/>
              <a:t>Variables that we change or are changing</a:t>
            </a:r>
          </a:p>
          <a:p>
            <a:pPr lvl="2"/>
            <a:r>
              <a:rPr lang="en-GB" sz="2800" b="1" dirty="0"/>
              <a:t>Independent variables or predictors</a:t>
            </a:r>
          </a:p>
          <a:p>
            <a:pPr lvl="1"/>
            <a:r>
              <a:rPr lang="en-GB" sz="2800" dirty="0"/>
              <a:t>Variables that we set out to measure</a:t>
            </a:r>
          </a:p>
          <a:p>
            <a:pPr lvl="2"/>
            <a:r>
              <a:rPr lang="en-GB" sz="2800" b="1" dirty="0"/>
              <a:t>Dependent variables or responses</a:t>
            </a:r>
          </a:p>
          <a:p>
            <a:pPr lvl="1"/>
            <a:r>
              <a:rPr lang="en-GB" sz="2800" dirty="0"/>
              <a:t>Variables that are not part of the design- so we either control or measure</a:t>
            </a:r>
          </a:p>
          <a:p>
            <a:pPr lvl="2"/>
            <a:r>
              <a:rPr lang="en-GB" sz="2800" b="1" dirty="0"/>
              <a:t>Extraneous variables or covariates</a:t>
            </a: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70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/>
          <a:lstStyle/>
          <a:p>
            <a:r>
              <a:rPr lang="en-GB" dirty="0"/>
              <a:t>What is the response variable?</a:t>
            </a:r>
            <a:br>
              <a:rPr lang="en-GB" dirty="0"/>
            </a:br>
            <a:r>
              <a:rPr lang="en-GB" dirty="0"/>
              <a:t>What is the predictor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6958709" cy="3880768"/>
          </a:xfrm>
        </p:spPr>
        <p:txBody>
          <a:bodyPr>
            <a:normAutofit/>
          </a:bodyPr>
          <a:lstStyle/>
          <a:p>
            <a:r>
              <a:rPr lang="en-GB" altLang="en-US" sz="2400"/>
              <a:t>Is there a difference between the body mass of male and female foxes?</a:t>
            </a:r>
          </a:p>
          <a:p>
            <a:endParaRPr lang="en-GB" altLang="en-US" sz="2400"/>
          </a:p>
          <a:p>
            <a:pPr marL="0" indent="0">
              <a:buNone/>
            </a:pPr>
            <a:endParaRPr lang="en-GB" altLang="en-US" sz="2400"/>
          </a:p>
          <a:p>
            <a:endParaRPr lang="en-GB" altLang="en-US" sz="2400"/>
          </a:p>
          <a:p>
            <a:pPr marL="0" indent="0">
              <a:buNone/>
            </a:pPr>
            <a:endParaRPr lang="en-GB" altLang="en-US" sz="2400"/>
          </a:p>
          <a:p>
            <a:r>
              <a:rPr lang="en-GB" altLang="en-US" sz="2400"/>
              <a:t>Is the density of owls related to the density of rodents?</a:t>
            </a:r>
          </a:p>
          <a:p>
            <a:endParaRPr lang="en-GB" sz="2400"/>
          </a:p>
        </p:txBody>
      </p:sp>
      <p:pic>
        <p:nvPicPr>
          <p:cNvPr id="5" name="Picture 4" descr="A close up of a fox&#10;&#10;Description generated with very high confidence">
            <a:extLst>
              <a:ext uri="{FF2B5EF4-FFF2-40B4-BE49-F238E27FC236}">
                <a16:creationId xmlns:a16="http://schemas.microsoft.com/office/drawing/2014/main" id="{E98C377E-D734-46B7-82AC-D32B779EA4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1" y="1451688"/>
            <a:ext cx="3478551" cy="2318561"/>
          </a:xfrm>
          <a:prstGeom prst="rect">
            <a:avLst/>
          </a:prstGeom>
        </p:spPr>
      </p:pic>
      <p:pic>
        <p:nvPicPr>
          <p:cNvPr id="7" name="Picture 6" descr="A brown and white owl&#10;&#10;Description generated with very high confidence">
            <a:extLst>
              <a:ext uri="{FF2B5EF4-FFF2-40B4-BE49-F238E27FC236}">
                <a16:creationId xmlns:a16="http://schemas.microsoft.com/office/drawing/2014/main" id="{CAC50395-AC6D-43D0-BFBE-B4D85EAF2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1" y="3980465"/>
            <a:ext cx="3478551" cy="26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response variable?</a:t>
            </a:r>
            <a:br>
              <a:rPr lang="en-GB" dirty="0"/>
            </a:br>
            <a:r>
              <a:rPr lang="en-GB" dirty="0"/>
              <a:t>What is the predictor variable?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7137759" cy="388076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/>
              <a:t>Is there a difference between the body mass of male and female foxes?</a:t>
            </a:r>
          </a:p>
          <a:p>
            <a:pPr lvl="1"/>
            <a:r>
              <a:rPr lang="en-GB" altLang="en-US" sz="2000" dirty="0"/>
              <a:t>Response = body mass</a:t>
            </a:r>
          </a:p>
          <a:p>
            <a:pPr lvl="1"/>
            <a:r>
              <a:rPr lang="en-GB" altLang="en-US" sz="2000" dirty="0"/>
              <a:t>Predictor = gender</a:t>
            </a:r>
          </a:p>
          <a:p>
            <a:pPr marL="457200" lvl="1" indent="0">
              <a:buNone/>
            </a:pPr>
            <a:endParaRPr lang="en-GB" altLang="en-US" sz="2000" dirty="0"/>
          </a:p>
          <a:p>
            <a:pPr lvl="1"/>
            <a:endParaRPr lang="en-GB" altLang="en-US" sz="2000" dirty="0"/>
          </a:p>
          <a:p>
            <a:r>
              <a:rPr lang="en-GB" altLang="en-US" sz="2400" dirty="0"/>
              <a:t>Is the density of owls related to the density of rodents?</a:t>
            </a:r>
          </a:p>
          <a:p>
            <a:pPr lvl="1"/>
            <a:r>
              <a:rPr lang="en-GB" altLang="en-US" sz="2000" dirty="0"/>
              <a:t>Response = density of owls</a:t>
            </a:r>
          </a:p>
          <a:p>
            <a:pPr lvl="1"/>
            <a:r>
              <a:rPr lang="en-GB" altLang="en-US" sz="2000" dirty="0"/>
              <a:t>Predictor = density of rodents</a:t>
            </a:r>
          </a:p>
          <a:p>
            <a:pPr lvl="1"/>
            <a:endParaRPr lang="en-GB" altLang="en-US" sz="2000" dirty="0"/>
          </a:p>
          <a:p>
            <a:endParaRPr lang="en-GB" sz="2400" dirty="0"/>
          </a:p>
        </p:txBody>
      </p:sp>
      <p:pic>
        <p:nvPicPr>
          <p:cNvPr id="4" name="Picture 3" descr="A close up of a fox&#10;&#10;Description generated with very high confidence">
            <a:extLst>
              <a:ext uri="{FF2B5EF4-FFF2-40B4-BE49-F238E27FC236}">
                <a16:creationId xmlns:a16="http://schemas.microsoft.com/office/drawing/2014/main" id="{FD785B2E-623E-4007-854D-F9719726A1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1" y="1451688"/>
            <a:ext cx="3478551" cy="2318561"/>
          </a:xfrm>
          <a:prstGeom prst="rect">
            <a:avLst/>
          </a:prstGeom>
        </p:spPr>
      </p:pic>
      <p:pic>
        <p:nvPicPr>
          <p:cNvPr id="5" name="Picture 4" descr="A brown and white owl&#10;&#10;Description generated with very high confidence">
            <a:extLst>
              <a:ext uri="{FF2B5EF4-FFF2-40B4-BE49-F238E27FC236}">
                <a16:creationId xmlns:a16="http://schemas.microsoft.com/office/drawing/2014/main" id="{91AA850B-9B90-4D35-9814-1AE087555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1" y="3980465"/>
            <a:ext cx="3478551" cy="26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 they categorical or continuous?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7247468" cy="3880768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Is there a difference between the body mass of male and female foxes?</a:t>
            </a:r>
          </a:p>
          <a:p>
            <a:pPr lvl="1"/>
            <a:r>
              <a:rPr lang="en-GB" altLang="en-US" sz="2000" dirty="0"/>
              <a:t>Response = body mass</a:t>
            </a:r>
          </a:p>
          <a:p>
            <a:pPr lvl="1"/>
            <a:r>
              <a:rPr lang="en-GB" altLang="en-US" sz="2000" dirty="0"/>
              <a:t>Predictor = gender</a:t>
            </a:r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altLang="en-US" sz="2400" dirty="0"/>
              <a:t>Is the density of owls related to the density of rodents?</a:t>
            </a:r>
          </a:p>
          <a:p>
            <a:pPr lvl="1"/>
            <a:r>
              <a:rPr lang="en-GB" altLang="en-US" sz="2000" dirty="0"/>
              <a:t>Response = density of owls</a:t>
            </a:r>
          </a:p>
          <a:p>
            <a:pPr lvl="1"/>
            <a:r>
              <a:rPr lang="en-GB" altLang="en-US" sz="2000" dirty="0"/>
              <a:t>Predictor = density of rodents</a:t>
            </a:r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400" dirty="0"/>
          </a:p>
        </p:txBody>
      </p:sp>
      <p:pic>
        <p:nvPicPr>
          <p:cNvPr id="4" name="Picture 3" descr="A close up of a fox&#10;&#10;Description generated with very high confidence">
            <a:extLst>
              <a:ext uri="{FF2B5EF4-FFF2-40B4-BE49-F238E27FC236}">
                <a16:creationId xmlns:a16="http://schemas.microsoft.com/office/drawing/2014/main" id="{8689452B-2729-4ABD-A13C-DE5E41EB7D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1357903"/>
            <a:ext cx="3478551" cy="2318561"/>
          </a:xfrm>
          <a:prstGeom prst="rect">
            <a:avLst/>
          </a:prstGeom>
        </p:spPr>
      </p:pic>
      <p:pic>
        <p:nvPicPr>
          <p:cNvPr id="5" name="Picture 4" descr="A brown and white owl&#10;&#10;Description generated with very high confidence">
            <a:extLst>
              <a:ext uri="{FF2B5EF4-FFF2-40B4-BE49-F238E27FC236}">
                <a16:creationId xmlns:a16="http://schemas.microsoft.com/office/drawing/2014/main" id="{767F9AAF-2E28-4DF6-889F-60B3E5071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886680"/>
            <a:ext cx="3478551" cy="26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4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9D60-DB33-42A8-9766-86718D92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 they categorical or continuous?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9BC7-543F-424C-899F-F7970797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7247468" cy="388076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/>
              <a:t>Is there a difference between the body mass of male and female foxes?</a:t>
            </a:r>
          </a:p>
          <a:p>
            <a:pPr lvl="1"/>
            <a:r>
              <a:rPr lang="en-GB" altLang="en-US" sz="2000" dirty="0"/>
              <a:t>Response = body mass –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  <a:endParaRPr lang="en-GB" altLang="en-US" sz="2000" dirty="0"/>
          </a:p>
          <a:p>
            <a:pPr lvl="1"/>
            <a:r>
              <a:rPr lang="en-GB" altLang="en-US" sz="2000" dirty="0"/>
              <a:t>Predictor = gender - </a:t>
            </a:r>
            <a:r>
              <a:rPr lang="en-GB" altLang="en-US" sz="2000" b="1" dirty="0">
                <a:solidFill>
                  <a:srgbClr val="0070C0"/>
                </a:solidFill>
              </a:rPr>
              <a:t>categorical</a:t>
            </a:r>
          </a:p>
          <a:p>
            <a:pPr lvl="1"/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GB" alt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altLang="en-US" sz="2400" dirty="0"/>
              <a:t>Is the density of owls related to the density of rodents?</a:t>
            </a:r>
          </a:p>
          <a:p>
            <a:pPr lvl="1"/>
            <a:r>
              <a:rPr lang="en-GB" altLang="en-US" sz="2000"/>
              <a:t>Response </a:t>
            </a:r>
            <a:r>
              <a:rPr lang="en-GB" altLang="en-US" sz="2000" dirty="0"/>
              <a:t>= density of owls -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  <a:endParaRPr lang="en-GB" altLang="en-US" sz="2000" dirty="0"/>
          </a:p>
          <a:p>
            <a:pPr lvl="1"/>
            <a:r>
              <a:rPr lang="en-GB" altLang="en-US" sz="2000" dirty="0"/>
              <a:t>Predictor = density of rodents - </a:t>
            </a:r>
            <a:r>
              <a:rPr lang="en-GB" altLang="en-US" sz="2000" b="1" dirty="0">
                <a:solidFill>
                  <a:schemeClr val="accent6">
                    <a:lumMod val="75000"/>
                  </a:schemeClr>
                </a:solidFill>
              </a:rPr>
              <a:t>continuous</a:t>
            </a:r>
          </a:p>
          <a:p>
            <a:endParaRPr lang="en-GB" sz="2400" dirty="0"/>
          </a:p>
        </p:txBody>
      </p:sp>
      <p:pic>
        <p:nvPicPr>
          <p:cNvPr id="4" name="Picture 3" descr="A close up of a fox&#10;&#10;Description generated with very high confidence">
            <a:extLst>
              <a:ext uri="{FF2B5EF4-FFF2-40B4-BE49-F238E27FC236}">
                <a16:creationId xmlns:a16="http://schemas.microsoft.com/office/drawing/2014/main" id="{8689452B-2729-4ABD-A13C-DE5E41EB7D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1357903"/>
            <a:ext cx="3478551" cy="2318561"/>
          </a:xfrm>
          <a:prstGeom prst="rect">
            <a:avLst/>
          </a:prstGeom>
        </p:spPr>
      </p:pic>
      <p:pic>
        <p:nvPicPr>
          <p:cNvPr id="5" name="Picture 4" descr="A brown and white owl&#10;&#10;Description generated with very high confidence">
            <a:extLst>
              <a:ext uri="{FF2B5EF4-FFF2-40B4-BE49-F238E27FC236}">
                <a16:creationId xmlns:a16="http://schemas.microsoft.com/office/drawing/2014/main" id="{767F9AAF-2E28-4DF6-889F-60B3E5071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14" y="3886680"/>
            <a:ext cx="3478551" cy="26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E585-8139-8AB1-EE60-08587F4BA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1B9143-D6B6-B915-12E4-0D432027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050" y="325754"/>
            <a:ext cx="9116678" cy="62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8C18C-00BD-4044-ED45-825376A1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25DB3-6730-E248-B61C-1834B4B56FC4}"/>
              </a:ext>
            </a:extLst>
          </p:cNvPr>
          <p:cNvSpPr txBox="1"/>
          <p:nvPr/>
        </p:nvSpPr>
        <p:spPr>
          <a:xfrm>
            <a:off x="2425512" y="1311785"/>
            <a:ext cx="2743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Repeated measures</a:t>
            </a:r>
          </a:p>
          <a:p>
            <a:pPr algn="ctr"/>
            <a:r>
              <a:rPr lang="en-GB" sz="2100" dirty="0"/>
              <a:t>Same animals in all conditions (pre, during, post enrichment)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D55DF8-CC67-3C19-EAB5-3AB3DE940C94}"/>
              </a:ext>
            </a:extLst>
          </p:cNvPr>
          <p:cNvSpPr/>
          <p:nvPr/>
        </p:nvSpPr>
        <p:spPr>
          <a:xfrm>
            <a:off x="2348240" y="1195877"/>
            <a:ext cx="2955701" cy="28011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19BD2-C065-1F82-B4BC-CAA86E5BCEB6}"/>
              </a:ext>
            </a:extLst>
          </p:cNvPr>
          <p:cNvSpPr txBox="1"/>
          <p:nvPr/>
        </p:nvSpPr>
        <p:spPr>
          <a:xfrm>
            <a:off x="6356786" y="1366344"/>
            <a:ext cx="28967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Independent groups</a:t>
            </a:r>
          </a:p>
          <a:p>
            <a:pPr algn="ctr"/>
            <a:r>
              <a:rPr lang="en-GB" sz="2100" dirty="0"/>
              <a:t>Different animals in all conditions (pre, during, post enrichment)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70EB9-3333-D124-95BF-5CCBC4F86079}"/>
              </a:ext>
            </a:extLst>
          </p:cNvPr>
          <p:cNvSpPr/>
          <p:nvPr/>
        </p:nvSpPr>
        <p:spPr>
          <a:xfrm>
            <a:off x="6279514" y="1257181"/>
            <a:ext cx="3121184" cy="27398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FF48D63-1F01-48A2-DFBE-6AB976AF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02" y="4145239"/>
            <a:ext cx="1115300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Repeated Measures: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Example:</a:t>
            </a:r>
            <a:r>
              <a:rPr lang="en-US" altLang="en-US" b="1" dirty="0"/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Measuring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foraging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behaviour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the same group of birds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before enrichment (no extra food), during enrichment (extra food provided), and after enrichment (food removed).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Each bird acts as its own control because it experiences all conditions.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/>
              <a:t>Independent Groups: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Example:</a:t>
            </a:r>
            <a:r>
              <a:rPr lang="en-US" altLang="en-US" dirty="0"/>
              <a:t> Comparing </a:t>
            </a:r>
            <a:r>
              <a:rPr lang="en-US" altLang="en-US" b="1" dirty="0"/>
              <a:t>three separate groups of lizards</a:t>
            </a:r>
            <a:r>
              <a:rPr lang="en-US" altLang="en-US" dirty="0"/>
              <a:t>: one group observed before enrichment, a second group during enrichment, and a third group after enrichment. Each group only experiences one condition, so comparisons are made </a:t>
            </a:r>
            <a:r>
              <a:rPr lang="en-US" altLang="en-US" b="1" dirty="0"/>
              <a:t>between groups</a:t>
            </a:r>
            <a:r>
              <a:rPr lang="en-US" altLang="en-US" dirty="0"/>
              <a:t>, not within the same individuals.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BE3FF3-28BB-8A3C-59DD-B8B6EEC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240" y="349566"/>
            <a:ext cx="7429499" cy="5556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Experimental design </a:t>
            </a:r>
          </a:p>
        </p:txBody>
      </p:sp>
    </p:spTree>
    <p:extLst>
      <p:ext uri="{BB962C8B-B14F-4D97-AF65-F5344CB8AC3E}">
        <p14:creationId xmlns:p14="http://schemas.microsoft.com/office/powerpoint/2010/main" val="75934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455648" cy="7030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The plan for today</a:t>
            </a:r>
          </a:p>
        </p:txBody>
      </p:sp>
      <p:pic>
        <p:nvPicPr>
          <p:cNvPr id="1026" name="Picture 2" descr="Statistics with R: A Beginner's Guide - Stinerock, Robert: 9781473924901 -  AbeBooks">
            <a:extLst>
              <a:ext uri="{FF2B5EF4-FFF2-40B4-BE49-F238E27FC236}">
                <a16:creationId xmlns:a16="http://schemas.microsoft.com/office/drawing/2014/main" id="{612D06FB-2176-3595-780D-DA1255E17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16129" r="1220" b="9775"/>
          <a:stretch/>
        </p:blipFill>
        <p:spPr bwMode="auto">
          <a:xfrm>
            <a:off x="7609464" y="1165537"/>
            <a:ext cx="4477360" cy="45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56" y="2152812"/>
            <a:ext cx="6779127" cy="228780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/>
            <a:r>
              <a:rPr lang="en-GB" sz="2400" dirty="0">
                <a:solidFill>
                  <a:schemeClr val="bg1"/>
                </a:solidFill>
              </a:rPr>
              <a:t>Introduction to research design and analysis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Download and Install R and </a:t>
            </a:r>
            <a:r>
              <a:rPr lang="en-GB" sz="2400" dirty="0" err="1">
                <a:solidFill>
                  <a:schemeClr val="bg1"/>
                </a:solidFill>
              </a:rPr>
              <a:t>Rstudio</a:t>
            </a:r>
            <a:endParaRPr lang="en-GB" sz="2400" dirty="0">
              <a:solidFill>
                <a:schemeClr val="bg1"/>
              </a:solidFill>
            </a:endParaRP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Getting familiar with R</a:t>
            </a:r>
          </a:p>
        </p:txBody>
      </p:sp>
    </p:spTree>
    <p:extLst>
      <p:ext uri="{BB962C8B-B14F-4D97-AF65-F5344CB8AC3E}">
        <p14:creationId xmlns:p14="http://schemas.microsoft.com/office/powerpoint/2010/main" val="22046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490" y="1378847"/>
            <a:ext cx="5565854" cy="258532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4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are the benefits of a repeated measures design?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9344" y="3619769"/>
            <a:ext cx="16012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Less animals needed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1637" y="4450456"/>
            <a:ext cx="28607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 need to worry about individual differences or </a:t>
            </a:r>
            <a:r>
              <a:rPr lang="en-GB" i="1" dirty="0">
                <a:solidFill>
                  <a:schemeClr val="bg1"/>
                </a:solidFill>
              </a:rPr>
              <a:t>participant variables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9211" y="3619769"/>
            <a:ext cx="284945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More realistic – you would apply enrichment like this in industry </a:t>
            </a:r>
          </a:p>
        </p:txBody>
      </p:sp>
    </p:spTree>
    <p:extLst>
      <p:ext uri="{BB962C8B-B14F-4D97-AF65-F5344CB8AC3E}">
        <p14:creationId xmlns:p14="http://schemas.microsoft.com/office/powerpoint/2010/main" val="28836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1490" y="1378847"/>
            <a:ext cx="5565854" cy="258532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4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are the benefits of an independent groups design?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392" y="4140325"/>
            <a:ext cx="2481259" cy="13388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050" dirty="0">
                <a:solidFill>
                  <a:schemeClr val="bg1"/>
                </a:solidFill>
              </a:rPr>
              <a:t>No order effect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4902" y="4313449"/>
            <a:ext cx="3229706" cy="9925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No extra </a:t>
            </a:r>
            <a:r>
              <a:rPr lang="en-GB" sz="4050" dirty="0">
                <a:solidFill>
                  <a:schemeClr val="bg1"/>
                </a:solidFill>
              </a:rPr>
              <a:t>experience</a:t>
            </a:r>
            <a:endParaRPr lang="en-GB" sz="4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10564922" cy="32950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R is a powerful tool for statistics, graphics and statistical programming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It is a free and open-source programming language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R packages – which must be installed (one time) and loaded (each session)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Note: R is case-sensitive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4926025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An Introduction to R</a:t>
            </a:r>
          </a:p>
        </p:txBody>
      </p:sp>
    </p:spTree>
    <p:extLst>
      <p:ext uri="{BB962C8B-B14F-4D97-AF65-F5344CB8AC3E}">
        <p14:creationId xmlns:p14="http://schemas.microsoft.com/office/powerpoint/2010/main" val="22235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7359023" cy="48251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>
                <a:solidFill>
                  <a:prstClr val="black"/>
                </a:solidFill>
              </a:rPr>
              <a:t>It is possible to do everything just using the </a:t>
            </a:r>
            <a:r>
              <a:rPr lang="en-GB" sz="2800" b="1">
                <a:solidFill>
                  <a:schemeClr val="bg1"/>
                </a:solidFill>
              </a:rPr>
              <a:t>plain R editor </a:t>
            </a:r>
            <a:r>
              <a:rPr lang="en-GB" sz="2800">
                <a:solidFill>
                  <a:prstClr val="black"/>
                </a:solidFill>
              </a:rPr>
              <a:t>and user interface. However, RStudio provides some extras (e.g. writing reports and documents) and is very popular.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>
                <a:solidFill>
                  <a:prstClr val="black"/>
                </a:solidFill>
              </a:rPr>
              <a:t>Note that the statistical software is still R, RStudio just makes it easier to read and write the code and easier to interact with R.</a:t>
            </a:r>
            <a:endParaRPr lang="en-GB" sz="280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>
                <a:solidFill>
                  <a:schemeClr val="bg1"/>
                </a:solidFill>
              </a:rPr>
              <a:t>Note that R should be installed first.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10135979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Downloading and installing R and RStudio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4" descr="R, R Studio and DataCamp - Swarthmore College - ITS Blog">
            <a:extLst>
              <a:ext uri="{FF2B5EF4-FFF2-40B4-BE49-F238E27FC236}">
                <a16:creationId xmlns:a16="http://schemas.microsoft.com/office/drawing/2014/main" id="{4022E82C-C99A-573E-A418-D21D3BD5F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50" y="1898317"/>
            <a:ext cx="2313065" cy="17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studio png images | PNGWing">
            <a:extLst>
              <a:ext uri="{FF2B5EF4-FFF2-40B4-BE49-F238E27FC236}">
                <a16:creationId xmlns:a16="http://schemas.microsoft.com/office/drawing/2014/main" id="{9800E7B9-15E2-165E-D22C-75D4DEA97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50" y="3935335"/>
            <a:ext cx="2313065" cy="23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1" y="1650098"/>
            <a:ext cx="10927529" cy="39992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altLang="en-US" sz="2800" dirty="0">
                <a:solidFill>
                  <a:schemeClr val="bg1"/>
                </a:solidFill>
              </a:rPr>
              <a:t>It is available for Windows, Mac and Linux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altLang="en-US" sz="2800" dirty="0">
                <a:solidFill>
                  <a:schemeClr val="bg1"/>
                </a:solidFill>
              </a:rPr>
              <a:t>For Windows: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Go to </a:t>
            </a:r>
            <a:r>
              <a:rPr lang="en-GB" sz="28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https://cran.r-project.org</a:t>
            </a:r>
            <a:r>
              <a:rPr lang="en-GB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GB" sz="2800" dirty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Click on ‘Download R for Windows’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Click on ‘base’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</a:rPr>
              <a:t>Click on ’Download R .... for Windows’. This will download an .exe file.</a:t>
            </a:r>
          </a:p>
          <a:p>
            <a:pPr marL="0" indent="0" algn="just">
              <a:buClr>
                <a:schemeClr val="accent2">
                  <a:lumMod val="50000"/>
                </a:schemeClr>
              </a:buClr>
              <a:buNone/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10135979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Downloading and installing R and RStudio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10491350" cy="3820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Double-click on the downloaded .exe file. This will install R on your computer. Installation is straightforward, you can accept all the defaults.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After the installation, R can be started like any other application for Windows, that is by double–clicking on the corresponding icon.</a:t>
            </a:r>
            <a:endParaRPr lang="en-GB" sz="2800" dirty="0">
              <a:solidFill>
                <a:schemeClr val="bg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</a:rPr>
              <a:t>RStudio can be found at </a:t>
            </a:r>
            <a:r>
              <a:rPr lang="en-GB" sz="2800" dirty="0">
                <a:solidFill>
                  <a:prstClr val="black"/>
                </a:solidFill>
                <a:hlinkClick r:id="rId2"/>
              </a:rPr>
              <a:t>https://www.rstudio.com/</a:t>
            </a:r>
            <a:endParaRPr lang="en-GB" sz="2800" dirty="0">
              <a:solidFill>
                <a:prstClr val="black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10135979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>
                <a:solidFill>
                  <a:schemeClr val="accent2">
                    <a:lumMod val="50000"/>
                  </a:schemeClr>
                </a:solidFill>
              </a:rPr>
              <a:t>Downloading and installing R and RStudio</a:t>
            </a:r>
            <a:endParaRPr lang="en-GB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10112855" cy="119820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GB" sz="2800" dirty="0">
                <a:hlinkClick r:id="rId2"/>
              </a:rPr>
              <a:t>Install R and RStudio for Mac | RStudio | TC Technology Knowledge Base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4966722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For those using Mac</a:t>
            </a:r>
          </a:p>
        </p:txBody>
      </p:sp>
    </p:spTree>
    <p:extLst>
      <p:ext uri="{BB962C8B-B14F-4D97-AF65-F5344CB8AC3E}">
        <p14:creationId xmlns:p14="http://schemas.microsoft.com/office/powerpoint/2010/main" val="28706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1E976C-A262-5DEC-E507-44BF2AAD56BD}"/>
              </a:ext>
            </a:extLst>
          </p:cNvPr>
          <p:cNvGrpSpPr/>
          <p:nvPr/>
        </p:nvGrpSpPr>
        <p:grpSpPr>
          <a:xfrm>
            <a:off x="372861" y="53266"/>
            <a:ext cx="11691891" cy="6751467"/>
            <a:chOff x="1227382" y="267495"/>
            <a:chExt cx="9972484" cy="63621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26E9DC-C7FE-1549-A33E-5B1181F21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5" b="4787"/>
            <a:stretch/>
          </p:blipFill>
          <p:spPr>
            <a:xfrm>
              <a:off x="1227382" y="267495"/>
              <a:ext cx="9972484" cy="636213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403015-DAEF-A7FF-BF08-5E0F8B84291C}"/>
                </a:ext>
              </a:extLst>
            </p:cNvPr>
            <p:cNvGrpSpPr/>
            <p:nvPr/>
          </p:nvGrpSpPr>
          <p:grpSpPr>
            <a:xfrm>
              <a:off x="1949460" y="1805305"/>
              <a:ext cx="8992655" cy="4485401"/>
              <a:chOff x="1949460" y="1805305"/>
              <a:chExt cx="8992655" cy="448540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CA2622-A7E6-DF96-1A80-AB96D446DC7A}"/>
                  </a:ext>
                </a:extLst>
              </p:cNvPr>
              <p:cNvSpPr txBox="1"/>
              <p:nvPr/>
            </p:nvSpPr>
            <p:spPr>
              <a:xfrm>
                <a:off x="2112105" y="2004895"/>
                <a:ext cx="34090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</a:rPr>
                  <a:t>R script editor </a:t>
                </a:r>
                <a:r>
                  <a:rPr lang="en-GB" sz="2000" dirty="0">
                    <a:solidFill>
                      <a:schemeClr val="bg1"/>
                    </a:solidFill>
                  </a:rPr>
                  <a:t>– for text/codes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315C8-51EE-32C6-CCD6-A4B7B595DC1A}"/>
                  </a:ext>
                </a:extLst>
              </p:cNvPr>
              <p:cNvSpPr txBox="1"/>
              <p:nvPr/>
            </p:nvSpPr>
            <p:spPr>
              <a:xfrm>
                <a:off x="1949460" y="5774775"/>
                <a:ext cx="357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bg1"/>
                    </a:solidFill>
                  </a:rPr>
                  <a:t>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console </a:t>
                </a:r>
                <a:r>
                  <a:rPr lang="en-GB" sz="2000" dirty="0">
                    <a:solidFill>
                      <a:schemeClr val="bg1"/>
                    </a:solidFill>
                  </a:rPr>
                  <a:t>– for output/results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5F302-8F43-422D-78E3-269C42E73AF8}"/>
                  </a:ext>
                </a:extLst>
              </p:cNvPr>
              <p:cNvSpPr txBox="1"/>
              <p:nvPr/>
            </p:nvSpPr>
            <p:spPr>
              <a:xfrm>
                <a:off x="6670825" y="1805305"/>
                <a:ext cx="42221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dirty="0">
                    <a:solidFill>
                      <a:schemeClr val="bg1"/>
                    </a:solidFill>
                  </a:rPr>
                  <a:t>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workspace </a:t>
                </a:r>
                <a:r>
                  <a:rPr lang="en-GB" sz="2000" dirty="0">
                    <a:solidFill>
                      <a:schemeClr val="bg1"/>
                    </a:solidFill>
                  </a:rPr>
                  <a:t>tab shows all the active objects. 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history</a:t>
                </a:r>
                <a:r>
                  <a:rPr lang="en-GB" sz="2000" dirty="0">
                    <a:solidFill>
                      <a:schemeClr val="bg1"/>
                    </a:solidFill>
                  </a:rPr>
                  <a:t> tab shows a list of commands used so far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429F5E-98D3-182D-B960-1ECC3843B8BF}"/>
                  </a:ext>
                </a:extLst>
              </p:cNvPr>
              <p:cNvSpPr txBox="1"/>
              <p:nvPr/>
            </p:nvSpPr>
            <p:spPr>
              <a:xfrm>
                <a:off x="6529538" y="4043937"/>
                <a:ext cx="441257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000" dirty="0">
                    <a:solidFill>
                      <a:schemeClr val="bg1"/>
                    </a:solidFill>
                  </a:rPr>
                  <a:t>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file </a:t>
                </a:r>
                <a:r>
                  <a:rPr lang="en-GB" sz="2000" dirty="0">
                    <a:solidFill>
                      <a:schemeClr val="bg1"/>
                    </a:solidFill>
                  </a:rPr>
                  <a:t>tab shows all the files and folders in your default workspace. 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plots</a:t>
                </a:r>
                <a:r>
                  <a:rPr lang="en-GB" sz="2000" dirty="0">
                    <a:solidFill>
                      <a:schemeClr val="bg1"/>
                    </a:solidFill>
                  </a:rPr>
                  <a:t> tab will show all your graphs. 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packages</a:t>
                </a:r>
                <a:r>
                  <a:rPr lang="en-GB" sz="2000" dirty="0">
                    <a:solidFill>
                      <a:schemeClr val="bg1"/>
                    </a:solidFill>
                  </a:rPr>
                  <a:t> tab will list a series of packages needed to run certain processes. For additional info, see the </a:t>
                </a:r>
                <a:r>
                  <a:rPr lang="en-GB" sz="2000" b="1" dirty="0">
                    <a:solidFill>
                      <a:schemeClr val="bg1"/>
                    </a:solidFill>
                  </a:rPr>
                  <a:t>help</a:t>
                </a:r>
                <a:r>
                  <a:rPr lang="en-GB" sz="2000" dirty="0">
                    <a:solidFill>
                      <a:schemeClr val="bg1"/>
                    </a:solidFill>
                  </a:rPr>
                  <a:t> tab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766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10191805" cy="292715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W</a:t>
            </a:r>
            <a:r>
              <a:rPr lang="en-GB" sz="2800" dirty="0">
                <a:solidFill>
                  <a:prstClr val="black"/>
                </a:solidFill>
              </a:rPr>
              <a:t>hen you open </a:t>
            </a:r>
            <a:r>
              <a:rPr lang="en-GB" sz="2800" dirty="0" err="1">
                <a:solidFill>
                  <a:prstClr val="black"/>
                </a:solidFill>
              </a:rPr>
              <a:t>Rstudio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600" dirty="0">
                <a:solidFill>
                  <a:prstClr val="black"/>
                </a:solidFill>
              </a:rPr>
              <a:t>Go to ‘File → New File and click on ‘R script’.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Don’t forget to save your R script. The ‘save’ option is under ‘File’.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An R script is a collection of commands or codes.</a:t>
            </a: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10135979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Using R as a calculator</a:t>
            </a:r>
          </a:p>
        </p:txBody>
      </p:sp>
    </p:spTree>
    <p:extLst>
      <p:ext uri="{BB962C8B-B14F-4D97-AF65-F5344CB8AC3E}">
        <p14:creationId xmlns:p14="http://schemas.microsoft.com/office/powerpoint/2010/main" val="14214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1" y="1650098"/>
            <a:ext cx="10622729" cy="30848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Another important aspect of scripts: annotation (comments).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Annotation contains information for you (not for R), to remind you what a particular R script does. Any information you don’t want R to read and process should be preceded by a #. When R sees a #, it ignores the rest of the line and does not attempt to do anything with it.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10135979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Using R as a calculator</a:t>
            </a:r>
          </a:p>
        </p:txBody>
      </p:sp>
    </p:spTree>
    <p:extLst>
      <p:ext uri="{BB962C8B-B14F-4D97-AF65-F5344CB8AC3E}">
        <p14:creationId xmlns:p14="http://schemas.microsoft.com/office/powerpoint/2010/main" val="36589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2" y="1650098"/>
            <a:ext cx="10112855" cy="21457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GB" sz="2800" dirty="0">
                <a:solidFill>
                  <a:schemeClr val="bg1"/>
                </a:solidFill>
              </a:rPr>
              <a:t>LO4: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en-GB" sz="2800" dirty="0">
                <a:solidFill>
                  <a:schemeClr val="bg1"/>
                </a:solidFill>
              </a:rPr>
              <a:t>Analyse data using inferential statistics and explain the resulting output.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4511747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33391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CD855-2F53-40C0-AF01-56D0AB105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1" y="1650098"/>
            <a:ext cx="10738343" cy="36733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For each line of code or command, you will need to run it.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To do this, you need to either highlight the code or place the cursor flashing after it, then click on the ‘Run’ (</a:t>
            </a:r>
            <a:r>
              <a:rPr lang="en-GB" sz="2800" dirty="0">
                <a:solidFill>
                  <a:srgbClr val="FF0000"/>
                </a:solidFill>
              </a:rPr>
              <a:t>see next slide</a:t>
            </a:r>
            <a:r>
              <a:rPr lang="en-GB" sz="2800" dirty="0">
                <a:solidFill>
                  <a:prstClr val="black"/>
                </a:solidFill>
              </a:rPr>
              <a:t>) button just above the top right corner of the script window.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en-GB" sz="2800" dirty="0">
                <a:solidFill>
                  <a:prstClr val="black"/>
                </a:solidFill>
              </a:rPr>
              <a:t>Now look at the console window again. RStudio has sent the highlighted lines of code to the R console, which returned with the output/result.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7333" y="609600"/>
            <a:ext cx="10135979" cy="703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>
                <a:solidFill>
                  <a:schemeClr val="accent2">
                    <a:lumMod val="50000"/>
                  </a:schemeClr>
                </a:solidFill>
              </a:rPr>
              <a:t>Using R as a calculator</a:t>
            </a:r>
          </a:p>
        </p:txBody>
      </p:sp>
    </p:spTree>
    <p:extLst>
      <p:ext uri="{BB962C8B-B14F-4D97-AF65-F5344CB8AC3E}">
        <p14:creationId xmlns:p14="http://schemas.microsoft.com/office/powerpoint/2010/main" val="34512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5D0281-6A96-5307-70BF-224358B2CD37}"/>
              </a:ext>
            </a:extLst>
          </p:cNvPr>
          <p:cNvGrpSpPr/>
          <p:nvPr/>
        </p:nvGrpSpPr>
        <p:grpSpPr>
          <a:xfrm>
            <a:off x="557049" y="1024758"/>
            <a:ext cx="10957033" cy="4808483"/>
            <a:chOff x="1607870" y="3283249"/>
            <a:chExt cx="9249911" cy="28966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1D1658-2E2B-E2C1-2DF9-B3C26A2BF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9120" b="76100"/>
            <a:stretch/>
          </p:blipFill>
          <p:spPr>
            <a:xfrm>
              <a:off x="1607870" y="3283249"/>
              <a:ext cx="9249911" cy="289662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9A353B-23D5-D15F-E9F3-1B6E1CA76F23}"/>
                </a:ext>
              </a:extLst>
            </p:cNvPr>
            <p:cNvSpPr/>
            <p:nvPr/>
          </p:nvSpPr>
          <p:spPr>
            <a:xfrm>
              <a:off x="7517718" y="4400166"/>
              <a:ext cx="816210" cy="5277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506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lculator, pen, compass, money and a paper with graphs printed on it">
            <a:extLst>
              <a:ext uri="{FF2B5EF4-FFF2-40B4-BE49-F238E27FC236}">
                <a16:creationId xmlns:a16="http://schemas.microsoft.com/office/drawing/2014/main" id="{CE8890AB-681B-34C1-D674-08BBFDC5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14" r="13486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C16134-5F88-4D73-1D2F-52EC13CC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61" y="202136"/>
            <a:ext cx="4533400" cy="628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u="sng" dirty="0"/>
              <a:t>After today’s session: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You should be confident in the following areas;</a:t>
            </a:r>
          </a:p>
          <a:p>
            <a:pPr lvl="1"/>
            <a:r>
              <a:rPr lang="en-GB" sz="3200" dirty="0"/>
              <a:t>Using R as a basic calculator</a:t>
            </a:r>
          </a:p>
          <a:p>
            <a:pPr lvl="1"/>
            <a:r>
              <a:rPr lang="en-GB" sz="3200" dirty="0"/>
              <a:t>Assigning a variable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Keep the R scripts from today saved!!!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7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0712A-1449-FE44-5486-8BE4FA0F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8FD317-EB35-7A5F-2C9F-2CB48284B3E3}"/>
              </a:ext>
            </a:extLst>
          </p:cNvPr>
          <p:cNvGrpSpPr/>
          <p:nvPr/>
        </p:nvGrpSpPr>
        <p:grpSpPr>
          <a:xfrm>
            <a:off x="1629104" y="914400"/>
            <a:ext cx="7525294" cy="4918278"/>
            <a:chOff x="0" y="851383"/>
            <a:chExt cx="6116795" cy="39448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3E2AA0-37C1-2530-1BF5-338F6F5FF26E}"/>
                </a:ext>
              </a:extLst>
            </p:cNvPr>
            <p:cNvSpPr/>
            <p:nvPr/>
          </p:nvSpPr>
          <p:spPr>
            <a:xfrm>
              <a:off x="0" y="851383"/>
              <a:ext cx="6116795" cy="36540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B4C44-B94D-A473-ED10-8A7E7BD52FC7}"/>
                </a:ext>
              </a:extLst>
            </p:cNvPr>
            <p:cNvSpPr txBox="1"/>
            <p:nvPr/>
          </p:nvSpPr>
          <p:spPr>
            <a:xfrm>
              <a:off x="0" y="1142266"/>
              <a:ext cx="6116795" cy="3654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4731" tIns="604012" rIns="474731" bIns="206248" numCol="1" spcCol="1270" anchor="t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900" b="0" i="0" kern="1200" dirty="0"/>
                <a:t>Choose</a:t>
              </a: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900" b="0" i="0" kern="1200" dirty="0"/>
                <a:t>Implement</a:t>
              </a: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900" b="0" i="0" kern="1200" dirty="0"/>
                <a:t>Understand</a:t>
              </a: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900" b="0" i="0" kern="1200" dirty="0"/>
                <a:t>Report</a:t>
              </a:r>
              <a:endParaRPr lang="en-US" sz="2900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900" b="0" i="0" kern="1200" dirty="0"/>
                <a:t>Interpret</a:t>
              </a:r>
              <a:endParaRPr lang="en-US" sz="2900" kern="1200" dirty="0"/>
            </a:p>
            <a:p>
              <a:pPr marL="571500" lvl="2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900" b="0" i="0" kern="1200" dirty="0"/>
                <a:t>your research analysis</a:t>
              </a:r>
              <a:endParaRPr lang="en-US" sz="29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F65F6E-B770-6D07-2101-FEA365513B5C}"/>
              </a:ext>
            </a:extLst>
          </p:cNvPr>
          <p:cNvGrpSpPr/>
          <p:nvPr/>
        </p:nvGrpSpPr>
        <p:grpSpPr>
          <a:xfrm>
            <a:off x="2073713" y="572399"/>
            <a:ext cx="5267705" cy="1067317"/>
            <a:chOff x="305839" y="423343"/>
            <a:chExt cx="4281756" cy="856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E7D5264-5806-CFF4-FB66-0C5E4CD607E9}"/>
                </a:ext>
              </a:extLst>
            </p:cNvPr>
            <p:cNvSpPr/>
            <p:nvPr/>
          </p:nvSpPr>
          <p:spPr>
            <a:xfrm>
              <a:off x="305839" y="423343"/>
              <a:ext cx="4281756" cy="8560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845C436-5B48-6AF8-99B2-03A0FE3A7F0C}"/>
                </a:ext>
              </a:extLst>
            </p:cNvPr>
            <p:cNvSpPr txBox="1"/>
            <p:nvPr/>
          </p:nvSpPr>
          <p:spPr>
            <a:xfrm>
              <a:off x="347629" y="465133"/>
              <a:ext cx="4198176" cy="77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840" tIns="0" rIns="161840" bIns="0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900" b="0" i="0" kern="1200"/>
                <a:t>Give you the tools to:</a:t>
              </a:r>
              <a:endParaRPr lang="en-US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486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AF5B6-DD66-4D8F-81AE-D246E0AB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able&#10;&#10;Description generated with high confidence">
            <a:extLst>
              <a:ext uri="{FF2B5EF4-FFF2-40B4-BE49-F238E27FC236}">
                <a16:creationId xmlns:a16="http://schemas.microsoft.com/office/drawing/2014/main" id="{FCB6B410-91C2-F6F3-50A2-4BD274B68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8" b="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4F632F3-B80E-05D0-BDB3-FC26C23A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19" y="1580806"/>
            <a:ext cx="4372887" cy="4018121"/>
          </a:xfrm>
        </p:spPr>
        <p:txBody>
          <a:bodyPr>
            <a:noAutofit/>
          </a:bodyPr>
          <a:lstStyle/>
          <a:p>
            <a:r>
              <a:rPr lang="en-GB" sz="2400" dirty="0"/>
              <a:t>Statistics is the tool that allows us to estimate whether what we observed is </a:t>
            </a:r>
            <a:r>
              <a:rPr lang="en-GB" sz="2400" b="1" dirty="0"/>
              <a:t>likely</a:t>
            </a:r>
            <a:r>
              <a:rPr lang="en-GB" sz="2400" dirty="0"/>
              <a:t> to have arisen by </a:t>
            </a:r>
            <a:r>
              <a:rPr lang="en-GB" sz="2400" b="1" dirty="0"/>
              <a:t>chance</a:t>
            </a:r>
            <a:r>
              <a:rPr lang="en-GB" sz="2400" dirty="0"/>
              <a:t> or not</a:t>
            </a:r>
          </a:p>
          <a:p>
            <a:endParaRPr lang="en-GB" sz="2400" dirty="0"/>
          </a:p>
          <a:p>
            <a:r>
              <a:rPr lang="en-GB" sz="2400" dirty="0"/>
              <a:t>If it hasn’t arisen by chance, what is the cause?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3E4DB-0E67-4178-B424-2D6CBBF1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Remember…</a:t>
            </a:r>
          </a:p>
        </p:txBody>
      </p:sp>
      <p:pic>
        <p:nvPicPr>
          <p:cNvPr id="5" name="Picture 4" descr="A sunset over a beach&#10;&#10;Description generated with very high confidence">
            <a:extLst>
              <a:ext uri="{FF2B5EF4-FFF2-40B4-BE49-F238E27FC236}">
                <a16:creationId xmlns:a16="http://schemas.microsoft.com/office/drawing/2014/main" id="{6F62ACE2-FC37-471D-A738-3C078A607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r="1" b="1332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7E340-6DEE-496A-B25F-2C4ADDD0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103" y="599090"/>
            <a:ext cx="4056994" cy="5170997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We statistically analyse samples to </a:t>
            </a:r>
            <a:r>
              <a:rPr lang="en-GB" sz="2400" b="1" dirty="0">
                <a:solidFill>
                  <a:srgbClr val="FFFFFF"/>
                </a:solidFill>
              </a:rPr>
              <a:t>infer</a:t>
            </a:r>
            <a:r>
              <a:rPr lang="en-GB" sz="2400" dirty="0">
                <a:solidFill>
                  <a:srgbClr val="FFFFFF"/>
                </a:solidFill>
              </a:rPr>
              <a:t> things about </a:t>
            </a:r>
            <a:r>
              <a:rPr lang="en-GB" sz="2400" b="1" u="sng" dirty="0">
                <a:solidFill>
                  <a:srgbClr val="FFFFFF"/>
                </a:solidFill>
              </a:rPr>
              <a:t>populations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We compare </a:t>
            </a:r>
            <a:r>
              <a:rPr lang="en-GB" sz="2400" b="1" u="sng" dirty="0">
                <a:solidFill>
                  <a:srgbClr val="FFFFFF"/>
                </a:solidFill>
              </a:rPr>
              <a:t>means</a:t>
            </a:r>
            <a:r>
              <a:rPr lang="en-GB" sz="2400" dirty="0">
                <a:solidFill>
                  <a:srgbClr val="FFFFFF"/>
                </a:solidFill>
              </a:rPr>
              <a:t> / </a:t>
            </a:r>
            <a:r>
              <a:rPr lang="en-GB" sz="2400" b="1" u="sng" dirty="0">
                <a:solidFill>
                  <a:srgbClr val="FFFFFF"/>
                </a:solidFill>
              </a:rPr>
              <a:t>medians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Look for </a:t>
            </a:r>
            <a:r>
              <a:rPr lang="en-GB" sz="2400" b="1" u="sng" dirty="0">
                <a:solidFill>
                  <a:srgbClr val="FFFFFF"/>
                </a:solidFill>
              </a:rPr>
              <a:t>correlations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Compare </a:t>
            </a:r>
            <a:r>
              <a:rPr lang="en-GB" sz="2400" b="1" u="sng" dirty="0">
                <a:solidFill>
                  <a:srgbClr val="FFFFFF"/>
                </a:solidFill>
              </a:rPr>
              <a:t>frequency counts</a:t>
            </a:r>
          </a:p>
        </p:txBody>
      </p:sp>
    </p:spTree>
    <p:extLst>
      <p:ext uri="{BB962C8B-B14F-4D97-AF65-F5344CB8AC3E}">
        <p14:creationId xmlns:p14="http://schemas.microsoft.com/office/powerpoint/2010/main" val="232990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BC470-27DA-D423-B1BB-A80935D8E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6F23CED-6047-22DF-6AA2-A85C93B1BC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21669"/>
              </p:ext>
            </p:extLst>
          </p:nvPr>
        </p:nvGraphicFramePr>
        <p:xfrm>
          <a:off x="2517065" y="528555"/>
          <a:ext cx="7005308" cy="557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90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979D-3B6B-4D95-BD86-4DEF6757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EBEBEB"/>
                </a:solidFill>
              </a:rPr>
              <a:t>Qualitative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AAECE-BD67-4292-BC37-15813B245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19" y="1964411"/>
            <a:ext cx="8825659" cy="326185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b="1" dirty="0">
                <a:solidFill>
                  <a:schemeClr val="tx1"/>
                </a:solidFill>
              </a:rPr>
              <a:t>Qualitative research can be used to make observations and determine a question</a:t>
            </a:r>
          </a:p>
          <a:p>
            <a:pPr lvl="1"/>
            <a:r>
              <a:rPr lang="en-US" altLang="en-US" sz="2800" b="1" dirty="0">
                <a:solidFill>
                  <a:schemeClr val="tx1"/>
                </a:solidFill>
              </a:rPr>
              <a:t>Participant observation</a:t>
            </a:r>
          </a:p>
          <a:p>
            <a:pPr lvl="1"/>
            <a:r>
              <a:rPr lang="en-US" altLang="en-US" sz="2800" b="1" dirty="0">
                <a:solidFill>
                  <a:schemeClr val="tx1"/>
                </a:solidFill>
              </a:rPr>
              <a:t>Unstructured or intensive interviewing</a:t>
            </a:r>
          </a:p>
          <a:p>
            <a:pPr lvl="1"/>
            <a:r>
              <a:rPr lang="en-US" altLang="en-US" sz="2800" b="1" dirty="0">
                <a:solidFill>
                  <a:schemeClr val="tx1"/>
                </a:solidFill>
              </a:rPr>
              <a:t>Questionnaires</a:t>
            </a:r>
          </a:p>
          <a:p>
            <a:pPr lvl="1"/>
            <a:r>
              <a:rPr lang="en-US" altLang="en-US" sz="2800" b="1" dirty="0">
                <a:solidFill>
                  <a:schemeClr val="tx1"/>
                </a:solidFill>
              </a:rPr>
              <a:t>Case studies</a:t>
            </a:r>
          </a:p>
          <a:p>
            <a:pPr lvl="1"/>
            <a:r>
              <a:rPr lang="en-US" altLang="en-US" sz="2800" b="1" dirty="0">
                <a:solidFill>
                  <a:schemeClr val="tx1"/>
                </a:solidFill>
              </a:rPr>
              <a:t>Focus groups</a:t>
            </a:r>
          </a:p>
          <a:p>
            <a:endParaRPr lang="en-US" altLang="en-US" sz="2000" b="1" dirty="0">
              <a:solidFill>
                <a:srgbClr val="404040"/>
              </a:solidFill>
            </a:endParaRPr>
          </a:p>
          <a:p>
            <a:endParaRPr lang="en-GB" sz="2000" dirty="0">
              <a:solidFill>
                <a:srgbClr val="40404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7AADC-F3A1-4551-A5AF-36B1678CC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5" t="15046" r="11127" b="22659"/>
          <a:stretch/>
        </p:blipFill>
        <p:spPr>
          <a:xfrm rot="20237452">
            <a:off x="6895531" y="3615191"/>
            <a:ext cx="5253634" cy="241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22DDD-FA6D-FFD1-D7F8-144267D0D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8DFD-F998-4617-E9FA-21CBA456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838200"/>
            <a:ext cx="8825659" cy="977902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EBEBEB"/>
                </a:solidFill>
              </a:rPr>
              <a:t>Types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BD59-D174-B0F3-805B-ECF8123C7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19" y="1964411"/>
            <a:ext cx="8825659" cy="3261857"/>
          </a:xfrm>
        </p:spPr>
        <p:txBody>
          <a:bodyPr>
            <a:normAutofit/>
          </a:bodyPr>
          <a:lstStyle/>
          <a:p>
            <a:endParaRPr lang="en-US" altLang="en-US" sz="2000" b="1" dirty="0">
              <a:solidFill>
                <a:srgbClr val="404040"/>
              </a:solidFill>
            </a:endParaRPr>
          </a:p>
          <a:p>
            <a:endParaRPr lang="en-GB" sz="2000" dirty="0">
              <a:solidFill>
                <a:srgbClr val="40404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8C5326-5F42-F2B7-EAC5-F6F18D411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99157"/>
              </p:ext>
            </p:extLst>
          </p:nvPr>
        </p:nvGraphicFramePr>
        <p:xfrm>
          <a:off x="1372337" y="1885220"/>
          <a:ext cx="8554683" cy="4300119"/>
        </p:xfrm>
        <a:graphic>
          <a:graphicData uri="http://schemas.openxmlformats.org/drawingml/2006/table">
            <a:tbl>
              <a:tblPr/>
              <a:tblGrid>
                <a:gridCol w="2295773">
                  <a:extLst>
                    <a:ext uri="{9D8B030D-6E8A-4147-A177-3AD203B41FA5}">
                      <a16:colId xmlns:a16="http://schemas.microsoft.com/office/drawing/2014/main" val="3061273488"/>
                    </a:ext>
                  </a:extLst>
                </a:gridCol>
                <a:gridCol w="3407349">
                  <a:extLst>
                    <a:ext uri="{9D8B030D-6E8A-4147-A177-3AD203B41FA5}">
                      <a16:colId xmlns:a16="http://schemas.microsoft.com/office/drawing/2014/main" val="3880181179"/>
                    </a:ext>
                  </a:extLst>
                </a:gridCol>
                <a:gridCol w="2851561">
                  <a:extLst>
                    <a:ext uri="{9D8B030D-6E8A-4147-A177-3AD203B41FA5}">
                      <a16:colId xmlns:a16="http://schemas.microsoft.com/office/drawing/2014/main" val="853623061"/>
                    </a:ext>
                  </a:extLst>
                </a:gridCol>
              </a:tblGrid>
              <a:tr h="3372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Variable Type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8876188"/>
                  </a:ext>
                </a:extLst>
              </a:tr>
              <a:tr h="843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 dirty="0"/>
                        <a:t>Continuous</a:t>
                      </a: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711947"/>
                  </a:ext>
                </a:extLst>
              </a:tr>
              <a:tr h="843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Discrete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932587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Derived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407973"/>
                  </a:ext>
                </a:extLst>
              </a:tr>
              <a:tr h="10961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Ranked (Ordinal)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101997"/>
                  </a:ext>
                </a:extLst>
              </a:tr>
              <a:tr h="5901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500" b="1"/>
                        <a:t>Categorical (Nominal)</a:t>
                      </a: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GB" sz="1500" dirty="0"/>
                    </a:p>
                  </a:txBody>
                  <a:tcPr marL="76107" marR="76107" marT="38053" marB="3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78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57690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34698B9B4E14293E772D189D66AAF" ma:contentTypeVersion="12" ma:contentTypeDescription="Create a new document." ma:contentTypeScope="" ma:versionID="39f8219d6fd6568bb0f67c81d1139b4b">
  <xsd:schema xmlns:xsd="http://www.w3.org/2001/XMLSchema" xmlns:xs="http://www.w3.org/2001/XMLSchema" xmlns:p="http://schemas.microsoft.com/office/2006/metadata/properties" xmlns:ns3="5b65ddc1-c9b2-41d9-8f85-3a72a77d176c" xmlns:ns4="adc16ad7-89ea-4a6f-a3d1-d3ad6b6e43c5" targetNamespace="http://schemas.microsoft.com/office/2006/metadata/properties" ma:root="true" ma:fieldsID="21434e2f2644425e2e5e2275db6d5814" ns3:_="" ns4:_="">
    <xsd:import namespace="5b65ddc1-c9b2-41d9-8f85-3a72a77d176c"/>
    <xsd:import namespace="adc16ad7-89ea-4a6f-a3d1-d3ad6b6e43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5ddc1-c9b2-41d9-8f85-3a72a77d1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16ad7-89ea-4a6f-a3d1-d3ad6b6e4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40FC5-EAF8-4027-A86E-8B5DB6285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4009D6-D57B-47A6-8F65-D4C6181E6847}">
  <ds:schemaRefs>
    <ds:schemaRef ds:uri="http://www.w3.org/XML/1998/namespace"/>
    <ds:schemaRef ds:uri="http://schemas.microsoft.com/office/2006/documentManagement/types"/>
    <ds:schemaRef ds:uri="http://purl.org/dc/dcmitype/"/>
    <ds:schemaRef ds:uri="adc16ad7-89ea-4a6f-a3d1-d3ad6b6e43c5"/>
    <ds:schemaRef ds:uri="http://purl.org/dc/terms/"/>
    <ds:schemaRef ds:uri="http://schemas.microsoft.com/office/infopath/2007/PartnerControls"/>
    <ds:schemaRef ds:uri="5b65ddc1-c9b2-41d9-8f85-3a72a77d176c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206431D-0BAA-4F59-AD4B-C6CE1F1A7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5ddc1-c9b2-41d9-8f85-3a72a77d176c"/>
    <ds:schemaRef ds:uri="adc16ad7-89ea-4a6f-a3d1-d3ad6b6e43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1449</Words>
  <Application>Microsoft Office PowerPoint</Application>
  <PresentationFormat>Widescreen</PresentationFormat>
  <Paragraphs>182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1_Facet</vt:lpstr>
      <vt:lpstr>Introduction to data analysis</vt:lpstr>
      <vt:lpstr>The plan for today</vt:lpstr>
      <vt:lpstr>PowerPoint Presentation</vt:lpstr>
      <vt:lpstr>PowerPoint Presentation</vt:lpstr>
      <vt:lpstr>PowerPoint Presentation</vt:lpstr>
      <vt:lpstr>Remember…</vt:lpstr>
      <vt:lpstr>PowerPoint Presentation</vt:lpstr>
      <vt:lpstr>Qualitative research</vt:lpstr>
      <vt:lpstr>Types of variables</vt:lpstr>
      <vt:lpstr>Types of variables</vt:lpstr>
      <vt:lpstr>Types of variables</vt:lpstr>
      <vt:lpstr>PowerPoint Presentation</vt:lpstr>
      <vt:lpstr>PowerPoint Presentation</vt:lpstr>
      <vt:lpstr>What is the response variable? What is the predictor variable?</vt:lpstr>
      <vt:lpstr>What is the response variable? What is the predictor variable?</vt:lpstr>
      <vt:lpstr>Are they categorical or continuous?</vt:lpstr>
      <vt:lpstr>Are they categorical or continuous?</vt:lpstr>
      <vt:lpstr>PowerPoint Presentation</vt:lpstr>
      <vt:lpstr>Experimental design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Johnson</dc:creator>
  <cp:lastModifiedBy>Oluwadunsin Adekola</cp:lastModifiedBy>
  <cp:revision>92</cp:revision>
  <dcterms:created xsi:type="dcterms:W3CDTF">2019-02-04T21:48:40Z</dcterms:created>
  <dcterms:modified xsi:type="dcterms:W3CDTF">2025-09-17T11:28:54Z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0x01010001034698B9B4E14293E772D189D66AAF</vt:lpwstr>
  </property>
</Properties>
</file>