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32"/>
  </p:notesMasterIdLst>
  <p:sldIdLst>
    <p:sldId id="256" r:id="rId5"/>
    <p:sldId id="330" r:id="rId6"/>
    <p:sldId id="332" r:id="rId7"/>
    <p:sldId id="335" r:id="rId8"/>
    <p:sldId id="336" r:id="rId9"/>
    <p:sldId id="337" r:id="rId10"/>
    <p:sldId id="340" r:id="rId11"/>
    <p:sldId id="342" r:id="rId12"/>
    <p:sldId id="345" r:id="rId13"/>
    <p:sldId id="343" r:id="rId14"/>
    <p:sldId id="258" r:id="rId15"/>
    <p:sldId id="292" r:id="rId16"/>
    <p:sldId id="293" r:id="rId17"/>
    <p:sldId id="294" r:id="rId18"/>
    <p:sldId id="295" r:id="rId19"/>
    <p:sldId id="296" r:id="rId20"/>
    <p:sldId id="297" r:id="rId21"/>
    <p:sldId id="259" r:id="rId22"/>
    <p:sldId id="260" r:id="rId23"/>
    <p:sldId id="262" r:id="rId24"/>
    <p:sldId id="272" r:id="rId25"/>
    <p:sldId id="274" r:id="rId26"/>
    <p:sldId id="267" r:id="rId27"/>
    <p:sldId id="271" r:id="rId28"/>
    <p:sldId id="269" r:id="rId29"/>
    <p:sldId id="283" r:id="rId30"/>
    <p:sldId id="284" r:id="rId3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4E1AB-5849-4A74-AB5D-B203B68AFEC0}" v="38" dt="2025-10-03T13:51:46.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113" autoAdjust="0"/>
  </p:normalViewPr>
  <p:slideViewPr>
    <p:cSldViewPr snapToGrid="0">
      <p:cViewPr varScale="1">
        <p:scale>
          <a:sx n="69" d="100"/>
          <a:sy n="69" d="100"/>
        </p:scale>
        <p:origin x="792"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Perkins" userId="c2e5e452-c219-4486-888c-7acf77515431" providerId="ADAL" clId="{2334E1AB-5849-4A74-AB5D-B203B68AFEC0}"/>
    <pc:docChg chg="addSld delSld modSld">
      <pc:chgData name="Kerry Perkins" userId="c2e5e452-c219-4486-888c-7acf77515431" providerId="ADAL" clId="{2334E1AB-5849-4A74-AB5D-B203B68AFEC0}" dt="2025-10-03T13:51:46.969" v="73" actId="20577"/>
      <pc:docMkLst>
        <pc:docMk/>
      </pc:docMkLst>
      <pc:sldChg chg="modSp">
        <pc:chgData name="Kerry Perkins" userId="c2e5e452-c219-4486-888c-7acf77515431" providerId="ADAL" clId="{2334E1AB-5849-4A74-AB5D-B203B68AFEC0}" dt="2025-10-03T13:51:46.969" v="73" actId="20577"/>
        <pc:sldMkLst>
          <pc:docMk/>
          <pc:sldMk cId="4266400007" sldId="256"/>
        </pc:sldMkLst>
        <pc:spChg chg="mod">
          <ac:chgData name="Kerry Perkins" userId="c2e5e452-c219-4486-888c-7acf77515431" providerId="ADAL" clId="{2334E1AB-5849-4A74-AB5D-B203B68AFEC0}" dt="2025-10-03T13:51:46.969" v="73" actId="20577"/>
          <ac:spMkLst>
            <pc:docMk/>
            <pc:sldMk cId="4266400007" sldId="256"/>
            <ac:spMk id="3" creationId="{951DB783-2A10-4A7C-AC1D-DDDB7B65FC8D}"/>
          </ac:spMkLst>
        </pc:spChg>
      </pc:sldChg>
      <pc:sldChg chg="delSp add setBg delDesignElem">
        <pc:chgData name="Kerry Perkins" userId="c2e5e452-c219-4486-888c-7acf77515431" providerId="ADAL" clId="{2334E1AB-5849-4A74-AB5D-B203B68AFEC0}" dt="2025-10-03T11:51:40.197" v="18"/>
        <pc:sldMkLst>
          <pc:docMk/>
          <pc:sldMk cId="436504729" sldId="258"/>
        </pc:sldMkLst>
        <pc:spChg chg="del">
          <ac:chgData name="Kerry Perkins" userId="c2e5e452-c219-4486-888c-7acf77515431" providerId="ADAL" clId="{2334E1AB-5849-4A74-AB5D-B203B68AFEC0}" dt="2025-10-03T11:51:40.197" v="18"/>
          <ac:spMkLst>
            <pc:docMk/>
            <pc:sldMk cId="436504729" sldId="258"/>
            <ac:spMk id="6" creationId="{73C0A186-7444-4460-9C37-532E7671E99E}"/>
          </ac:spMkLst>
        </pc:spChg>
        <pc:grpChg chg="del">
          <ac:chgData name="Kerry Perkins" userId="c2e5e452-c219-4486-888c-7acf77515431" providerId="ADAL" clId="{2334E1AB-5849-4A74-AB5D-B203B68AFEC0}" dt="2025-10-03T11:51:40.197" v="18"/>
          <ac:grpSpMkLst>
            <pc:docMk/>
            <pc:sldMk cId="436504729" sldId="258"/>
            <ac:grpSpMk id="5" creationId="{93E10248-AF0E-477D-B4D2-47C02CE4E353}"/>
          </ac:grpSpMkLst>
        </pc:grpChg>
        <pc:grpChg chg="del">
          <ac:chgData name="Kerry Perkins" userId="c2e5e452-c219-4486-888c-7acf77515431" providerId="ADAL" clId="{2334E1AB-5849-4A74-AB5D-B203B68AFEC0}" dt="2025-10-03T11:51:40.197" v="18"/>
          <ac:grpSpMkLst>
            <pc:docMk/>
            <pc:sldMk cId="436504729" sldId="258"/>
            <ac:grpSpMk id="7" creationId="{F1ECA4FE-7D2F-4576-B767-3A5F5ABFE90F}"/>
          </ac:grpSpMkLst>
        </pc:grpChg>
        <pc:cxnChg chg="del">
          <ac:chgData name="Kerry Perkins" userId="c2e5e452-c219-4486-888c-7acf77515431" providerId="ADAL" clId="{2334E1AB-5849-4A74-AB5D-B203B68AFEC0}" dt="2025-10-03T11:51:40.197" v="18"/>
          <ac:cxnSpMkLst>
            <pc:docMk/>
            <pc:sldMk cId="436504729" sldId="258"/>
            <ac:cxnSpMk id="13" creationId="{E81F53E2-F556-42FA-8D24-113839EE19F8}"/>
          </ac:cxnSpMkLst>
        </pc:cxnChg>
      </pc:sldChg>
      <pc:sldChg chg="add setBg">
        <pc:chgData name="Kerry Perkins" userId="c2e5e452-c219-4486-888c-7acf77515431" providerId="ADAL" clId="{2334E1AB-5849-4A74-AB5D-B203B68AFEC0}" dt="2025-10-03T11:53:16.012" v="25"/>
        <pc:sldMkLst>
          <pc:docMk/>
          <pc:sldMk cId="690149174" sldId="259"/>
        </pc:sldMkLst>
      </pc:sldChg>
      <pc:sldChg chg="add">
        <pc:chgData name="Kerry Perkins" userId="c2e5e452-c219-4486-888c-7acf77515431" providerId="ADAL" clId="{2334E1AB-5849-4A74-AB5D-B203B68AFEC0}" dt="2025-10-03T11:54:46.391" v="26"/>
        <pc:sldMkLst>
          <pc:docMk/>
          <pc:sldMk cId="174852494" sldId="260"/>
        </pc:sldMkLst>
      </pc:sldChg>
      <pc:sldChg chg="add">
        <pc:chgData name="Kerry Perkins" userId="c2e5e452-c219-4486-888c-7acf77515431" providerId="ADAL" clId="{2334E1AB-5849-4A74-AB5D-B203B68AFEC0}" dt="2025-10-03T13:40:04.804" v="34"/>
        <pc:sldMkLst>
          <pc:docMk/>
          <pc:sldMk cId="3823320343" sldId="262"/>
        </pc:sldMkLst>
      </pc:sldChg>
      <pc:sldChg chg="del">
        <pc:chgData name="Kerry Perkins" userId="c2e5e452-c219-4486-888c-7acf77515431" providerId="ADAL" clId="{2334E1AB-5849-4A74-AB5D-B203B68AFEC0}" dt="2025-10-03T11:44:57.420" v="1" actId="47"/>
        <pc:sldMkLst>
          <pc:docMk/>
          <pc:sldMk cId="3296988368" sldId="265"/>
        </pc:sldMkLst>
      </pc:sldChg>
      <pc:sldChg chg="modSp add mod setBg">
        <pc:chgData name="Kerry Perkins" userId="c2e5e452-c219-4486-888c-7acf77515431" providerId="ADAL" clId="{2334E1AB-5849-4A74-AB5D-B203B68AFEC0}" dt="2025-10-03T13:38:28.082" v="32" actId="14100"/>
        <pc:sldMkLst>
          <pc:docMk/>
          <pc:sldMk cId="982431547" sldId="267"/>
        </pc:sldMkLst>
        <pc:spChg chg="mod">
          <ac:chgData name="Kerry Perkins" userId="c2e5e452-c219-4486-888c-7acf77515431" providerId="ADAL" clId="{2334E1AB-5849-4A74-AB5D-B203B68AFEC0}" dt="2025-10-03T13:38:28.082" v="32" actId="14100"/>
          <ac:spMkLst>
            <pc:docMk/>
            <pc:sldMk cId="982431547" sldId="267"/>
            <ac:spMk id="3" creationId="{00000000-0000-0000-0000-000000000000}"/>
          </ac:spMkLst>
        </pc:spChg>
      </pc:sldChg>
      <pc:sldChg chg="del">
        <pc:chgData name="Kerry Perkins" userId="c2e5e452-c219-4486-888c-7acf77515431" providerId="ADAL" clId="{2334E1AB-5849-4A74-AB5D-B203B68AFEC0}" dt="2025-10-03T11:45:01.691" v="6" actId="47"/>
        <pc:sldMkLst>
          <pc:docMk/>
          <pc:sldMk cId="1736246810" sldId="267"/>
        </pc:sldMkLst>
      </pc:sldChg>
      <pc:sldChg chg="delSp modSp add mod setBg delDesignElem">
        <pc:chgData name="Kerry Perkins" userId="c2e5e452-c219-4486-888c-7acf77515431" providerId="ADAL" clId="{2334E1AB-5849-4A74-AB5D-B203B68AFEC0}" dt="2025-10-03T13:42:09.782" v="44" actId="14100"/>
        <pc:sldMkLst>
          <pc:docMk/>
          <pc:sldMk cId="1041614925" sldId="269"/>
        </pc:sldMkLst>
        <pc:spChg chg="mod">
          <ac:chgData name="Kerry Perkins" userId="c2e5e452-c219-4486-888c-7acf77515431" providerId="ADAL" clId="{2334E1AB-5849-4A74-AB5D-B203B68AFEC0}" dt="2025-10-03T13:42:09.782" v="44" actId="14100"/>
          <ac:spMkLst>
            <pc:docMk/>
            <pc:sldMk cId="1041614925" sldId="269"/>
            <ac:spMk id="4" creationId="{00000000-0000-0000-0000-000000000000}"/>
          </ac:spMkLst>
        </pc:spChg>
        <pc:spChg chg="mod">
          <ac:chgData name="Kerry Perkins" userId="c2e5e452-c219-4486-888c-7acf77515431" providerId="ADAL" clId="{2334E1AB-5849-4A74-AB5D-B203B68AFEC0}" dt="2025-10-03T13:41:30.577" v="41" actId="1076"/>
          <ac:spMkLst>
            <pc:docMk/>
            <pc:sldMk cId="1041614925" sldId="269"/>
            <ac:spMk id="5" creationId="{00000000-0000-0000-0000-000000000000}"/>
          </ac:spMkLst>
        </pc:spChg>
        <pc:spChg chg="del">
          <ac:chgData name="Kerry Perkins" userId="c2e5e452-c219-4486-888c-7acf77515431" providerId="ADAL" clId="{2334E1AB-5849-4A74-AB5D-B203B68AFEC0}" dt="2025-10-03T13:40:41.641" v="36"/>
          <ac:spMkLst>
            <pc:docMk/>
            <pc:sldMk cId="1041614925" sldId="269"/>
            <ac:spMk id="12" creationId="{F70C2B8F-6B1B-46D5-86E6-40F36C695FC2}"/>
          </ac:spMkLst>
        </pc:spChg>
        <pc:spChg chg="del">
          <ac:chgData name="Kerry Perkins" userId="c2e5e452-c219-4486-888c-7acf77515431" providerId="ADAL" clId="{2334E1AB-5849-4A74-AB5D-B203B68AFEC0}" dt="2025-10-03T13:40:41.641" v="36"/>
          <ac:spMkLst>
            <pc:docMk/>
            <pc:sldMk cId="1041614925" sldId="269"/>
            <ac:spMk id="14" creationId="{DB521824-592C-476A-AB0A-CA0C6D1F3407}"/>
          </ac:spMkLst>
        </pc:spChg>
        <pc:spChg chg="del">
          <ac:chgData name="Kerry Perkins" userId="c2e5e452-c219-4486-888c-7acf77515431" providerId="ADAL" clId="{2334E1AB-5849-4A74-AB5D-B203B68AFEC0}" dt="2025-10-03T13:40:41.641" v="36"/>
          <ac:spMkLst>
            <pc:docMk/>
            <pc:sldMk cId="1041614925" sldId="269"/>
            <ac:spMk id="16" creationId="{A2749EFA-8EE4-4EB8-9424-8E593B9320AD}"/>
          </ac:spMkLst>
        </pc:spChg>
        <pc:spChg chg="del">
          <ac:chgData name="Kerry Perkins" userId="c2e5e452-c219-4486-888c-7acf77515431" providerId="ADAL" clId="{2334E1AB-5849-4A74-AB5D-B203B68AFEC0}" dt="2025-10-03T13:40:41.641" v="36"/>
          <ac:spMkLst>
            <pc:docMk/>
            <pc:sldMk cId="1041614925" sldId="269"/>
            <ac:spMk id="18" creationId="{B5C860C9-D4F9-4350-80DA-0D1CD36C7741}"/>
          </ac:spMkLst>
        </pc:spChg>
        <pc:spChg chg="del">
          <ac:chgData name="Kerry Perkins" userId="c2e5e452-c219-4486-888c-7acf77515431" providerId="ADAL" clId="{2334E1AB-5849-4A74-AB5D-B203B68AFEC0}" dt="2025-10-03T13:40:41.641" v="36"/>
          <ac:spMkLst>
            <pc:docMk/>
            <pc:sldMk cId="1041614925" sldId="269"/>
            <ac:spMk id="20" creationId="{538A90C8-AE0E-4EBA-9AF8-EEDB206020E0}"/>
          </ac:spMkLst>
        </pc:spChg>
        <pc:picChg chg="mod">
          <ac:chgData name="Kerry Perkins" userId="c2e5e452-c219-4486-888c-7acf77515431" providerId="ADAL" clId="{2334E1AB-5849-4A74-AB5D-B203B68AFEC0}" dt="2025-10-03T13:41:38.482" v="43" actId="1076"/>
          <ac:picMkLst>
            <pc:docMk/>
            <pc:sldMk cId="1041614925" sldId="269"/>
            <ac:picMk id="9" creationId="{92368F1A-3B71-4427-8926-1D84CC3425BB}"/>
          </ac:picMkLst>
        </pc:picChg>
      </pc:sldChg>
      <pc:sldChg chg="add setBg">
        <pc:chgData name="Kerry Perkins" userId="c2e5e452-c219-4486-888c-7acf77515431" providerId="ADAL" clId="{2334E1AB-5849-4A74-AB5D-B203B68AFEC0}" dt="2025-10-03T13:39:05.433" v="33"/>
        <pc:sldMkLst>
          <pc:docMk/>
          <pc:sldMk cId="3473463425" sldId="271"/>
        </pc:sldMkLst>
      </pc:sldChg>
      <pc:sldChg chg="delSp modSp add mod setBg delDesignElem">
        <pc:chgData name="Kerry Perkins" userId="c2e5e452-c219-4486-888c-7acf77515431" providerId="ADAL" clId="{2334E1AB-5849-4A74-AB5D-B203B68AFEC0}" dt="2025-10-03T13:45:52.340" v="47" actId="3062"/>
        <pc:sldMkLst>
          <pc:docMk/>
          <pc:sldMk cId="568105173" sldId="272"/>
        </pc:sldMkLst>
        <pc:spChg chg="mod">
          <ac:chgData name="Kerry Perkins" userId="c2e5e452-c219-4486-888c-7acf77515431" providerId="ADAL" clId="{2334E1AB-5849-4A74-AB5D-B203B68AFEC0}" dt="2025-10-03T13:45:52.340" v="47" actId="3062"/>
          <ac:spMkLst>
            <pc:docMk/>
            <pc:sldMk cId="568105173" sldId="272"/>
            <ac:spMk id="2" creationId="{00000000-0000-0000-0000-000000000000}"/>
          </ac:spMkLst>
        </pc:spChg>
        <pc:spChg chg="del">
          <ac:chgData name="Kerry Perkins" userId="c2e5e452-c219-4486-888c-7acf77515431" providerId="ADAL" clId="{2334E1AB-5849-4A74-AB5D-B203B68AFEC0}" dt="2025-10-03T13:45:46.347" v="46"/>
          <ac:spMkLst>
            <pc:docMk/>
            <pc:sldMk cId="568105173" sldId="272"/>
            <ac:spMk id="19" creationId="{CC28BCC9-4093-4FD5-83EB-7EC297F51396}"/>
          </ac:spMkLst>
        </pc:spChg>
        <pc:grpChg chg="del">
          <ac:chgData name="Kerry Perkins" userId="c2e5e452-c219-4486-888c-7acf77515431" providerId="ADAL" clId="{2334E1AB-5849-4A74-AB5D-B203B68AFEC0}" dt="2025-10-03T13:45:46.347" v="46"/>
          <ac:grpSpMkLst>
            <pc:docMk/>
            <pc:sldMk cId="568105173" sldId="272"/>
            <ac:grpSpMk id="10" creationId="{08BCF048-8940-4354-B9EC-5AD74E283CE3}"/>
          </ac:grpSpMkLst>
        </pc:grpChg>
      </pc:sldChg>
      <pc:sldChg chg="add setBg">
        <pc:chgData name="Kerry Perkins" userId="c2e5e452-c219-4486-888c-7acf77515431" providerId="ADAL" clId="{2334E1AB-5849-4A74-AB5D-B203B68AFEC0}" dt="2025-10-03T13:46:17.736" v="48"/>
        <pc:sldMkLst>
          <pc:docMk/>
          <pc:sldMk cId="1426447940" sldId="274"/>
        </pc:sldMkLst>
      </pc:sldChg>
      <pc:sldChg chg="delSp modSp add mod setBg delDesignElem">
        <pc:chgData name="Kerry Perkins" userId="c2e5e452-c219-4486-888c-7acf77515431" providerId="ADAL" clId="{2334E1AB-5849-4A74-AB5D-B203B68AFEC0}" dt="2025-10-03T13:49:34.618" v="51" actId="207"/>
        <pc:sldMkLst>
          <pc:docMk/>
          <pc:sldMk cId="2508488745" sldId="283"/>
        </pc:sldMkLst>
        <pc:spChg chg="mod">
          <ac:chgData name="Kerry Perkins" userId="c2e5e452-c219-4486-888c-7acf77515431" providerId="ADAL" clId="{2334E1AB-5849-4A74-AB5D-B203B68AFEC0}" dt="2025-10-03T13:49:34.618" v="51" actId="207"/>
          <ac:spMkLst>
            <pc:docMk/>
            <pc:sldMk cId="2508488745" sldId="283"/>
            <ac:spMk id="2" creationId="{00000000-0000-0000-0000-000000000000}"/>
          </ac:spMkLst>
        </pc:spChg>
        <pc:spChg chg="del">
          <ac:chgData name="Kerry Perkins" userId="c2e5e452-c219-4486-888c-7acf77515431" providerId="ADAL" clId="{2334E1AB-5849-4A74-AB5D-B203B68AFEC0}" dt="2025-10-03T13:49:24.839" v="50"/>
          <ac:spMkLst>
            <pc:docMk/>
            <pc:sldMk cId="2508488745" sldId="283"/>
            <ac:spMk id="19" creationId="{CC28BCC9-4093-4FD5-83EB-7EC297F51396}"/>
          </ac:spMkLst>
        </pc:spChg>
        <pc:grpChg chg="del">
          <ac:chgData name="Kerry Perkins" userId="c2e5e452-c219-4486-888c-7acf77515431" providerId="ADAL" clId="{2334E1AB-5849-4A74-AB5D-B203B68AFEC0}" dt="2025-10-03T13:49:24.839" v="50"/>
          <ac:grpSpMkLst>
            <pc:docMk/>
            <pc:sldMk cId="2508488745" sldId="283"/>
            <ac:grpSpMk id="10" creationId="{08BCF048-8940-4354-B9EC-5AD74E283CE3}"/>
          </ac:grpSpMkLst>
        </pc:grpChg>
      </pc:sldChg>
      <pc:sldChg chg="add setBg">
        <pc:chgData name="Kerry Perkins" userId="c2e5e452-c219-4486-888c-7acf77515431" providerId="ADAL" clId="{2334E1AB-5849-4A74-AB5D-B203B68AFEC0}" dt="2025-10-03T13:49:57.239" v="52"/>
        <pc:sldMkLst>
          <pc:docMk/>
          <pc:sldMk cId="3176867301" sldId="284"/>
        </pc:sldMkLst>
      </pc:sldChg>
      <pc:sldChg chg="del">
        <pc:chgData name="Kerry Perkins" userId="c2e5e452-c219-4486-888c-7acf77515431" providerId="ADAL" clId="{2334E1AB-5849-4A74-AB5D-B203B68AFEC0}" dt="2025-10-03T11:44:58.150" v="2" actId="47"/>
        <pc:sldMkLst>
          <pc:docMk/>
          <pc:sldMk cId="1820419697" sldId="287"/>
        </pc:sldMkLst>
      </pc:sldChg>
      <pc:sldChg chg="add">
        <pc:chgData name="Kerry Perkins" userId="c2e5e452-c219-4486-888c-7acf77515431" providerId="ADAL" clId="{2334E1AB-5849-4A74-AB5D-B203B68AFEC0}" dt="2025-10-03T11:51:47.514" v="19"/>
        <pc:sldMkLst>
          <pc:docMk/>
          <pc:sldMk cId="2325815020" sldId="292"/>
        </pc:sldMkLst>
      </pc:sldChg>
      <pc:sldChg chg="add setBg">
        <pc:chgData name="Kerry Perkins" userId="c2e5e452-c219-4486-888c-7acf77515431" providerId="ADAL" clId="{2334E1AB-5849-4A74-AB5D-B203B68AFEC0}" dt="2025-10-03T11:52:05.573" v="20"/>
        <pc:sldMkLst>
          <pc:docMk/>
          <pc:sldMk cId="2047693407" sldId="293"/>
        </pc:sldMkLst>
      </pc:sldChg>
      <pc:sldChg chg="add setBg">
        <pc:chgData name="Kerry Perkins" userId="c2e5e452-c219-4486-888c-7acf77515431" providerId="ADAL" clId="{2334E1AB-5849-4A74-AB5D-B203B68AFEC0}" dt="2025-10-03T11:52:18.485" v="21"/>
        <pc:sldMkLst>
          <pc:docMk/>
          <pc:sldMk cId="2358489827" sldId="294"/>
        </pc:sldMkLst>
      </pc:sldChg>
      <pc:sldChg chg="add setBg">
        <pc:chgData name="Kerry Perkins" userId="c2e5e452-c219-4486-888c-7acf77515431" providerId="ADAL" clId="{2334E1AB-5849-4A74-AB5D-B203B68AFEC0}" dt="2025-10-03T11:52:38.461" v="22"/>
        <pc:sldMkLst>
          <pc:docMk/>
          <pc:sldMk cId="1208797416" sldId="295"/>
        </pc:sldMkLst>
      </pc:sldChg>
      <pc:sldChg chg="add setBg">
        <pc:chgData name="Kerry Perkins" userId="c2e5e452-c219-4486-888c-7acf77515431" providerId="ADAL" clId="{2334E1AB-5849-4A74-AB5D-B203B68AFEC0}" dt="2025-10-03T11:52:47.674" v="23"/>
        <pc:sldMkLst>
          <pc:docMk/>
          <pc:sldMk cId="1546245435" sldId="296"/>
        </pc:sldMkLst>
      </pc:sldChg>
      <pc:sldChg chg="add setBg">
        <pc:chgData name="Kerry Perkins" userId="c2e5e452-c219-4486-888c-7acf77515431" providerId="ADAL" clId="{2334E1AB-5849-4A74-AB5D-B203B68AFEC0}" dt="2025-10-03T11:53:01.529" v="24"/>
        <pc:sldMkLst>
          <pc:docMk/>
          <pc:sldMk cId="3434880627" sldId="297"/>
        </pc:sldMkLst>
      </pc:sldChg>
      <pc:sldChg chg="del">
        <pc:chgData name="Kerry Perkins" userId="c2e5e452-c219-4486-888c-7acf77515431" providerId="ADAL" clId="{2334E1AB-5849-4A74-AB5D-B203B68AFEC0}" dt="2025-10-03T11:44:56.476" v="0" actId="47"/>
        <pc:sldMkLst>
          <pc:docMk/>
          <pc:sldMk cId="2359240311" sldId="299"/>
        </pc:sldMkLst>
      </pc:sldChg>
      <pc:sldChg chg="del">
        <pc:chgData name="Kerry Perkins" userId="c2e5e452-c219-4486-888c-7acf77515431" providerId="ADAL" clId="{2334E1AB-5849-4A74-AB5D-B203B68AFEC0}" dt="2025-10-03T11:44:58.776" v="3" actId="47"/>
        <pc:sldMkLst>
          <pc:docMk/>
          <pc:sldMk cId="1127164557" sldId="329"/>
        </pc:sldMkLst>
      </pc:sldChg>
      <pc:sldChg chg="del">
        <pc:chgData name="Kerry Perkins" userId="c2e5e452-c219-4486-888c-7acf77515431" providerId="ADAL" clId="{2334E1AB-5849-4A74-AB5D-B203B68AFEC0}" dt="2025-10-03T11:46:53.861" v="16" actId="47"/>
        <pc:sldMkLst>
          <pc:docMk/>
          <pc:sldMk cId="1462885073" sldId="331"/>
        </pc:sldMkLst>
      </pc:sldChg>
      <pc:sldChg chg="del">
        <pc:chgData name="Kerry Perkins" userId="c2e5e452-c219-4486-888c-7acf77515431" providerId="ADAL" clId="{2334E1AB-5849-4A74-AB5D-B203B68AFEC0}" dt="2025-10-03T11:45:11.062" v="9" actId="47"/>
        <pc:sldMkLst>
          <pc:docMk/>
          <pc:sldMk cId="2320709937" sldId="333"/>
        </pc:sldMkLst>
      </pc:sldChg>
      <pc:sldChg chg="del">
        <pc:chgData name="Kerry Perkins" userId="c2e5e452-c219-4486-888c-7acf77515431" providerId="ADAL" clId="{2334E1AB-5849-4A74-AB5D-B203B68AFEC0}" dt="2025-10-03T11:45:03.715" v="8" actId="47"/>
        <pc:sldMkLst>
          <pc:docMk/>
          <pc:sldMk cId="939853421" sldId="334"/>
        </pc:sldMkLst>
      </pc:sldChg>
      <pc:sldChg chg="del">
        <pc:chgData name="Kerry Perkins" userId="c2e5e452-c219-4486-888c-7acf77515431" providerId="ADAL" clId="{2334E1AB-5849-4A74-AB5D-B203B68AFEC0}" dt="2025-10-03T11:44:59.749" v="4" actId="47"/>
        <pc:sldMkLst>
          <pc:docMk/>
          <pc:sldMk cId="2604660846" sldId="338"/>
        </pc:sldMkLst>
      </pc:sldChg>
      <pc:sldChg chg="del">
        <pc:chgData name="Kerry Perkins" userId="c2e5e452-c219-4486-888c-7acf77515431" providerId="ADAL" clId="{2334E1AB-5849-4A74-AB5D-B203B68AFEC0}" dt="2025-10-03T11:45:00.560" v="5" actId="47"/>
        <pc:sldMkLst>
          <pc:docMk/>
          <pc:sldMk cId="2362783855" sldId="339"/>
        </pc:sldMkLst>
      </pc:sldChg>
      <pc:sldChg chg="del">
        <pc:chgData name="Kerry Perkins" userId="c2e5e452-c219-4486-888c-7acf77515431" providerId="ADAL" clId="{2334E1AB-5849-4A74-AB5D-B203B68AFEC0}" dt="2025-10-03T11:45:11.098" v="10" actId="47"/>
        <pc:sldMkLst>
          <pc:docMk/>
          <pc:sldMk cId="1507703578" sldId="347"/>
        </pc:sldMkLst>
      </pc:sldChg>
      <pc:sldChg chg="del">
        <pc:chgData name="Kerry Perkins" userId="c2e5e452-c219-4486-888c-7acf77515431" providerId="ADAL" clId="{2334E1AB-5849-4A74-AB5D-B203B68AFEC0}" dt="2025-10-03T11:45:14.314" v="11" actId="47"/>
        <pc:sldMkLst>
          <pc:docMk/>
          <pc:sldMk cId="2467909422" sldId="348"/>
        </pc:sldMkLst>
      </pc:sldChg>
      <pc:sldChg chg="del">
        <pc:chgData name="Kerry Perkins" userId="c2e5e452-c219-4486-888c-7acf77515431" providerId="ADAL" clId="{2334E1AB-5849-4A74-AB5D-B203B68AFEC0}" dt="2025-10-03T11:45:15.127" v="12" actId="47"/>
        <pc:sldMkLst>
          <pc:docMk/>
          <pc:sldMk cId="719959805" sldId="349"/>
        </pc:sldMkLst>
      </pc:sldChg>
      <pc:sldChg chg="del">
        <pc:chgData name="Kerry Perkins" userId="c2e5e452-c219-4486-888c-7acf77515431" providerId="ADAL" clId="{2334E1AB-5849-4A74-AB5D-B203B68AFEC0}" dt="2025-10-03T11:45:03.183" v="7" actId="47"/>
        <pc:sldMkLst>
          <pc:docMk/>
          <pc:sldMk cId="2065875079" sldId="350"/>
        </pc:sldMkLst>
      </pc:sldChg>
      <pc:sldChg chg="del">
        <pc:chgData name="Kerry Perkins" userId="c2e5e452-c219-4486-888c-7acf77515431" providerId="ADAL" clId="{2334E1AB-5849-4A74-AB5D-B203B68AFEC0}" dt="2025-10-03T11:45:16.507" v="13" actId="47"/>
        <pc:sldMkLst>
          <pc:docMk/>
          <pc:sldMk cId="4140820232" sldId="351"/>
        </pc:sldMkLst>
      </pc:sldChg>
      <pc:sldChg chg="del">
        <pc:chgData name="Kerry Perkins" userId="c2e5e452-c219-4486-888c-7acf77515431" providerId="ADAL" clId="{2334E1AB-5849-4A74-AB5D-B203B68AFEC0}" dt="2025-10-03T11:45:19.618" v="14" actId="47"/>
        <pc:sldMkLst>
          <pc:docMk/>
          <pc:sldMk cId="3664760321" sldId="352"/>
        </pc:sldMkLst>
      </pc:sldChg>
      <pc:sldChg chg="del">
        <pc:chgData name="Kerry Perkins" userId="c2e5e452-c219-4486-888c-7acf77515431" providerId="ADAL" clId="{2334E1AB-5849-4A74-AB5D-B203B68AFEC0}" dt="2025-10-03T11:45:23.034" v="15" actId="47"/>
        <pc:sldMkLst>
          <pc:docMk/>
          <pc:sldMk cId="567004599" sldId="353"/>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45678-F7F2-45DD-A95E-CADEF94BF4B4}"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664BE520-2B56-4DA9-A955-25E1FD7DEC30}">
      <dgm:prSet/>
      <dgm:spPr/>
      <dgm:t>
        <a:bodyPr/>
        <a:lstStyle/>
        <a:p>
          <a:r>
            <a:rPr lang="en-GB" b="0" i="0"/>
            <a:t>Patterns in data</a:t>
          </a:r>
          <a:endParaRPr lang="en-US"/>
        </a:p>
      </dgm:t>
    </dgm:pt>
    <dgm:pt modelId="{3A9F6241-295F-475A-9824-A75EDAE7B0CE}" type="parTrans" cxnId="{C541CDC6-D3B2-428C-AE2B-AD3A289EDC48}">
      <dgm:prSet/>
      <dgm:spPr/>
      <dgm:t>
        <a:bodyPr/>
        <a:lstStyle/>
        <a:p>
          <a:endParaRPr lang="en-US"/>
        </a:p>
      </dgm:t>
    </dgm:pt>
    <dgm:pt modelId="{7E89340A-DF4C-442E-AE5A-34EABDF158C2}" type="sibTrans" cxnId="{C541CDC6-D3B2-428C-AE2B-AD3A289EDC48}">
      <dgm:prSet/>
      <dgm:spPr/>
      <dgm:t>
        <a:bodyPr/>
        <a:lstStyle/>
        <a:p>
          <a:endParaRPr lang="en-US"/>
        </a:p>
      </dgm:t>
    </dgm:pt>
    <dgm:pt modelId="{DDB304A9-0207-4A43-90E5-3BA34C3275EA}">
      <dgm:prSet/>
      <dgm:spPr/>
      <dgm:t>
        <a:bodyPr/>
        <a:lstStyle/>
        <a:p>
          <a:r>
            <a:rPr lang="en-GB" b="0" i="0"/>
            <a:t>Measures of central tendancy</a:t>
          </a:r>
          <a:endParaRPr lang="en-US"/>
        </a:p>
      </dgm:t>
    </dgm:pt>
    <dgm:pt modelId="{38615D86-2A5C-4F03-BB08-44099E9D4859}" type="parTrans" cxnId="{1463EF84-4E75-45BA-93B4-60410A4DF640}">
      <dgm:prSet/>
      <dgm:spPr/>
      <dgm:t>
        <a:bodyPr/>
        <a:lstStyle/>
        <a:p>
          <a:endParaRPr lang="en-US"/>
        </a:p>
      </dgm:t>
    </dgm:pt>
    <dgm:pt modelId="{25DF1FDE-F0FD-4BB9-AE06-8A943F3BC103}" type="sibTrans" cxnId="{1463EF84-4E75-45BA-93B4-60410A4DF640}">
      <dgm:prSet/>
      <dgm:spPr/>
      <dgm:t>
        <a:bodyPr/>
        <a:lstStyle/>
        <a:p>
          <a:endParaRPr lang="en-US"/>
        </a:p>
      </dgm:t>
    </dgm:pt>
    <dgm:pt modelId="{C7C3EDDF-37DA-4F87-9B30-FA058E88A16C}">
      <dgm:prSet/>
      <dgm:spPr/>
      <dgm:t>
        <a:bodyPr/>
        <a:lstStyle/>
        <a:p>
          <a:r>
            <a:rPr lang="en-GB" b="0" i="0"/>
            <a:t>Measures of dispersion</a:t>
          </a:r>
          <a:endParaRPr lang="en-US"/>
        </a:p>
      </dgm:t>
    </dgm:pt>
    <dgm:pt modelId="{D953BE05-496F-40C5-B64A-5BBA3A12C7D2}" type="parTrans" cxnId="{C17C1798-50EB-4343-9A74-6D43A2193CC5}">
      <dgm:prSet/>
      <dgm:spPr/>
      <dgm:t>
        <a:bodyPr/>
        <a:lstStyle/>
        <a:p>
          <a:endParaRPr lang="en-US"/>
        </a:p>
      </dgm:t>
    </dgm:pt>
    <dgm:pt modelId="{4A12F068-BDAD-428C-8D93-2C0C2C382395}" type="sibTrans" cxnId="{C17C1798-50EB-4343-9A74-6D43A2193CC5}">
      <dgm:prSet/>
      <dgm:spPr/>
      <dgm:t>
        <a:bodyPr/>
        <a:lstStyle/>
        <a:p>
          <a:endParaRPr lang="en-US"/>
        </a:p>
      </dgm:t>
    </dgm:pt>
    <dgm:pt modelId="{4ED74049-5872-4757-A4EE-6CE43D0504D4}" type="pres">
      <dgm:prSet presAssocID="{87D45678-F7F2-45DD-A95E-CADEF94BF4B4}" presName="outerComposite" presStyleCnt="0">
        <dgm:presLayoutVars>
          <dgm:chMax val="5"/>
          <dgm:dir/>
          <dgm:resizeHandles val="exact"/>
        </dgm:presLayoutVars>
      </dgm:prSet>
      <dgm:spPr/>
    </dgm:pt>
    <dgm:pt modelId="{13649293-D2A2-4715-BFE0-C1F288E2F660}" type="pres">
      <dgm:prSet presAssocID="{87D45678-F7F2-45DD-A95E-CADEF94BF4B4}" presName="dummyMaxCanvas" presStyleCnt="0">
        <dgm:presLayoutVars/>
      </dgm:prSet>
      <dgm:spPr/>
    </dgm:pt>
    <dgm:pt modelId="{DBC24B62-388A-4409-A333-2A95FB540849}" type="pres">
      <dgm:prSet presAssocID="{87D45678-F7F2-45DD-A95E-CADEF94BF4B4}" presName="ThreeNodes_1" presStyleLbl="node1" presStyleIdx="0" presStyleCnt="3">
        <dgm:presLayoutVars>
          <dgm:bulletEnabled val="1"/>
        </dgm:presLayoutVars>
      </dgm:prSet>
      <dgm:spPr/>
    </dgm:pt>
    <dgm:pt modelId="{83267653-C5CC-45E3-B141-E362977B010A}" type="pres">
      <dgm:prSet presAssocID="{87D45678-F7F2-45DD-A95E-CADEF94BF4B4}" presName="ThreeNodes_2" presStyleLbl="node1" presStyleIdx="1" presStyleCnt="3">
        <dgm:presLayoutVars>
          <dgm:bulletEnabled val="1"/>
        </dgm:presLayoutVars>
      </dgm:prSet>
      <dgm:spPr/>
    </dgm:pt>
    <dgm:pt modelId="{CD523C40-D7F0-4201-A6DF-1CB93F4FD10A}" type="pres">
      <dgm:prSet presAssocID="{87D45678-F7F2-45DD-A95E-CADEF94BF4B4}" presName="ThreeNodes_3" presStyleLbl="node1" presStyleIdx="2" presStyleCnt="3">
        <dgm:presLayoutVars>
          <dgm:bulletEnabled val="1"/>
        </dgm:presLayoutVars>
      </dgm:prSet>
      <dgm:spPr/>
    </dgm:pt>
    <dgm:pt modelId="{7101604C-A394-4EDA-84FF-945BE78802E9}" type="pres">
      <dgm:prSet presAssocID="{87D45678-F7F2-45DD-A95E-CADEF94BF4B4}" presName="ThreeConn_1-2" presStyleLbl="fgAccFollowNode1" presStyleIdx="0" presStyleCnt="2">
        <dgm:presLayoutVars>
          <dgm:bulletEnabled val="1"/>
        </dgm:presLayoutVars>
      </dgm:prSet>
      <dgm:spPr/>
    </dgm:pt>
    <dgm:pt modelId="{F3E556BF-C927-4EA2-B31F-EB78EB909B29}" type="pres">
      <dgm:prSet presAssocID="{87D45678-F7F2-45DD-A95E-CADEF94BF4B4}" presName="ThreeConn_2-3" presStyleLbl="fgAccFollowNode1" presStyleIdx="1" presStyleCnt="2">
        <dgm:presLayoutVars>
          <dgm:bulletEnabled val="1"/>
        </dgm:presLayoutVars>
      </dgm:prSet>
      <dgm:spPr/>
    </dgm:pt>
    <dgm:pt modelId="{613C940B-88EC-4780-B8CD-3FE4AB5BB64B}" type="pres">
      <dgm:prSet presAssocID="{87D45678-F7F2-45DD-A95E-CADEF94BF4B4}" presName="ThreeNodes_1_text" presStyleLbl="node1" presStyleIdx="2" presStyleCnt="3">
        <dgm:presLayoutVars>
          <dgm:bulletEnabled val="1"/>
        </dgm:presLayoutVars>
      </dgm:prSet>
      <dgm:spPr/>
    </dgm:pt>
    <dgm:pt modelId="{018EC6CF-05EF-4546-8111-CFF3FE63DF79}" type="pres">
      <dgm:prSet presAssocID="{87D45678-F7F2-45DD-A95E-CADEF94BF4B4}" presName="ThreeNodes_2_text" presStyleLbl="node1" presStyleIdx="2" presStyleCnt="3">
        <dgm:presLayoutVars>
          <dgm:bulletEnabled val="1"/>
        </dgm:presLayoutVars>
      </dgm:prSet>
      <dgm:spPr/>
    </dgm:pt>
    <dgm:pt modelId="{A0BD74B7-FEA9-4A42-B6D7-8B0D21DAA799}" type="pres">
      <dgm:prSet presAssocID="{87D45678-F7F2-45DD-A95E-CADEF94BF4B4}" presName="ThreeNodes_3_text" presStyleLbl="node1" presStyleIdx="2" presStyleCnt="3">
        <dgm:presLayoutVars>
          <dgm:bulletEnabled val="1"/>
        </dgm:presLayoutVars>
      </dgm:prSet>
      <dgm:spPr/>
    </dgm:pt>
  </dgm:ptLst>
  <dgm:cxnLst>
    <dgm:cxn modelId="{EDAE2963-335B-4848-AFF1-42CA32089379}" type="presOf" srcId="{664BE520-2B56-4DA9-A955-25E1FD7DEC30}" destId="{DBC24B62-388A-4409-A333-2A95FB540849}" srcOrd="0" destOrd="0" presId="urn:microsoft.com/office/officeart/2005/8/layout/vProcess5"/>
    <dgm:cxn modelId="{AA74A276-9E9F-41B6-A883-9786CFD3A65A}" type="presOf" srcId="{25DF1FDE-F0FD-4BB9-AE06-8A943F3BC103}" destId="{F3E556BF-C927-4EA2-B31F-EB78EB909B29}" srcOrd="0" destOrd="0" presId="urn:microsoft.com/office/officeart/2005/8/layout/vProcess5"/>
    <dgm:cxn modelId="{711CDF7A-985A-406A-B3DA-4EB0B6B1801B}" type="presOf" srcId="{664BE520-2B56-4DA9-A955-25E1FD7DEC30}" destId="{613C940B-88EC-4780-B8CD-3FE4AB5BB64B}" srcOrd="1" destOrd="0" presId="urn:microsoft.com/office/officeart/2005/8/layout/vProcess5"/>
    <dgm:cxn modelId="{EA941A7F-9122-4A79-95F2-9B4DBD78E609}" type="presOf" srcId="{87D45678-F7F2-45DD-A95E-CADEF94BF4B4}" destId="{4ED74049-5872-4757-A4EE-6CE43D0504D4}" srcOrd="0" destOrd="0" presId="urn:microsoft.com/office/officeart/2005/8/layout/vProcess5"/>
    <dgm:cxn modelId="{1463EF84-4E75-45BA-93B4-60410A4DF640}" srcId="{87D45678-F7F2-45DD-A95E-CADEF94BF4B4}" destId="{DDB304A9-0207-4A43-90E5-3BA34C3275EA}" srcOrd="1" destOrd="0" parTransId="{38615D86-2A5C-4F03-BB08-44099E9D4859}" sibTransId="{25DF1FDE-F0FD-4BB9-AE06-8A943F3BC103}"/>
    <dgm:cxn modelId="{C17C1798-50EB-4343-9A74-6D43A2193CC5}" srcId="{87D45678-F7F2-45DD-A95E-CADEF94BF4B4}" destId="{C7C3EDDF-37DA-4F87-9B30-FA058E88A16C}" srcOrd="2" destOrd="0" parTransId="{D953BE05-496F-40C5-B64A-5BBA3A12C7D2}" sibTransId="{4A12F068-BDAD-428C-8D93-2C0C2C382395}"/>
    <dgm:cxn modelId="{E5AA3DA7-9CA0-47CA-B2F6-7696484D794D}" type="presOf" srcId="{7E89340A-DF4C-442E-AE5A-34EABDF158C2}" destId="{7101604C-A394-4EDA-84FF-945BE78802E9}" srcOrd="0" destOrd="0" presId="urn:microsoft.com/office/officeart/2005/8/layout/vProcess5"/>
    <dgm:cxn modelId="{388E58B7-81D9-4D5C-B1CF-4A608B885D85}" type="presOf" srcId="{C7C3EDDF-37DA-4F87-9B30-FA058E88A16C}" destId="{A0BD74B7-FEA9-4A42-B6D7-8B0D21DAA799}" srcOrd="1" destOrd="0" presId="urn:microsoft.com/office/officeart/2005/8/layout/vProcess5"/>
    <dgm:cxn modelId="{F857E0B7-0C63-453A-A5A4-66F348E9BCB1}" type="presOf" srcId="{DDB304A9-0207-4A43-90E5-3BA34C3275EA}" destId="{018EC6CF-05EF-4546-8111-CFF3FE63DF79}" srcOrd="1" destOrd="0" presId="urn:microsoft.com/office/officeart/2005/8/layout/vProcess5"/>
    <dgm:cxn modelId="{C541CDC6-D3B2-428C-AE2B-AD3A289EDC48}" srcId="{87D45678-F7F2-45DD-A95E-CADEF94BF4B4}" destId="{664BE520-2B56-4DA9-A955-25E1FD7DEC30}" srcOrd="0" destOrd="0" parTransId="{3A9F6241-295F-475A-9824-A75EDAE7B0CE}" sibTransId="{7E89340A-DF4C-442E-AE5A-34EABDF158C2}"/>
    <dgm:cxn modelId="{50105ED1-1FD8-4215-A39C-6E96C26F3028}" type="presOf" srcId="{C7C3EDDF-37DA-4F87-9B30-FA058E88A16C}" destId="{CD523C40-D7F0-4201-A6DF-1CB93F4FD10A}" srcOrd="0" destOrd="0" presId="urn:microsoft.com/office/officeart/2005/8/layout/vProcess5"/>
    <dgm:cxn modelId="{0D29ACFC-D2E1-422B-8CC6-CE4AC84BAF18}" type="presOf" srcId="{DDB304A9-0207-4A43-90E5-3BA34C3275EA}" destId="{83267653-C5CC-45E3-B141-E362977B010A}" srcOrd="0" destOrd="0" presId="urn:microsoft.com/office/officeart/2005/8/layout/vProcess5"/>
    <dgm:cxn modelId="{F606E5D5-9F4D-4679-B35A-3333D982D656}" type="presParOf" srcId="{4ED74049-5872-4757-A4EE-6CE43D0504D4}" destId="{13649293-D2A2-4715-BFE0-C1F288E2F660}" srcOrd="0" destOrd="0" presId="urn:microsoft.com/office/officeart/2005/8/layout/vProcess5"/>
    <dgm:cxn modelId="{605C1A31-7D2B-44DC-ADF1-8E4FFEA14802}" type="presParOf" srcId="{4ED74049-5872-4757-A4EE-6CE43D0504D4}" destId="{DBC24B62-388A-4409-A333-2A95FB540849}" srcOrd="1" destOrd="0" presId="urn:microsoft.com/office/officeart/2005/8/layout/vProcess5"/>
    <dgm:cxn modelId="{A1BD955E-BD50-439D-81F1-CE14BEA83E0E}" type="presParOf" srcId="{4ED74049-5872-4757-A4EE-6CE43D0504D4}" destId="{83267653-C5CC-45E3-B141-E362977B010A}" srcOrd="2" destOrd="0" presId="urn:microsoft.com/office/officeart/2005/8/layout/vProcess5"/>
    <dgm:cxn modelId="{19397E69-AA2A-4551-ABE8-FCA8BC730BA1}" type="presParOf" srcId="{4ED74049-5872-4757-A4EE-6CE43D0504D4}" destId="{CD523C40-D7F0-4201-A6DF-1CB93F4FD10A}" srcOrd="3" destOrd="0" presId="urn:microsoft.com/office/officeart/2005/8/layout/vProcess5"/>
    <dgm:cxn modelId="{357B72B6-9672-4354-AC39-098B846DE541}" type="presParOf" srcId="{4ED74049-5872-4757-A4EE-6CE43D0504D4}" destId="{7101604C-A394-4EDA-84FF-945BE78802E9}" srcOrd="4" destOrd="0" presId="urn:microsoft.com/office/officeart/2005/8/layout/vProcess5"/>
    <dgm:cxn modelId="{B4E88F1E-D14A-42E0-9F99-39DA873D13DF}" type="presParOf" srcId="{4ED74049-5872-4757-A4EE-6CE43D0504D4}" destId="{F3E556BF-C927-4EA2-B31F-EB78EB909B29}" srcOrd="5" destOrd="0" presId="urn:microsoft.com/office/officeart/2005/8/layout/vProcess5"/>
    <dgm:cxn modelId="{66140C0A-73D7-479E-995E-3903C5637CAE}" type="presParOf" srcId="{4ED74049-5872-4757-A4EE-6CE43D0504D4}" destId="{613C940B-88EC-4780-B8CD-3FE4AB5BB64B}" srcOrd="6" destOrd="0" presId="urn:microsoft.com/office/officeart/2005/8/layout/vProcess5"/>
    <dgm:cxn modelId="{25BD17D3-D62D-4E95-8403-D0249E1F2EE8}" type="presParOf" srcId="{4ED74049-5872-4757-A4EE-6CE43D0504D4}" destId="{018EC6CF-05EF-4546-8111-CFF3FE63DF79}" srcOrd="7" destOrd="0" presId="urn:microsoft.com/office/officeart/2005/8/layout/vProcess5"/>
    <dgm:cxn modelId="{37794262-8230-4A89-9F74-A047AB63889E}" type="presParOf" srcId="{4ED74049-5872-4757-A4EE-6CE43D0504D4}" destId="{A0BD74B7-FEA9-4A42-B6D7-8B0D21DAA79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E3886-E525-4FBF-A895-4B777D09D2BD}"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1A883833-89DA-47BD-91C2-BA4B8516FD45}">
      <dgm:prSet/>
      <dgm:spPr/>
      <dgm:t>
        <a:bodyPr/>
        <a:lstStyle/>
        <a:p>
          <a:r>
            <a:rPr lang="en-GB" b="0" i="0"/>
            <a:t>Here we are asking are the variances equal</a:t>
          </a:r>
          <a:endParaRPr lang="en-US"/>
        </a:p>
      </dgm:t>
    </dgm:pt>
    <dgm:pt modelId="{8D3CBBF5-67A9-4101-8327-0826F779E69A}" type="parTrans" cxnId="{EC123535-D538-4202-9DAF-F246782AB1D1}">
      <dgm:prSet/>
      <dgm:spPr/>
      <dgm:t>
        <a:bodyPr/>
        <a:lstStyle/>
        <a:p>
          <a:endParaRPr lang="en-US"/>
        </a:p>
      </dgm:t>
    </dgm:pt>
    <dgm:pt modelId="{46331C34-F083-4F8F-8556-8A846F24F039}" type="sibTrans" cxnId="{EC123535-D538-4202-9DAF-F246782AB1D1}">
      <dgm:prSet/>
      <dgm:spPr/>
      <dgm:t>
        <a:bodyPr/>
        <a:lstStyle/>
        <a:p>
          <a:endParaRPr lang="en-US"/>
        </a:p>
      </dgm:t>
    </dgm:pt>
    <dgm:pt modelId="{D70C8B00-8224-43FE-B4A6-B2895B7EC2B2}">
      <dgm:prSet/>
      <dgm:spPr/>
      <dgm:t>
        <a:bodyPr/>
        <a:lstStyle/>
        <a:p>
          <a:r>
            <a:rPr lang="en-GB" b="1" i="0"/>
            <a:t>P&lt;0.05 </a:t>
          </a:r>
          <a:r>
            <a:rPr lang="en-GB" b="0" i="0"/>
            <a:t>likely to be different= </a:t>
          </a:r>
          <a:r>
            <a:rPr lang="en-GB" b="1" i="0"/>
            <a:t>unequal variances</a:t>
          </a:r>
          <a:endParaRPr lang="en-US"/>
        </a:p>
      </dgm:t>
    </dgm:pt>
    <dgm:pt modelId="{125F4110-9240-4EE9-B2F6-2B223E612B98}" type="parTrans" cxnId="{2854239F-DB8E-4620-B3A2-E92607A307D7}">
      <dgm:prSet/>
      <dgm:spPr/>
      <dgm:t>
        <a:bodyPr/>
        <a:lstStyle/>
        <a:p>
          <a:endParaRPr lang="en-US"/>
        </a:p>
      </dgm:t>
    </dgm:pt>
    <dgm:pt modelId="{B1995D57-AF74-4F20-8C50-CA7341DCDA78}" type="sibTrans" cxnId="{2854239F-DB8E-4620-B3A2-E92607A307D7}">
      <dgm:prSet/>
      <dgm:spPr/>
      <dgm:t>
        <a:bodyPr/>
        <a:lstStyle/>
        <a:p>
          <a:endParaRPr lang="en-US"/>
        </a:p>
      </dgm:t>
    </dgm:pt>
    <dgm:pt modelId="{680CECBB-53B6-495A-8978-4D3D6FDC9AD8}">
      <dgm:prSet/>
      <dgm:spPr/>
      <dgm:t>
        <a:bodyPr/>
        <a:lstStyle/>
        <a:p>
          <a:r>
            <a:rPr lang="en-GB" b="1" i="0"/>
            <a:t>P&gt;0.05 </a:t>
          </a:r>
          <a:r>
            <a:rPr lang="en-GB" b="0" i="0"/>
            <a:t>not enough evidence to suggest a difference= </a:t>
          </a:r>
          <a:r>
            <a:rPr lang="en-GB" b="1" i="0"/>
            <a:t>equal variances</a:t>
          </a:r>
          <a:endParaRPr lang="en-US"/>
        </a:p>
      </dgm:t>
    </dgm:pt>
    <dgm:pt modelId="{AEF1133D-06EA-4733-B1E3-B44732D4BC18}" type="parTrans" cxnId="{2BE6628B-6D7C-4AA4-B4C9-693953B575D3}">
      <dgm:prSet/>
      <dgm:spPr/>
      <dgm:t>
        <a:bodyPr/>
        <a:lstStyle/>
        <a:p>
          <a:endParaRPr lang="en-US"/>
        </a:p>
      </dgm:t>
    </dgm:pt>
    <dgm:pt modelId="{A22AE82E-AD59-4DCF-8D6B-ED99BAE51E44}" type="sibTrans" cxnId="{2BE6628B-6D7C-4AA4-B4C9-693953B575D3}">
      <dgm:prSet/>
      <dgm:spPr/>
      <dgm:t>
        <a:bodyPr/>
        <a:lstStyle/>
        <a:p>
          <a:endParaRPr lang="en-US"/>
        </a:p>
      </dgm:t>
    </dgm:pt>
    <dgm:pt modelId="{76D16CF6-E4FF-4D17-A22A-B4C3A69C5A6C}" type="pres">
      <dgm:prSet presAssocID="{DA2E3886-E525-4FBF-A895-4B777D09D2BD}" presName="outerComposite" presStyleCnt="0">
        <dgm:presLayoutVars>
          <dgm:chMax val="5"/>
          <dgm:dir/>
          <dgm:resizeHandles val="exact"/>
        </dgm:presLayoutVars>
      </dgm:prSet>
      <dgm:spPr/>
    </dgm:pt>
    <dgm:pt modelId="{B8862E44-BB14-4771-9BAD-EBBDF9170761}" type="pres">
      <dgm:prSet presAssocID="{DA2E3886-E525-4FBF-A895-4B777D09D2BD}" presName="dummyMaxCanvas" presStyleCnt="0">
        <dgm:presLayoutVars/>
      </dgm:prSet>
      <dgm:spPr/>
    </dgm:pt>
    <dgm:pt modelId="{82A300FE-9D65-4D3E-AC3B-E3E5F68E43DA}" type="pres">
      <dgm:prSet presAssocID="{DA2E3886-E525-4FBF-A895-4B777D09D2BD}" presName="ThreeNodes_1" presStyleLbl="node1" presStyleIdx="0" presStyleCnt="3">
        <dgm:presLayoutVars>
          <dgm:bulletEnabled val="1"/>
        </dgm:presLayoutVars>
      </dgm:prSet>
      <dgm:spPr/>
    </dgm:pt>
    <dgm:pt modelId="{89C45240-0842-45E2-A077-1413A4754FC0}" type="pres">
      <dgm:prSet presAssocID="{DA2E3886-E525-4FBF-A895-4B777D09D2BD}" presName="ThreeNodes_2" presStyleLbl="node1" presStyleIdx="1" presStyleCnt="3">
        <dgm:presLayoutVars>
          <dgm:bulletEnabled val="1"/>
        </dgm:presLayoutVars>
      </dgm:prSet>
      <dgm:spPr/>
    </dgm:pt>
    <dgm:pt modelId="{4876E979-D357-437C-A8C2-73B57954CFB9}" type="pres">
      <dgm:prSet presAssocID="{DA2E3886-E525-4FBF-A895-4B777D09D2BD}" presName="ThreeNodes_3" presStyleLbl="node1" presStyleIdx="2" presStyleCnt="3">
        <dgm:presLayoutVars>
          <dgm:bulletEnabled val="1"/>
        </dgm:presLayoutVars>
      </dgm:prSet>
      <dgm:spPr/>
    </dgm:pt>
    <dgm:pt modelId="{1DB486B0-616A-4770-A888-92280831A7EC}" type="pres">
      <dgm:prSet presAssocID="{DA2E3886-E525-4FBF-A895-4B777D09D2BD}" presName="ThreeConn_1-2" presStyleLbl="fgAccFollowNode1" presStyleIdx="0" presStyleCnt="2">
        <dgm:presLayoutVars>
          <dgm:bulletEnabled val="1"/>
        </dgm:presLayoutVars>
      </dgm:prSet>
      <dgm:spPr/>
    </dgm:pt>
    <dgm:pt modelId="{76CBF5E5-11D6-4E72-BEE6-E4D599FDB6C9}" type="pres">
      <dgm:prSet presAssocID="{DA2E3886-E525-4FBF-A895-4B777D09D2BD}" presName="ThreeConn_2-3" presStyleLbl="fgAccFollowNode1" presStyleIdx="1" presStyleCnt="2">
        <dgm:presLayoutVars>
          <dgm:bulletEnabled val="1"/>
        </dgm:presLayoutVars>
      </dgm:prSet>
      <dgm:spPr/>
    </dgm:pt>
    <dgm:pt modelId="{D08B3E67-4D30-4EE8-8299-091C45C128BA}" type="pres">
      <dgm:prSet presAssocID="{DA2E3886-E525-4FBF-A895-4B777D09D2BD}" presName="ThreeNodes_1_text" presStyleLbl="node1" presStyleIdx="2" presStyleCnt="3">
        <dgm:presLayoutVars>
          <dgm:bulletEnabled val="1"/>
        </dgm:presLayoutVars>
      </dgm:prSet>
      <dgm:spPr/>
    </dgm:pt>
    <dgm:pt modelId="{67EF7565-F8A8-4A1D-AACE-061EA196C789}" type="pres">
      <dgm:prSet presAssocID="{DA2E3886-E525-4FBF-A895-4B777D09D2BD}" presName="ThreeNodes_2_text" presStyleLbl="node1" presStyleIdx="2" presStyleCnt="3">
        <dgm:presLayoutVars>
          <dgm:bulletEnabled val="1"/>
        </dgm:presLayoutVars>
      </dgm:prSet>
      <dgm:spPr/>
    </dgm:pt>
    <dgm:pt modelId="{8D62EE95-71E2-44DA-A0C8-B5BC00864FE4}" type="pres">
      <dgm:prSet presAssocID="{DA2E3886-E525-4FBF-A895-4B777D09D2BD}" presName="ThreeNodes_3_text" presStyleLbl="node1" presStyleIdx="2" presStyleCnt="3">
        <dgm:presLayoutVars>
          <dgm:bulletEnabled val="1"/>
        </dgm:presLayoutVars>
      </dgm:prSet>
      <dgm:spPr/>
    </dgm:pt>
  </dgm:ptLst>
  <dgm:cxnLst>
    <dgm:cxn modelId="{453C3D1D-14D3-4019-9B7E-5E93E938E021}" type="presOf" srcId="{D70C8B00-8224-43FE-B4A6-B2895B7EC2B2}" destId="{89C45240-0842-45E2-A077-1413A4754FC0}" srcOrd="0" destOrd="0" presId="urn:microsoft.com/office/officeart/2005/8/layout/vProcess5"/>
    <dgm:cxn modelId="{1C79CE27-F0DC-486B-9A1E-92D3196D129C}" type="presOf" srcId="{680CECBB-53B6-495A-8978-4D3D6FDC9AD8}" destId="{8D62EE95-71E2-44DA-A0C8-B5BC00864FE4}" srcOrd="1" destOrd="0" presId="urn:microsoft.com/office/officeart/2005/8/layout/vProcess5"/>
    <dgm:cxn modelId="{C577CB2A-0BD0-4E0D-98CF-6F3161218F2B}" type="presOf" srcId="{680CECBB-53B6-495A-8978-4D3D6FDC9AD8}" destId="{4876E979-D357-437C-A8C2-73B57954CFB9}" srcOrd="0" destOrd="0" presId="urn:microsoft.com/office/officeart/2005/8/layout/vProcess5"/>
    <dgm:cxn modelId="{482ADA2B-C64C-475E-B0C4-E8F7F92B07B0}" type="presOf" srcId="{DA2E3886-E525-4FBF-A895-4B777D09D2BD}" destId="{76D16CF6-E4FF-4D17-A22A-B4C3A69C5A6C}" srcOrd="0" destOrd="0" presId="urn:microsoft.com/office/officeart/2005/8/layout/vProcess5"/>
    <dgm:cxn modelId="{EC123535-D538-4202-9DAF-F246782AB1D1}" srcId="{DA2E3886-E525-4FBF-A895-4B777D09D2BD}" destId="{1A883833-89DA-47BD-91C2-BA4B8516FD45}" srcOrd="0" destOrd="0" parTransId="{8D3CBBF5-67A9-4101-8327-0826F779E69A}" sibTransId="{46331C34-F083-4F8F-8556-8A846F24F039}"/>
    <dgm:cxn modelId="{ED0B9E3C-1209-4AA8-B270-4F9D0FF91BC6}" type="presOf" srcId="{1A883833-89DA-47BD-91C2-BA4B8516FD45}" destId="{D08B3E67-4D30-4EE8-8299-091C45C128BA}" srcOrd="1" destOrd="0" presId="urn:microsoft.com/office/officeart/2005/8/layout/vProcess5"/>
    <dgm:cxn modelId="{BD0B6F7C-8C2C-4F1C-8465-829ABD1A6771}" type="presOf" srcId="{B1995D57-AF74-4F20-8C50-CA7341DCDA78}" destId="{76CBF5E5-11D6-4E72-BEE6-E4D599FDB6C9}" srcOrd="0" destOrd="0" presId="urn:microsoft.com/office/officeart/2005/8/layout/vProcess5"/>
    <dgm:cxn modelId="{2BE6628B-6D7C-4AA4-B4C9-693953B575D3}" srcId="{DA2E3886-E525-4FBF-A895-4B777D09D2BD}" destId="{680CECBB-53B6-495A-8978-4D3D6FDC9AD8}" srcOrd="2" destOrd="0" parTransId="{AEF1133D-06EA-4733-B1E3-B44732D4BC18}" sibTransId="{A22AE82E-AD59-4DCF-8D6B-ED99BAE51E44}"/>
    <dgm:cxn modelId="{DE18A38D-E79A-4989-A5DC-A8670AFCF5AB}" type="presOf" srcId="{46331C34-F083-4F8F-8556-8A846F24F039}" destId="{1DB486B0-616A-4770-A888-92280831A7EC}" srcOrd="0" destOrd="0" presId="urn:microsoft.com/office/officeart/2005/8/layout/vProcess5"/>
    <dgm:cxn modelId="{9A080D9E-18D2-4547-9181-056A9408F62B}" type="presOf" srcId="{D70C8B00-8224-43FE-B4A6-B2895B7EC2B2}" destId="{67EF7565-F8A8-4A1D-AACE-061EA196C789}" srcOrd="1" destOrd="0" presId="urn:microsoft.com/office/officeart/2005/8/layout/vProcess5"/>
    <dgm:cxn modelId="{2854239F-DB8E-4620-B3A2-E92607A307D7}" srcId="{DA2E3886-E525-4FBF-A895-4B777D09D2BD}" destId="{D70C8B00-8224-43FE-B4A6-B2895B7EC2B2}" srcOrd="1" destOrd="0" parTransId="{125F4110-9240-4EE9-B2F6-2B223E612B98}" sibTransId="{B1995D57-AF74-4F20-8C50-CA7341DCDA78}"/>
    <dgm:cxn modelId="{3D8520F7-27D9-4599-8574-B7F453003980}" type="presOf" srcId="{1A883833-89DA-47BD-91C2-BA4B8516FD45}" destId="{82A300FE-9D65-4D3E-AC3B-E3E5F68E43DA}" srcOrd="0" destOrd="0" presId="urn:microsoft.com/office/officeart/2005/8/layout/vProcess5"/>
    <dgm:cxn modelId="{FCF4020B-EA64-443E-B2BD-79AF485D0078}" type="presParOf" srcId="{76D16CF6-E4FF-4D17-A22A-B4C3A69C5A6C}" destId="{B8862E44-BB14-4771-9BAD-EBBDF9170761}" srcOrd="0" destOrd="0" presId="urn:microsoft.com/office/officeart/2005/8/layout/vProcess5"/>
    <dgm:cxn modelId="{242EA1BB-D5DC-44D8-B7E8-73AB1967E6AF}" type="presParOf" srcId="{76D16CF6-E4FF-4D17-A22A-B4C3A69C5A6C}" destId="{82A300FE-9D65-4D3E-AC3B-E3E5F68E43DA}" srcOrd="1" destOrd="0" presId="urn:microsoft.com/office/officeart/2005/8/layout/vProcess5"/>
    <dgm:cxn modelId="{CC57E669-A250-4A1E-86BF-0E154392C040}" type="presParOf" srcId="{76D16CF6-E4FF-4D17-A22A-B4C3A69C5A6C}" destId="{89C45240-0842-45E2-A077-1413A4754FC0}" srcOrd="2" destOrd="0" presId="urn:microsoft.com/office/officeart/2005/8/layout/vProcess5"/>
    <dgm:cxn modelId="{36A5D091-7C97-42E8-933E-218CA97B99FA}" type="presParOf" srcId="{76D16CF6-E4FF-4D17-A22A-B4C3A69C5A6C}" destId="{4876E979-D357-437C-A8C2-73B57954CFB9}" srcOrd="3" destOrd="0" presId="urn:microsoft.com/office/officeart/2005/8/layout/vProcess5"/>
    <dgm:cxn modelId="{5685D5E8-6627-4744-9FDA-5F0452F4685A}" type="presParOf" srcId="{76D16CF6-E4FF-4D17-A22A-B4C3A69C5A6C}" destId="{1DB486B0-616A-4770-A888-92280831A7EC}" srcOrd="4" destOrd="0" presId="urn:microsoft.com/office/officeart/2005/8/layout/vProcess5"/>
    <dgm:cxn modelId="{790FD348-D85D-41E7-9FCB-4A3612D34138}" type="presParOf" srcId="{76D16CF6-E4FF-4D17-A22A-B4C3A69C5A6C}" destId="{76CBF5E5-11D6-4E72-BEE6-E4D599FDB6C9}" srcOrd="5" destOrd="0" presId="urn:microsoft.com/office/officeart/2005/8/layout/vProcess5"/>
    <dgm:cxn modelId="{1131E140-9169-4FD3-8017-66CB7A0AB074}" type="presParOf" srcId="{76D16CF6-E4FF-4D17-A22A-B4C3A69C5A6C}" destId="{D08B3E67-4D30-4EE8-8299-091C45C128BA}" srcOrd="6" destOrd="0" presId="urn:microsoft.com/office/officeart/2005/8/layout/vProcess5"/>
    <dgm:cxn modelId="{675B1BEF-7129-4E38-870F-4AA70AE87030}" type="presParOf" srcId="{76D16CF6-E4FF-4D17-A22A-B4C3A69C5A6C}" destId="{67EF7565-F8A8-4A1D-AACE-061EA196C789}" srcOrd="7" destOrd="0" presId="urn:microsoft.com/office/officeart/2005/8/layout/vProcess5"/>
    <dgm:cxn modelId="{5EF6B331-0004-4E84-8400-A11402CA8766}" type="presParOf" srcId="{76D16CF6-E4FF-4D17-A22A-B4C3A69C5A6C}" destId="{8D62EE95-71E2-44DA-A0C8-B5BC00864FE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5C248-EE77-4EF1-A8F0-778DB8F8316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EE7C7A-AF0B-4034-8452-5375231D4E0D}">
      <dgm:prSet/>
      <dgm:spPr/>
      <dgm:t>
        <a:bodyPr/>
        <a:lstStyle/>
        <a:p>
          <a:r>
            <a:rPr lang="en-GB" b="1"/>
            <a:t>A nonparametric test applied to identify differences between two groups of animals/people. </a:t>
          </a:r>
          <a:endParaRPr lang="en-US"/>
        </a:p>
      </dgm:t>
    </dgm:pt>
    <dgm:pt modelId="{6EB1672D-5334-4202-B1C1-38E3647104C1}" type="parTrans" cxnId="{A0F5F184-3341-4CF0-A467-765209BAAED5}">
      <dgm:prSet/>
      <dgm:spPr/>
      <dgm:t>
        <a:bodyPr/>
        <a:lstStyle/>
        <a:p>
          <a:endParaRPr lang="en-US"/>
        </a:p>
      </dgm:t>
    </dgm:pt>
    <dgm:pt modelId="{24FAED3E-DD42-4DB4-A42C-91575BF04122}" type="sibTrans" cxnId="{A0F5F184-3341-4CF0-A467-765209BAAED5}">
      <dgm:prSet/>
      <dgm:spPr/>
      <dgm:t>
        <a:bodyPr/>
        <a:lstStyle/>
        <a:p>
          <a:endParaRPr lang="en-US"/>
        </a:p>
      </dgm:t>
    </dgm:pt>
    <dgm:pt modelId="{4E931A27-C304-4870-987A-613821BEF815}">
      <dgm:prSet/>
      <dgm:spPr/>
      <dgm:t>
        <a:bodyPr/>
        <a:lstStyle/>
        <a:p>
          <a:r>
            <a:rPr lang="en-GB" i="1"/>
            <a:t>The nonparametric equivalent to an Independent t-test. </a:t>
          </a:r>
          <a:endParaRPr lang="en-US"/>
        </a:p>
      </dgm:t>
    </dgm:pt>
    <dgm:pt modelId="{756B421F-FC0F-46E6-802F-BFD3B28B95F0}" type="parTrans" cxnId="{CE9B1E22-E49B-462A-AFE1-7B7E3FFB538D}">
      <dgm:prSet/>
      <dgm:spPr/>
      <dgm:t>
        <a:bodyPr/>
        <a:lstStyle/>
        <a:p>
          <a:endParaRPr lang="en-US"/>
        </a:p>
      </dgm:t>
    </dgm:pt>
    <dgm:pt modelId="{F376921E-BBE5-49E1-883F-3D8A56E57917}" type="sibTrans" cxnId="{CE9B1E22-E49B-462A-AFE1-7B7E3FFB538D}">
      <dgm:prSet/>
      <dgm:spPr/>
      <dgm:t>
        <a:bodyPr/>
        <a:lstStyle/>
        <a:p>
          <a:endParaRPr lang="en-US"/>
        </a:p>
      </dgm:t>
    </dgm:pt>
    <dgm:pt modelId="{9B206710-1355-4CED-8C2A-5ECED343F958}">
      <dgm:prSet/>
      <dgm:spPr/>
      <dgm:t>
        <a:bodyPr/>
        <a:lstStyle/>
        <a:p>
          <a:r>
            <a:rPr lang="en-GB"/>
            <a:t>Like all nonparametric tests the data is ranked. The Mann-Whitney considers the sum of ranks in relation to the mean rank given sample size, in relation to the standard error.   </a:t>
          </a:r>
          <a:endParaRPr lang="en-US"/>
        </a:p>
      </dgm:t>
    </dgm:pt>
    <dgm:pt modelId="{5C35DEE7-F2AA-402D-B727-0DBB3B192DBB}" type="parTrans" cxnId="{CC2064CD-2011-42A3-98DD-D02EFF109A19}">
      <dgm:prSet/>
      <dgm:spPr/>
      <dgm:t>
        <a:bodyPr/>
        <a:lstStyle/>
        <a:p>
          <a:endParaRPr lang="en-US"/>
        </a:p>
      </dgm:t>
    </dgm:pt>
    <dgm:pt modelId="{D7A69FB5-8720-49FF-BD64-F74AD587038E}" type="sibTrans" cxnId="{CC2064CD-2011-42A3-98DD-D02EFF109A19}">
      <dgm:prSet/>
      <dgm:spPr/>
      <dgm:t>
        <a:bodyPr/>
        <a:lstStyle/>
        <a:p>
          <a:endParaRPr lang="en-US"/>
        </a:p>
      </dgm:t>
    </dgm:pt>
    <dgm:pt modelId="{65578330-6CF0-4C47-8D1E-75EFC959ED19}" type="pres">
      <dgm:prSet presAssocID="{EB75C248-EE77-4EF1-A8F0-778DB8F83160}" presName="root" presStyleCnt="0">
        <dgm:presLayoutVars>
          <dgm:dir/>
          <dgm:resizeHandles val="exact"/>
        </dgm:presLayoutVars>
      </dgm:prSet>
      <dgm:spPr/>
    </dgm:pt>
    <dgm:pt modelId="{B540473D-DF64-429E-AD70-CE3294D906BA}" type="pres">
      <dgm:prSet presAssocID="{2EEE7C7A-AF0B-4034-8452-5375231D4E0D}" presName="compNode" presStyleCnt="0"/>
      <dgm:spPr/>
    </dgm:pt>
    <dgm:pt modelId="{AE848D50-D988-4FEE-85E7-BCF6386A7009}" type="pres">
      <dgm:prSet presAssocID="{2EEE7C7A-AF0B-4034-8452-5375231D4E0D}" presName="bgRect" presStyleLbl="bgShp" presStyleIdx="0" presStyleCnt="3"/>
      <dgm:spPr/>
    </dgm:pt>
    <dgm:pt modelId="{E5600B71-C96F-47C8-91F2-448AEC17DFB7}" type="pres">
      <dgm:prSet presAssocID="{2EEE7C7A-AF0B-4034-8452-5375231D4E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32AEE4A-6C4D-4899-9DBF-8CB4D7F7488A}" type="pres">
      <dgm:prSet presAssocID="{2EEE7C7A-AF0B-4034-8452-5375231D4E0D}" presName="spaceRect" presStyleCnt="0"/>
      <dgm:spPr/>
    </dgm:pt>
    <dgm:pt modelId="{0063E6A6-FA88-4C19-9329-CE682517A75D}" type="pres">
      <dgm:prSet presAssocID="{2EEE7C7A-AF0B-4034-8452-5375231D4E0D}" presName="parTx" presStyleLbl="revTx" presStyleIdx="0" presStyleCnt="3">
        <dgm:presLayoutVars>
          <dgm:chMax val="0"/>
          <dgm:chPref val="0"/>
        </dgm:presLayoutVars>
      </dgm:prSet>
      <dgm:spPr/>
    </dgm:pt>
    <dgm:pt modelId="{7783CCC8-ADD4-4820-8F6E-E532EE15DE84}" type="pres">
      <dgm:prSet presAssocID="{24FAED3E-DD42-4DB4-A42C-91575BF04122}" presName="sibTrans" presStyleCnt="0"/>
      <dgm:spPr/>
    </dgm:pt>
    <dgm:pt modelId="{699CFBB9-FF85-4D3C-A6DC-78DC1C3030B6}" type="pres">
      <dgm:prSet presAssocID="{4E931A27-C304-4870-987A-613821BEF815}" presName="compNode" presStyleCnt="0"/>
      <dgm:spPr/>
    </dgm:pt>
    <dgm:pt modelId="{2E43F336-D430-487B-9536-109B2C108177}" type="pres">
      <dgm:prSet presAssocID="{4E931A27-C304-4870-987A-613821BEF815}" presName="bgRect" presStyleLbl="bgShp" presStyleIdx="1" presStyleCnt="3"/>
      <dgm:spPr/>
    </dgm:pt>
    <dgm:pt modelId="{2C31DAC0-2594-449B-A2F6-537FD99678AB}" type="pres">
      <dgm:prSet presAssocID="{4E931A27-C304-4870-987A-613821BEF8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BD0D971C-9CF8-4E04-A36E-B5834F6BDF0F}" type="pres">
      <dgm:prSet presAssocID="{4E931A27-C304-4870-987A-613821BEF815}" presName="spaceRect" presStyleCnt="0"/>
      <dgm:spPr/>
    </dgm:pt>
    <dgm:pt modelId="{965BFCAE-9404-4751-B509-E08C54BEE710}" type="pres">
      <dgm:prSet presAssocID="{4E931A27-C304-4870-987A-613821BEF815}" presName="parTx" presStyleLbl="revTx" presStyleIdx="1" presStyleCnt="3">
        <dgm:presLayoutVars>
          <dgm:chMax val="0"/>
          <dgm:chPref val="0"/>
        </dgm:presLayoutVars>
      </dgm:prSet>
      <dgm:spPr/>
    </dgm:pt>
    <dgm:pt modelId="{612AE80B-150E-423E-A82D-4929313E2D1E}" type="pres">
      <dgm:prSet presAssocID="{F376921E-BBE5-49E1-883F-3D8A56E57917}" presName="sibTrans" presStyleCnt="0"/>
      <dgm:spPr/>
    </dgm:pt>
    <dgm:pt modelId="{3C76B466-57E3-466C-9A99-452B579FCAB6}" type="pres">
      <dgm:prSet presAssocID="{9B206710-1355-4CED-8C2A-5ECED343F958}" presName="compNode" presStyleCnt="0"/>
      <dgm:spPr/>
    </dgm:pt>
    <dgm:pt modelId="{D8E2B285-BFC7-470A-B9DE-F121E8252175}" type="pres">
      <dgm:prSet presAssocID="{9B206710-1355-4CED-8C2A-5ECED343F958}" presName="bgRect" presStyleLbl="bgShp" presStyleIdx="2" presStyleCnt="3"/>
      <dgm:spPr/>
    </dgm:pt>
    <dgm:pt modelId="{1997892F-D87C-40B4-8435-079AD04D2AE6}" type="pres">
      <dgm:prSet presAssocID="{9B206710-1355-4CED-8C2A-5ECED343F9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EF0485A6-181E-44FE-B396-F3282043ABAA}" type="pres">
      <dgm:prSet presAssocID="{9B206710-1355-4CED-8C2A-5ECED343F958}" presName="spaceRect" presStyleCnt="0"/>
      <dgm:spPr/>
    </dgm:pt>
    <dgm:pt modelId="{11E90417-D9A1-47DC-9707-1F8F4204654A}" type="pres">
      <dgm:prSet presAssocID="{9B206710-1355-4CED-8C2A-5ECED343F958}" presName="parTx" presStyleLbl="revTx" presStyleIdx="2" presStyleCnt="3">
        <dgm:presLayoutVars>
          <dgm:chMax val="0"/>
          <dgm:chPref val="0"/>
        </dgm:presLayoutVars>
      </dgm:prSet>
      <dgm:spPr/>
    </dgm:pt>
  </dgm:ptLst>
  <dgm:cxnLst>
    <dgm:cxn modelId="{879D1E13-92D9-4DDE-8C56-8DFDEB527FE3}" type="presOf" srcId="{4E931A27-C304-4870-987A-613821BEF815}" destId="{965BFCAE-9404-4751-B509-E08C54BEE710}" srcOrd="0" destOrd="0" presId="urn:microsoft.com/office/officeart/2018/2/layout/IconVerticalSolidList"/>
    <dgm:cxn modelId="{CE9B1E22-E49B-462A-AFE1-7B7E3FFB538D}" srcId="{EB75C248-EE77-4EF1-A8F0-778DB8F83160}" destId="{4E931A27-C304-4870-987A-613821BEF815}" srcOrd="1" destOrd="0" parTransId="{756B421F-FC0F-46E6-802F-BFD3B28B95F0}" sibTransId="{F376921E-BBE5-49E1-883F-3D8A56E57917}"/>
    <dgm:cxn modelId="{ED178B3C-861F-4840-A50B-A92AF39A82B1}" type="presOf" srcId="{EB75C248-EE77-4EF1-A8F0-778DB8F83160}" destId="{65578330-6CF0-4C47-8D1E-75EFC959ED19}" srcOrd="0" destOrd="0" presId="urn:microsoft.com/office/officeart/2018/2/layout/IconVerticalSolidList"/>
    <dgm:cxn modelId="{A0F5F184-3341-4CF0-A467-765209BAAED5}" srcId="{EB75C248-EE77-4EF1-A8F0-778DB8F83160}" destId="{2EEE7C7A-AF0B-4034-8452-5375231D4E0D}" srcOrd="0" destOrd="0" parTransId="{6EB1672D-5334-4202-B1C1-38E3647104C1}" sibTransId="{24FAED3E-DD42-4DB4-A42C-91575BF04122}"/>
    <dgm:cxn modelId="{86187AB7-D594-4A80-9451-FC0304B48EE2}" type="presOf" srcId="{9B206710-1355-4CED-8C2A-5ECED343F958}" destId="{11E90417-D9A1-47DC-9707-1F8F4204654A}" srcOrd="0" destOrd="0" presId="urn:microsoft.com/office/officeart/2018/2/layout/IconVerticalSolidList"/>
    <dgm:cxn modelId="{CC2064CD-2011-42A3-98DD-D02EFF109A19}" srcId="{EB75C248-EE77-4EF1-A8F0-778DB8F83160}" destId="{9B206710-1355-4CED-8C2A-5ECED343F958}" srcOrd="2" destOrd="0" parTransId="{5C35DEE7-F2AA-402D-B727-0DBB3B192DBB}" sibTransId="{D7A69FB5-8720-49FF-BD64-F74AD587038E}"/>
    <dgm:cxn modelId="{A55FD0CF-1D6B-4C31-907D-7AB760E36854}" type="presOf" srcId="{2EEE7C7A-AF0B-4034-8452-5375231D4E0D}" destId="{0063E6A6-FA88-4C19-9329-CE682517A75D}" srcOrd="0" destOrd="0" presId="urn:microsoft.com/office/officeart/2018/2/layout/IconVerticalSolidList"/>
    <dgm:cxn modelId="{9139E9DB-433F-438E-9A7A-281624FBB22F}" type="presParOf" srcId="{65578330-6CF0-4C47-8D1E-75EFC959ED19}" destId="{B540473D-DF64-429E-AD70-CE3294D906BA}" srcOrd="0" destOrd="0" presId="urn:microsoft.com/office/officeart/2018/2/layout/IconVerticalSolidList"/>
    <dgm:cxn modelId="{42F5298B-295C-42F5-A5F3-12E906D5B5C9}" type="presParOf" srcId="{B540473D-DF64-429E-AD70-CE3294D906BA}" destId="{AE848D50-D988-4FEE-85E7-BCF6386A7009}" srcOrd="0" destOrd="0" presId="urn:microsoft.com/office/officeart/2018/2/layout/IconVerticalSolidList"/>
    <dgm:cxn modelId="{8B9891FC-EE57-49A0-9A0C-59F5387B6088}" type="presParOf" srcId="{B540473D-DF64-429E-AD70-CE3294D906BA}" destId="{E5600B71-C96F-47C8-91F2-448AEC17DFB7}" srcOrd="1" destOrd="0" presId="urn:microsoft.com/office/officeart/2018/2/layout/IconVerticalSolidList"/>
    <dgm:cxn modelId="{04ADAB8E-11A6-45B6-ADC7-9948682B77A1}" type="presParOf" srcId="{B540473D-DF64-429E-AD70-CE3294D906BA}" destId="{432AEE4A-6C4D-4899-9DBF-8CB4D7F7488A}" srcOrd="2" destOrd="0" presId="urn:microsoft.com/office/officeart/2018/2/layout/IconVerticalSolidList"/>
    <dgm:cxn modelId="{3F6D8533-14EB-4081-BCD8-EFBAF24AB7C3}" type="presParOf" srcId="{B540473D-DF64-429E-AD70-CE3294D906BA}" destId="{0063E6A6-FA88-4C19-9329-CE682517A75D}" srcOrd="3" destOrd="0" presId="urn:microsoft.com/office/officeart/2018/2/layout/IconVerticalSolidList"/>
    <dgm:cxn modelId="{3872B41C-E1F4-48CD-8426-BE4C294487AD}" type="presParOf" srcId="{65578330-6CF0-4C47-8D1E-75EFC959ED19}" destId="{7783CCC8-ADD4-4820-8F6E-E532EE15DE84}" srcOrd="1" destOrd="0" presId="urn:microsoft.com/office/officeart/2018/2/layout/IconVerticalSolidList"/>
    <dgm:cxn modelId="{BAF3BEBC-B489-4E99-AD89-FC79C4B0E23D}" type="presParOf" srcId="{65578330-6CF0-4C47-8D1E-75EFC959ED19}" destId="{699CFBB9-FF85-4D3C-A6DC-78DC1C3030B6}" srcOrd="2" destOrd="0" presId="urn:microsoft.com/office/officeart/2018/2/layout/IconVerticalSolidList"/>
    <dgm:cxn modelId="{B28E2300-FE8C-48B8-901A-2127481E825F}" type="presParOf" srcId="{699CFBB9-FF85-4D3C-A6DC-78DC1C3030B6}" destId="{2E43F336-D430-487B-9536-109B2C108177}" srcOrd="0" destOrd="0" presId="urn:microsoft.com/office/officeart/2018/2/layout/IconVerticalSolidList"/>
    <dgm:cxn modelId="{44A0E6CC-DDCE-47AB-B74C-6273DF9A6ACB}" type="presParOf" srcId="{699CFBB9-FF85-4D3C-A6DC-78DC1C3030B6}" destId="{2C31DAC0-2594-449B-A2F6-537FD99678AB}" srcOrd="1" destOrd="0" presId="urn:microsoft.com/office/officeart/2018/2/layout/IconVerticalSolidList"/>
    <dgm:cxn modelId="{26205563-1F34-43F3-94A6-F8041B4C7192}" type="presParOf" srcId="{699CFBB9-FF85-4D3C-A6DC-78DC1C3030B6}" destId="{BD0D971C-9CF8-4E04-A36E-B5834F6BDF0F}" srcOrd="2" destOrd="0" presId="urn:microsoft.com/office/officeart/2018/2/layout/IconVerticalSolidList"/>
    <dgm:cxn modelId="{1EFBD415-C3BC-4A58-B816-7E5408488250}" type="presParOf" srcId="{699CFBB9-FF85-4D3C-A6DC-78DC1C3030B6}" destId="{965BFCAE-9404-4751-B509-E08C54BEE710}" srcOrd="3" destOrd="0" presId="urn:microsoft.com/office/officeart/2018/2/layout/IconVerticalSolidList"/>
    <dgm:cxn modelId="{766A2D83-6EE5-407C-90CA-D2C483236DF2}" type="presParOf" srcId="{65578330-6CF0-4C47-8D1E-75EFC959ED19}" destId="{612AE80B-150E-423E-A82D-4929313E2D1E}" srcOrd="3" destOrd="0" presId="urn:microsoft.com/office/officeart/2018/2/layout/IconVerticalSolidList"/>
    <dgm:cxn modelId="{83FB380B-A8BE-424B-A023-1E357C455A65}" type="presParOf" srcId="{65578330-6CF0-4C47-8D1E-75EFC959ED19}" destId="{3C76B466-57E3-466C-9A99-452B579FCAB6}" srcOrd="4" destOrd="0" presId="urn:microsoft.com/office/officeart/2018/2/layout/IconVerticalSolidList"/>
    <dgm:cxn modelId="{6D98E112-7977-4AC2-AC82-E5216B04FE00}" type="presParOf" srcId="{3C76B466-57E3-466C-9A99-452B579FCAB6}" destId="{D8E2B285-BFC7-470A-B9DE-F121E8252175}" srcOrd="0" destOrd="0" presId="urn:microsoft.com/office/officeart/2018/2/layout/IconVerticalSolidList"/>
    <dgm:cxn modelId="{EE6B0136-08DE-491B-BA2A-3345F15AD67E}" type="presParOf" srcId="{3C76B466-57E3-466C-9A99-452B579FCAB6}" destId="{1997892F-D87C-40B4-8435-079AD04D2AE6}" srcOrd="1" destOrd="0" presId="urn:microsoft.com/office/officeart/2018/2/layout/IconVerticalSolidList"/>
    <dgm:cxn modelId="{7361C9F6-6177-4B69-8094-D950C5C59A4A}" type="presParOf" srcId="{3C76B466-57E3-466C-9A99-452B579FCAB6}" destId="{EF0485A6-181E-44FE-B396-F3282043ABAA}" srcOrd="2" destOrd="0" presId="urn:microsoft.com/office/officeart/2018/2/layout/IconVerticalSolidList"/>
    <dgm:cxn modelId="{8B523863-CF72-4983-88CC-ABF12340FBC2}" type="presParOf" srcId="{3C76B466-57E3-466C-9A99-452B579FCAB6}" destId="{11E90417-D9A1-47DC-9707-1F8F420465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A466C-C3C1-4D4E-BAA9-605B7EFE4C6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E5E1D4-95EC-4C34-A898-54A9F5FB7C18}">
      <dgm:prSet/>
      <dgm:spPr/>
      <dgm:t>
        <a:bodyPr/>
        <a:lstStyle/>
        <a:p>
          <a:r>
            <a:rPr lang="en-GB" b="1"/>
            <a:t>A nonparametric test applied to identify differences between the same participants in two conditions. </a:t>
          </a:r>
          <a:endParaRPr lang="en-US"/>
        </a:p>
      </dgm:t>
    </dgm:pt>
    <dgm:pt modelId="{C57D89AA-C83A-42D4-9E9D-C046C4C11AAA}" type="parTrans" cxnId="{FB590379-7575-4C01-98EC-2FCA660A8FBF}">
      <dgm:prSet/>
      <dgm:spPr/>
      <dgm:t>
        <a:bodyPr/>
        <a:lstStyle/>
        <a:p>
          <a:endParaRPr lang="en-US"/>
        </a:p>
      </dgm:t>
    </dgm:pt>
    <dgm:pt modelId="{94FC43A9-AD9E-442D-B752-3353AD19784D}" type="sibTrans" cxnId="{FB590379-7575-4C01-98EC-2FCA660A8FBF}">
      <dgm:prSet/>
      <dgm:spPr/>
      <dgm:t>
        <a:bodyPr/>
        <a:lstStyle/>
        <a:p>
          <a:endParaRPr lang="en-US"/>
        </a:p>
      </dgm:t>
    </dgm:pt>
    <dgm:pt modelId="{F36DFA39-C4DF-4F97-9A7E-5DABCF74CB53}">
      <dgm:prSet/>
      <dgm:spPr/>
      <dgm:t>
        <a:bodyPr/>
        <a:lstStyle/>
        <a:p>
          <a:r>
            <a:rPr lang="en-GB" i="1"/>
            <a:t>The nonparametric equivalent to a paired t-test. </a:t>
          </a:r>
          <a:endParaRPr lang="en-US"/>
        </a:p>
      </dgm:t>
    </dgm:pt>
    <dgm:pt modelId="{93233E8D-C9FE-4939-A6F9-B77189ABF198}" type="parTrans" cxnId="{AFC0454F-34D3-49CB-9854-3C3AE1A5B9C2}">
      <dgm:prSet/>
      <dgm:spPr/>
      <dgm:t>
        <a:bodyPr/>
        <a:lstStyle/>
        <a:p>
          <a:endParaRPr lang="en-US"/>
        </a:p>
      </dgm:t>
    </dgm:pt>
    <dgm:pt modelId="{6A4B558E-86F1-4217-80F4-D329B139B651}" type="sibTrans" cxnId="{AFC0454F-34D3-49CB-9854-3C3AE1A5B9C2}">
      <dgm:prSet/>
      <dgm:spPr/>
      <dgm:t>
        <a:bodyPr/>
        <a:lstStyle/>
        <a:p>
          <a:endParaRPr lang="en-US"/>
        </a:p>
      </dgm:t>
    </dgm:pt>
    <dgm:pt modelId="{AC8D8BBB-5F47-4629-9F59-CA347CE33AEE}">
      <dgm:prSet/>
      <dgm:spPr/>
      <dgm:t>
        <a:bodyPr/>
        <a:lstStyle/>
        <a:p>
          <a:r>
            <a:rPr lang="en-GB"/>
            <a:t>Like all nonparametric tests the data is ranked. The Wilcoxon is based on the negative and positive rank of the differences between condition 1 and 2, given standard error and sample size(Like the paired t-test). </a:t>
          </a:r>
          <a:endParaRPr lang="en-US"/>
        </a:p>
      </dgm:t>
    </dgm:pt>
    <dgm:pt modelId="{5A483A64-CAC4-4791-AAE2-344C120BBA92}" type="parTrans" cxnId="{CCD4BD12-35CD-4EFF-AC40-65259D0AEA31}">
      <dgm:prSet/>
      <dgm:spPr/>
      <dgm:t>
        <a:bodyPr/>
        <a:lstStyle/>
        <a:p>
          <a:endParaRPr lang="en-US"/>
        </a:p>
      </dgm:t>
    </dgm:pt>
    <dgm:pt modelId="{05B599E6-79FF-414C-BDCE-C36355692C9B}" type="sibTrans" cxnId="{CCD4BD12-35CD-4EFF-AC40-65259D0AEA31}">
      <dgm:prSet/>
      <dgm:spPr/>
      <dgm:t>
        <a:bodyPr/>
        <a:lstStyle/>
        <a:p>
          <a:endParaRPr lang="en-US"/>
        </a:p>
      </dgm:t>
    </dgm:pt>
    <dgm:pt modelId="{E1536E34-3902-4D5A-BAC7-18888556D829}" type="pres">
      <dgm:prSet presAssocID="{AD5A466C-C3C1-4D4E-BAA9-605B7EFE4C6B}" presName="linear" presStyleCnt="0">
        <dgm:presLayoutVars>
          <dgm:animLvl val="lvl"/>
          <dgm:resizeHandles val="exact"/>
        </dgm:presLayoutVars>
      </dgm:prSet>
      <dgm:spPr/>
    </dgm:pt>
    <dgm:pt modelId="{AA4CB7A6-C4DD-4DE8-B644-9E2B069CF5C7}" type="pres">
      <dgm:prSet presAssocID="{8EE5E1D4-95EC-4C34-A898-54A9F5FB7C18}" presName="parentText" presStyleLbl="node1" presStyleIdx="0" presStyleCnt="3">
        <dgm:presLayoutVars>
          <dgm:chMax val="0"/>
          <dgm:bulletEnabled val="1"/>
        </dgm:presLayoutVars>
      </dgm:prSet>
      <dgm:spPr/>
    </dgm:pt>
    <dgm:pt modelId="{2DC08F0A-1637-4FC0-9768-9A94F99FB1B3}" type="pres">
      <dgm:prSet presAssocID="{94FC43A9-AD9E-442D-B752-3353AD19784D}" presName="spacer" presStyleCnt="0"/>
      <dgm:spPr/>
    </dgm:pt>
    <dgm:pt modelId="{DFAF9F8F-323F-44CC-A637-A1A2167B2572}" type="pres">
      <dgm:prSet presAssocID="{F36DFA39-C4DF-4F97-9A7E-5DABCF74CB53}" presName="parentText" presStyleLbl="node1" presStyleIdx="1" presStyleCnt="3">
        <dgm:presLayoutVars>
          <dgm:chMax val="0"/>
          <dgm:bulletEnabled val="1"/>
        </dgm:presLayoutVars>
      </dgm:prSet>
      <dgm:spPr/>
    </dgm:pt>
    <dgm:pt modelId="{17421176-616E-47C8-8346-47AC2B25B982}" type="pres">
      <dgm:prSet presAssocID="{6A4B558E-86F1-4217-80F4-D329B139B651}" presName="spacer" presStyleCnt="0"/>
      <dgm:spPr/>
    </dgm:pt>
    <dgm:pt modelId="{F0A38D4E-D200-4F1B-A235-5BDCE8F3D635}" type="pres">
      <dgm:prSet presAssocID="{AC8D8BBB-5F47-4629-9F59-CA347CE33AEE}" presName="parentText" presStyleLbl="node1" presStyleIdx="2" presStyleCnt="3">
        <dgm:presLayoutVars>
          <dgm:chMax val="0"/>
          <dgm:bulletEnabled val="1"/>
        </dgm:presLayoutVars>
      </dgm:prSet>
      <dgm:spPr/>
    </dgm:pt>
  </dgm:ptLst>
  <dgm:cxnLst>
    <dgm:cxn modelId="{CCD4BD12-35CD-4EFF-AC40-65259D0AEA31}" srcId="{AD5A466C-C3C1-4D4E-BAA9-605B7EFE4C6B}" destId="{AC8D8BBB-5F47-4629-9F59-CA347CE33AEE}" srcOrd="2" destOrd="0" parTransId="{5A483A64-CAC4-4791-AAE2-344C120BBA92}" sibTransId="{05B599E6-79FF-414C-BDCE-C36355692C9B}"/>
    <dgm:cxn modelId="{5A31F943-B29D-46F8-A49E-426105103EA6}" type="presOf" srcId="{AD5A466C-C3C1-4D4E-BAA9-605B7EFE4C6B}" destId="{E1536E34-3902-4D5A-BAC7-18888556D829}" srcOrd="0" destOrd="0" presId="urn:microsoft.com/office/officeart/2005/8/layout/vList2"/>
    <dgm:cxn modelId="{AFC0454F-34D3-49CB-9854-3C3AE1A5B9C2}" srcId="{AD5A466C-C3C1-4D4E-BAA9-605B7EFE4C6B}" destId="{F36DFA39-C4DF-4F97-9A7E-5DABCF74CB53}" srcOrd="1" destOrd="0" parTransId="{93233E8D-C9FE-4939-A6F9-B77189ABF198}" sibTransId="{6A4B558E-86F1-4217-80F4-D329B139B651}"/>
    <dgm:cxn modelId="{F20E4852-8AEA-4C20-AD8C-B656540F1BC5}" type="presOf" srcId="{F36DFA39-C4DF-4F97-9A7E-5DABCF74CB53}" destId="{DFAF9F8F-323F-44CC-A637-A1A2167B2572}" srcOrd="0" destOrd="0" presId="urn:microsoft.com/office/officeart/2005/8/layout/vList2"/>
    <dgm:cxn modelId="{FB590379-7575-4C01-98EC-2FCA660A8FBF}" srcId="{AD5A466C-C3C1-4D4E-BAA9-605B7EFE4C6B}" destId="{8EE5E1D4-95EC-4C34-A898-54A9F5FB7C18}" srcOrd="0" destOrd="0" parTransId="{C57D89AA-C83A-42D4-9E9D-C046C4C11AAA}" sibTransId="{94FC43A9-AD9E-442D-B752-3353AD19784D}"/>
    <dgm:cxn modelId="{EFC5C0DE-3609-4F71-A682-9CFD57E5E427}" type="presOf" srcId="{AC8D8BBB-5F47-4629-9F59-CA347CE33AEE}" destId="{F0A38D4E-D200-4F1B-A235-5BDCE8F3D635}" srcOrd="0" destOrd="0" presId="urn:microsoft.com/office/officeart/2005/8/layout/vList2"/>
    <dgm:cxn modelId="{20A755DF-6A9B-4531-91F4-6AF23FB9A374}" type="presOf" srcId="{8EE5E1D4-95EC-4C34-A898-54A9F5FB7C18}" destId="{AA4CB7A6-C4DD-4DE8-B644-9E2B069CF5C7}" srcOrd="0" destOrd="0" presId="urn:microsoft.com/office/officeart/2005/8/layout/vList2"/>
    <dgm:cxn modelId="{EFB0B907-42D3-42C5-89EC-5A07B7809A13}" type="presParOf" srcId="{E1536E34-3902-4D5A-BAC7-18888556D829}" destId="{AA4CB7A6-C4DD-4DE8-B644-9E2B069CF5C7}" srcOrd="0" destOrd="0" presId="urn:microsoft.com/office/officeart/2005/8/layout/vList2"/>
    <dgm:cxn modelId="{57F4794D-010D-44C2-9AB4-F886117E235A}" type="presParOf" srcId="{E1536E34-3902-4D5A-BAC7-18888556D829}" destId="{2DC08F0A-1637-4FC0-9768-9A94F99FB1B3}" srcOrd="1" destOrd="0" presId="urn:microsoft.com/office/officeart/2005/8/layout/vList2"/>
    <dgm:cxn modelId="{0B33116C-DA14-473D-9A8E-D6C49C18C67A}" type="presParOf" srcId="{E1536E34-3902-4D5A-BAC7-18888556D829}" destId="{DFAF9F8F-323F-44CC-A637-A1A2167B2572}" srcOrd="2" destOrd="0" presId="urn:microsoft.com/office/officeart/2005/8/layout/vList2"/>
    <dgm:cxn modelId="{B6C5D44F-A8F9-4B23-92F1-5DE3C9C118F3}" type="presParOf" srcId="{E1536E34-3902-4D5A-BAC7-18888556D829}" destId="{17421176-616E-47C8-8346-47AC2B25B982}" srcOrd="3" destOrd="0" presId="urn:microsoft.com/office/officeart/2005/8/layout/vList2"/>
    <dgm:cxn modelId="{147C54CC-95D9-4C55-842F-AB419E33C8E8}" type="presParOf" srcId="{E1536E34-3902-4D5A-BAC7-18888556D829}" destId="{F0A38D4E-D200-4F1B-A235-5BDCE8F3D6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24B62-388A-4409-A333-2A95FB540849}">
      <dsp:nvSpPr>
        <dsp:cNvPr id="0" name=""/>
        <dsp:cNvSpPr/>
      </dsp:nvSpPr>
      <dsp:spPr>
        <a:xfrm>
          <a:off x="0" y="0"/>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0" i="0" kern="1200"/>
            <a:t>Patterns in data</a:t>
          </a:r>
          <a:endParaRPr lang="en-US" sz="3400" kern="1200"/>
        </a:p>
      </dsp:txBody>
      <dsp:txXfrm>
        <a:off x="30074" y="30074"/>
        <a:ext cx="7073573" cy="966656"/>
      </dsp:txXfrm>
    </dsp:sp>
    <dsp:sp modelId="{83267653-C5CC-45E3-B141-E362977B010A}">
      <dsp:nvSpPr>
        <dsp:cNvPr id="0" name=""/>
        <dsp:cNvSpPr/>
      </dsp:nvSpPr>
      <dsp:spPr>
        <a:xfrm>
          <a:off x="721903" y="1197939"/>
          <a:ext cx="8181575" cy="1026804"/>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0" i="0" kern="1200"/>
            <a:t>Measures of central tendancy</a:t>
          </a:r>
          <a:endParaRPr lang="en-US" sz="3400" kern="1200"/>
        </a:p>
      </dsp:txBody>
      <dsp:txXfrm>
        <a:off x="751977" y="1228013"/>
        <a:ext cx="6732100" cy="966656"/>
      </dsp:txXfrm>
    </dsp:sp>
    <dsp:sp modelId="{CD523C40-D7F0-4201-A6DF-1CB93F4FD10A}">
      <dsp:nvSpPr>
        <dsp:cNvPr id="0" name=""/>
        <dsp:cNvSpPr/>
      </dsp:nvSpPr>
      <dsp:spPr>
        <a:xfrm>
          <a:off x="1443807" y="2395878"/>
          <a:ext cx="8181575" cy="1026804"/>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0" i="0" kern="1200"/>
            <a:t>Measures of dispersion</a:t>
          </a:r>
          <a:endParaRPr lang="en-US" sz="3400" kern="1200"/>
        </a:p>
      </dsp:txBody>
      <dsp:txXfrm>
        <a:off x="1473881" y="2425952"/>
        <a:ext cx="6732100" cy="966656"/>
      </dsp:txXfrm>
    </dsp:sp>
    <dsp:sp modelId="{7101604C-A394-4EDA-84FF-945BE78802E9}">
      <dsp:nvSpPr>
        <dsp:cNvPr id="0" name=""/>
        <dsp:cNvSpPr/>
      </dsp:nvSpPr>
      <dsp:spPr>
        <a:xfrm>
          <a:off x="7514152" y="778660"/>
          <a:ext cx="667423" cy="66742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64322" y="778660"/>
        <a:ext cx="367083" cy="502236"/>
      </dsp:txXfrm>
    </dsp:sp>
    <dsp:sp modelId="{F3E556BF-C927-4EA2-B31F-EB78EB909B29}">
      <dsp:nvSpPr>
        <dsp:cNvPr id="0" name=""/>
        <dsp:cNvSpPr/>
      </dsp:nvSpPr>
      <dsp:spPr>
        <a:xfrm>
          <a:off x="8236056" y="1969754"/>
          <a:ext cx="667423" cy="66742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6226" y="1969754"/>
        <a:ext cx="367083" cy="502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300FE-9D65-4D3E-AC3B-E3E5F68E43DA}">
      <dsp:nvSpPr>
        <dsp:cNvPr id="0" name=""/>
        <dsp:cNvSpPr/>
      </dsp:nvSpPr>
      <dsp:spPr>
        <a:xfrm>
          <a:off x="0" y="0"/>
          <a:ext cx="8181575" cy="1026804"/>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Here we are asking are the variances equal</a:t>
          </a:r>
          <a:endParaRPr lang="en-US" sz="2700" kern="1200"/>
        </a:p>
      </dsp:txBody>
      <dsp:txXfrm>
        <a:off x="30074" y="30074"/>
        <a:ext cx="7073573" cy="966656"/>
      </dsp:txXfrm>
    </dsp:sp>
    <dsp:sp modelId="{89C45240-0842-45E2-A077-1413A4754FC0}">
      <dsp:nvSpPr>
        <dsp:cNvPr id="0" name=""/>
        <dsp:cNvSpPr/>
      </dsp:nvSpPr>
      <dsp:spPr>
        <a:xfrm>
          <a:off x="721903" y="1197939"/>
          <a:ext cx="8181575" cy="1026804"/>
        </a:xfrm>
        <a:prstGeom prst="roundRect">
          <a:avLst>
            <a:gd name="adj" fmla="val 10000"/>
          </a:avLst>
        </a:prstGeom>
        <a:gradFill rotWithShape="0">
          <a:gsLst>
            <a:gs pos="0">
              <a:schemeClr val="accent5">
                <a:hueOff val="1219212"/>
                <a:satOff val="-9721"/>
                <a:lumOff val="-7353"/>
                <a:alphaOff val="0"/>
                <a:tint val="98000"/>
                <a:lumMod val="114000"/>
              </a:schemeClr>
            </a:gs>
            <a:gs pos="100000">
              <a:schemeClr val="accent5">
                <a:hueOff val="1219212"/>
                <a:satOff val="-9721"/>
                <a:lumOff val="-7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i="0" kern="1200"/>
            <a:t>P&lt;0.05 </a:t>
          </a:r>
          <a:r>
            <a:rPr lang="en-GB" sz="2700" b="0" i="0" kern="1200"/>
            <a:t>likely to be different= </a:t>
          </a:r>
          <a:r>
            <a:rPr lang="en-GB" sz="2700" b="1" i="0" kern="1200"/>
            <a:t>unequal variances</a:t>
          </a:r>
          <a:endParaRPr lang="en-US" sz="2700" kern="1200"/>
        </a:p>
      </dsp:txBody>
      <dsp:txXfrm>
        <a:off x="751977" y="1228013"/>
        <a:ext cx="6732100" cy="966656"/>
      </dsp:txXfrm>
    </dsp:sp>
    <dsp:sp modelId="{4876E979-D357-437C-A8C2-73B57954CFB9}">
      <dsp:nvSpPr>
        <dsp:cNvPr id="0" name=""/>
        <dsp:cNvSpPr/>
      </dsp:nvSpPr>
      <dsp:spPr>
        <a:xfrm>
          <a:off x="1443807" y="2395878"/>
          <a:ext cx="8181575" cy="1026804"/>
        </a:xfrm>
        <a:prstGeom prst="roundRect">
          <a:avLst>
            <a:gd name="adj" fmla="val 10000"/>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i="0" kern="1200"/>
            <a:t>P&gt;0.05 </a:t>
          </a:r>
          <a:r>
            <a:rPr lang="en-GB" sz="2700" b="0" i="0" kern="1200"/>
            <a:t>not enough evidence to suggest a difference= </a:t>
          </a:r>
          <a:r>
            <a:rPr lang="en-GB" sz="2700" b="1" i="0" kern="1200"/>
            <a:t>equal variances</a:t>
          </a:r>
          <a:endParaRPr lang="en-US" sz="2700" kern="1200"/>
        </a:p>
      </dsp:txBody>
      <dsp:txXfrm>
        <a:off x="1473881" y="2425952"/>
        <a:ext cx="6732100" cy="966656"/>
      </dsp:txXfrm>
    </dsp:sp>
    <dsp:sp modelId="{1DB486B0-616A-4770-A888-92280831A7EC}">
      <dsp:nvSpPr>
        <dsp:cNvPr id="0" name=""/>
        <dsp:cNvSpPr/>
      </dsp:nvSpPr>
      <dsp:spPr>
        <a:xfrm>
          <a:off x="7514152" y="778660"/>
          <a:ext cx="667423" cy="667423"/>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664322" y="778660"/>
        <a:ext cx="367083" cy="502236"/>
      </dsp:txXfrm>
    </dsp:sp>
    <dsp:sp modelId="{76CBF5E5-11D6-4E72-BEE6-E4D599FDB6C9}">
      <dsp:nvSpPr>
        <dsp:cNvPr id="0" name=""/>
        <dsp:cNvSpPr/>
      </dsp:nvSpPr>
      <dsp:spPr>
        <a:xfrm>
          <a:off x="8236056" y="1969754"/>
          <a:ext cx="667423" cy="667423"/>
        </a:xfrm>
        <a:prstGeom prst="downArrow">
          <a:avLst>
            <a:gd name="adj1" fmla="val 55000"/>
            <a:gd name="adj2" fmla="val 45000"/>
          </a:avLst>
        </a:prstGeom>
        <a:solidFill>
          <a:schemeClr val="accent5">
            <a:tint val="40000"/>
            <a:alpha val="90000"/>
            <a:hueOff val="2830706"/>
            <a:satOff val="-27334"/>
            <a:lumOff val="-3213"/>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386226" y="1969754"/>
        <a:ext cx="367083" cy="502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48D50-D988-4FEE-85E7-BCF6386A7009}">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00B71-C96F-47C8-91F2-448AEC17DFB7}">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63E6A6-FA88-4C19-9329-CE682517A75D}">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b="1" kern="1200"/>
            <a:t>A nonparametric test applied to identify differences between two groups of animals/people. </a:t>
          </a:r>
          <a:endParaRPr lang="en-US" sz="1600" kern="1200"/>
        </a:p>
      </dsp:txBody>
      <dsp:txXfrm>
        <a:off x="1730984" y="640"/>
        <a:ext cx="4660290" cy="1498687"/>
      </dsp:txXfrm>
    </dsp:sp>
    <dsp:sp modelId="{2E43F336-D430-487B-9536-109B2C108177}">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1DAC0-2594-449B-A2F6-537FD99678AB}">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5BFCAE-9404-4751-B509-E08C54BEE710}">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i="1" kern="1200"/>
            <a:t>The nonparametric equivalent to an Independent t-test. </a:t>
          </a:r>
          <a:endParaRPr lang="en-US" sz="1600" kern="1200"/>
        </a:p>
      </dsp:txBody>
      <dsp:txXfrm>
        <a:off x="1730984" y="1873999"/>
        <a:ext cx="4660290" cy="1498687"/>
      </dsp:txXfrm>
    </dsp:sp>
    <dsp:sp modelId="{D8E2B285-BFC7-470A-B9DE-F121E8252175}">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7892F-D87C-40B4-8435-079AD04D2AE6}">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E90417-D9A1-47DC-9707-1F8F4204654A}">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kern="1200"/>
            <a:t>Like all nonparametric tests the data is ranked. The Mann-Whitney considers the sum of ranks in relation to the mean rank given sample size, in relation to the standard error.   </a:t>
          </a:r>
          <a:endParaRPr lang="en-US" sz="1600" kern="1200"/>
        </a:p>
      </dsp:txBody>
      <dsp:txXfrm>
        <a:off x="1730984" y="3747359"/>
        <a:ext cx="4660290" cy="1498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B7A6-C4DD-4DE8-B644-9E2B069CF5C7}">
      <dsp:nvSpPr>
        <dsp:cNvPr id="0" name=""/>
        <dsp:cNvSpPr/>
      </dsp:nvSpPr>
      <dsp:spPr>
        <a:xfrm>
          <a:off x="0" y="88589"/>
          <a:ext cx="6391275" cy="16533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A nonparametric test applied to identify differences between the same participants in two conditions. </a:t>
          </a:r>
          <a:endParaRPr lang="en-US" sz="1900" kern="1200"/>
        </a:p>
      </dsp:txBody>
      <dsp:txXfrm>
        <a:off x="80710" y="169299"/>
        <a:ext cx="6229855" cy="1491936"/>
      </dsp:txXfrm>
    </dsp:sp>
    <dsp:sp modelId="{DFAF9F8F-323F-44CC-A637-A1A2167B2572}">
      <dsp:nvSpPr>
        <dsp:cNvPr id="0" name=""/>
        <dsp:cNvSpPr/>
      </dsp:nvSpPr>
      <dsp:spPr>
        <a:xfrm>
          <a:off x="0" y="1796665"/>
          <a:ext cx="6391275" cy="1653356"/>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i="1" kern="1200"/>
            <a:t>The nonparametric equivalent to a paired t-test. </a:t>
          </a:r>
          <a:endParaRPr lang="en-US" sz="1900" kern="1200"/>
        </a:p>
      </dsp:txBody>
      <dsp:txXfrm>
        <a:off x="80710" y="1877375"/>
        <a:ext cx="6229855" cy="1491936"/>
      </dsp:txXfrm>
    </dsp:sp>
    <dsp:sp modelId="{F0A38D4E-D200-4F1B-A235-5BDCE8F3D635}">
      <dsp:nvSpPr>
        <dsp:cNvPr id="0" name=""/>
        <dsp:cNvSpPr/>
      </dsp:nvSpPr>
      <dsp:spPr>
        <a:xfrm>
          <a:off x="0" y="3504741"/>
          <a:ext cx="6391275" cy="165335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Like all nonparametric tests the data is ranked. The Wilcoxon is based on the negative and positive rank of the differences between condition 1 and 2, given standard error and sample size(Like the paired t-test). </a:t>
          </a:r>
          <a:endParaRPr lang="en-US" sz="1900" kern="1200"/>
        </a:p>
      </dsp:txBody>
      <dsp:txXfrm>
        <a:off x="80710" y="3585451"/>
        <a:ext cx="6229855" cy="14919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1B3E6F5-C8E3-40AA-B10C-9176BF8F27C9}" type="datetimeFigureOut">
              <a:rPr lang="en-GB" smtClean="0"/>
              <a:t>03/10/2025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8794790-43B0-4D57-9AD3-6E81E630AE4D}" type="slidenum">
              <a:rPr lang="en-GB" smtClean="0"/>
              <a:t>‹#›</a:t>
            </a:fld>
            <a:endParaRPr lang="en-GB"/>
          </a:p>
        </p:txBody>
      </p:sp>
    </p:spTree>
    <p:extLst>
      <p:ext uri="{BB962C8B-B14F-4D97-AF65-F5344CB8AC3E}">
        <p14:creationId xmlns:p14="http://schemas.microsoft.com/office/powerpoint/2010/main" val="45063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794790-43B0-4D57-9AD3-6E81E630AE4D}" type="slidenum">
              <a:rPr lang="en-GB" smtClean="0"/>
              <a:t>1</a:t>
            </a:fld>
            <a:endParaRPr lang="en-GB"/>
          </a:p>
        </p:txBody>
      </p:sp>
    </p:spTree>
    <p:extLst>
      <p:ext uri="{BB962C8B-B14F-4D97-AF65-F5344CB8AC3E}">
        <p14:creationId xmlns:p14="http://schemas.microsoft.com/office/powerpoint/2010/main" val="296869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Range- good for skew</a:t>
            </a:r>
          </a:p>
          <a:p>
            <a:r>
              <a:rPr lang="en-GB" dirty="0"/>
              <a:t>Sd – generally used</a:t>
            </a:r>
          </a:p>
          <a:p>
            <a:r>
              <a:rPr lang="en-GB" dirty="0"/>
              <a:t>CV good when comparing different means, not so good when mean close to 0</a:t>
            </a:r>
          </a:p>
          <a:p>
            <a:endParaRPr lang="en-GB" dirty="0"/>
          </a:p>
        </p:txBody>
      </p:sp>
      <p:sp>
        <p:nvSpPr>
          <p:cNvPr id="4" name="Slide Number Placeholder 3"/>
          <p:cNvSpPr>
            <a:spLocks noGrp="1"/>
          </p:cNvSpPr>
          <p:nvPr>
            <p:ph type="sldNum" sz="quarter" idx="5"/>
          </p:nvPr>
        </p:nvSpPr>
        <p:spPr/>
        <p:txBody>
          <a:bodyPr/>
          <a:lstStyle/>
          <a:p>
            <a:fld id="{18794790-43B0-4D57-9AD3-6E81E630AE4D}" type="slidenum">
              <a:rPr lang="en-GB" smtClean="0"/>
              <a:t>5</a:t>
            </a:fld>
            <a:endParaRPr lang="en-GB"/>
          </a:p>
        </p:txBody>
      </p:sp>
    </p:spTree>
    <p:extLst>
      <p:ext uri="{BB962C8B-B14F-4D97-AF65-F5344CB8AC3E}">
        <p14:creationId xmlns:p14="http://schemas.microsoft.com/office/powerpoint/2010/main" val="412431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effectLst/>
                <a:latin typeface="Helvetica" panose="020B0604020202020204" pitchFamily="34" charset="0"/>
              </a:rPr>
              <a:t>If we are simply interested in measuring how spread out values are in a dataset, we can use the </a:t>
            </a:r>
            <a:r>
              <a:rPr lang="en-GB" b="1" dirty="0">
                <a:solidFill>
                  <a:srgbClr val="000000"/>
                </a:solidFill>
                <a:effectLst/>
                <a:latin typeface="Helvetica" panose="020B0604020202020204" pitchFamily="34" charset="0"/>
              </a:rPr>
              <a:t>standard deviation</a:t>
            </a:r>
            <a:r>
              <a:rPr lang="en-GB" dirty="0">
                <a:solidFill>
                  <a:srgbClr val="000000"/>
                </a:solidFill>
                <a:effectLst/>
                <a:latin typeface="Helvetica" panose="020B0604020202020204" pitchFamily="34" charset="0"/>
              </a:rPr>
              <a:t>.</a:t>
            </a:r>
            <a:endParaRPr lang="en-GB" dirty="0">
              <a:effectLst/>
              <a:latin typeface="Helvetica" panose="020B0604020202020204" pitchFamily="34" charset="0"/>
            </a:endParaRPr>
          </a:p>
          <a:p>
            <a:r>
              <a:rPr lang="en-GB" dirty="0">
                <a:solidFill>
                  <a:srgbClr val="000000"/>
                </a:solidFill>
                <a:effectLst/>
                <a:latin typeface="Helvetica" panose="020B0604020202020204" pitchFamily="34" charset="0"/>
              </a:rPr>
              <a:t>However, if we’re interested in quantifying the uncertainty around an estimate of the mean, we can use the </a:t>
            </a:r>
            <a:r>
              <a:rPr lang="en-GB" b="1" dirty="0">
                <a:solidFill>
                  <a:srgbClr val="000000"/>
                </a:solidFill>
                <a:effectLst/>
                <a:latin typeface="Helvetica" panose="020B0604020202020204" pitchFamily="34" charset="0"/>
              </a:rPr>
              <a:t>standard error of the mean</a:t>
            </a:r>
            <a:r>
              <a:rPr lang="en-GB" dirty="0">
                <a:solidFill>
                  <a:srgbClr val="000000"/>
                </a:solidFill>
                <a:effectLst/>
                <a:latin typeface="Helvetica" panose="020B0604020202020204" pitchFamily="34" charset="0"/>
              </a:rPr>
              <a:t>.</a:t>
            </a:r>
            <a:endParaRPr lang="en-GB" dirty="0">
              <a:effectLst/>
              <a:latin typeface="Helvetica"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8794790-43B0-4D57-9AD3-6E81E630AE4D}" type="slidenum">
              <a:rPr lang="en-GB" smtClean="0"/>
              <a:t>6</a:t>
            </a:fld>
            <a:endParaRPr lang="en-GB"/>
          </a:p>
        </p:txBody>
      </p:sp>
    </p:spTree>
    <p:extLst>
      <p:ext uri="{BB962C8B-B14F-4D97-AF65-F5344CB8AC3E}">
        <p14:creationId xmlns:p14="http://schemas.microsoft.com/office/powerpoint/2010/main" val="94541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10/3/2025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48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493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7126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9506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6167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181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10/3/2025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31090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4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224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73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69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95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48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45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35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17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04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10/3/2025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9053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9">
            <a:extLst>
              <a:ext uri="{FF2B5EF4-FFF2-40B4-BE49-F238E27FC236}">
                <a16:creationId xmlns:a16="http://schemas.microsoft.com/office/drawing/2014/main" id="{260EE1B3-DDB2-44D7-943C-63D9CEF273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0">
              <a:extLst>
                <a:ext uri="{FF2B5EF4-FFF2-40B4-BE49-F238E27FC236}">
                  <a16:creationId xmlns:a16="http://schemas.microsoft.com/office/drawing/2014/main" id="{072909CE-AD29-4CE7-A9A7-05D21672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pic>
        <p:nvPicPr>
          <p:cNvPr id="5" name="Picture 4">
            <a:extLst>
              <a:ext uri="{FF2B5EF4-FFF2-40B4-BE49-F238E27FC236}">
                <a16:creationId xmlns:a16="http://schemas.microsoft.com/office/drawing/2014/main" id="{7D3662C8-EA12-4458-9942-96A4A4973A34}"/>
              </a:ext>
            </a:extLst>
          </p:cNvPr>
          <p:cNvPicPr>
            <a:picLocks noChangeAspect="1"/>
          </p:cNvPicPr>
          <p:nvPr/>
        </p:nvPicPr>
        <p:blipFill rotWithShape="1">
          <a:blip r:embed="rId4" cstate="email">
            <a:duotone>
              <a:prstClr val="black"/>
              <a:schemeClr val="accent5">
                <a:tint val="45000"/>
                <a:satMod val="400000"/>
              </a:schemeClr>
            </a:duotone>
            <a:alphaModFix amt="25000"/>
            <a:extLst>
              <a:ext uri="{28A0092B-C50C-407E-A947-70E740481C1C}">
                <a14:useLocalDpi xmlns:a14="http://schemas.microsoft.com/office/drawing/2010/main"/>
              </a:ext>
            </a:extLst>
          </a:blip>
          <a:srcRect l="6889" t="9091" r="21764" b="-1"/>
          <a:stretch/>
        </p:blipFill>
        <p:spPr>
          <a:xfrm>
            <a:off x="474133" y="475488"/>
            <a:ext cx="11243734" cy="5909733"/>
          </a:xfrm>
          <a:prstGeom prst="rect">
            <a:avLst/>
          </a:prstGeom>
        </p:spPr>
      </p:pic>
      <p:sp>
        <p:nvSpPr>
          <p:cNvPr id="2" name="Title 1">
            <a:extLst>
              <a:ext uri="{FF2B5EF4-FFF2-40B4-BE49-F238E27FC236}">
                <a16:creationId xmlns:a16="http://schemas.microsoft.com/office/drawing/2014/main" id="{D7F09342-49F8-40B2-957A-217A22BC8BD0}"/>
              </a:ext>
            </a:extLst>
          </p:cNvPr>
          <p:cNvSpPr>
            <a:spLocks noGrp="1"/>
          </p:cNvSpPr>
          <p:nvPr>
            <p:ph type="ctrTitle"/>
          </p:nvPr>
        </p:nvSpPr>
        <p:spPr>
          <a:xfrm>
            <a:off x="1154954" y="2099733"/>
            <a:ext cx="8827245" cy="2677648"/>
          </a:xfrm>
        </p:spPr>
        <p:txBody>
          <a:bodyPr>
            <a:normAutofit/>
          </a:bodyPr>
          <a:lstStyle/>
          <a:p>
            <a:r>
              <a:rPr lang="en-GB" dirty="0"/>
              <a:t>Data Analysis</a:t>
            </a:r>
          </a:p>
        </p:txBody>
      </p:sp>
      <p:sp>
        <p:nvSpPr>
          <p:cNvPr id="3" name="Subtitle 2">
            <a:extLst>
              <a:ext uri="{FF2B5EF4-FFF2-40B4-BE49-F238E27FC236}">
                <a16:creationId xmlns:a16="http://schemas.microsoft.com/office/drawing/2014/main" id="{951DB783-2A10-4A7C-AC1D-DDDB7B65FC8D}"/>
              </a:ext>
            </a:extLst>
          </p:cNvPr>
          <p:cNvSpPr>
            <a:spLocks noGrp="1"/>
          </p:cNvSpPr>
          <p:nvPr>
            <p:ph type="subTitle" idx="1"/>
          </p:nvPr>
        </p:nvSpPr>
        <p:spPr>
          <a:xfrm>
            <a:off x="1154954" y="4777380"/>
            <a:ext cx="8827245" cy="861420"/>
          </a:xfrm>
        </p:spPr>
        <p:txBody>
          <a:bodyPr>
            <a:normAutofit/>
          </a:bodyPr>
          <a:lstStyle/>
          <a:p>
            <a:r>
              <a:rPr lang="en-GB" dirty="0"/>
              <a:t>Normality and </a:t>
            </a:r>
            <a:r>
              <a:rPr lang="en-GB"/>
              <a:t>t tests</a:t>
            </a:r>
            <a:endParaRPr lang="en-GB" dirty="0"/>
          </a:p>
        </p:txBody>
      </p:sp>
      <p:sp>
        <p:nvSpPr>
          <p:cNvPr id="19" name="Rectangle 13">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2664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EDBE503C-F2BC-407A-9B61-1448640EF625}"/>
              </a:ext>
            </a:extLst>
          </p:cNvPr>
          <p:cNvSpPr>
            <a:spLocks noGrp="1"/>
          </p:cNvSpPr>
          <p:nvPr>
            <p:ph type="title"/>
          </p:nvPr>
        </p:nvSpPr>
        <p:spPr>
          <a:xfrm>
            <a:off x="1154954" y="973668"/>
            <a:ext cx="8761413" cy="706964"/>
          </a:xfrm>
        </p:spPr>
        <p:txBody>
          <a:bodyPr>
            <a:normAutofit/>
          </a:bodyPr>
          <a:lstStyle/>
          <a:p>
            <a:r>
              <a:rPr lang="en-GB" dirty="0">
                <a:solidFill>
                  <a:srgbClr val="FFFFFF"/>
                </a:solidFill>
              </a:rPr>
              <a:t>Equal variances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F9B3828F-3467-98B9-ED26-06EB43A7871D}"/>
              </a:ext>
            </a:extLst>
          </p:cNvPr>
          <p:cNvGraphicFramePr>
            <a:graphicFrameLocks noGrp="1"/>
          </p:cNvGraphicFramePr>
          <p:nvPr>
            <p:ph idx="1"/>
            <p:extLst>
              <p:ext uri="{D42A27DB-BD31-4B8C-83A1-F6EECF244321}">
                <p14:modId xmlns:p14="http://schemas.microsoft.com/office/powerpoint/2010/main" val="158823069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75473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The 2 Sample (Independent) t-test </a:t>
            </a:r>
          </a:p>
        </p:txBody>
      </p:sp>
      <p:sp>
        <p:nvSpPr>
          <p:cNvPr id="3" name="Text Placeholder 2"/>
          <p:cNvSpPr>
            <a:spLocks noGrp="1"/>
          </p:cNvSpPr>
          <p:nvPr>
            <p:ph type="body" idx="1"/>
          </p:nvPr>
        </p:nvSpPr>
        <p:spPr>
          <a:xfrm>
            <a:off x="1683171" y="4293441"/>
            <a:ext cx="8825658" cy="1234148"/>
          </a:xfrm>
        </p:spPr>
        <p:txBody>
          <a:bodyPr vert="horz" lIns="91440" tIns="45720" rIns="91440" bIns="45720" rtlCol="0" anchor="t">
            <a:normAutofit/>
          </a:bodyPr>
          <a:lstStyle/>
          <a:p>
            <a:pPr algn="ctr">
              <a:lnSpc>
                <a:spcPct val="90000"/>
              </a:lnSpc>
            </a:pPr>
            <a:r>
              <a:rPr lang="en-US" sz="1400"/>
              <a:t>A parametric test applied to identify differences between two groups of animals/people. </a:t>
            </a:r>
          </a:p>
          <a:p>
            <a:pPr algn="ctr">
              <a:lnSpc>
                <a:spcPct val="90000"/>
              </a:lnSpc>
            </a:pPr>
            <a:r>
              <a:rPr lang="en-US" sz="1400"/>
              <a:t>It is a measure of the difference  between the mean of each group in relation to the estimated difference between the means of the two populations from which the sample is recruited (the estimate of standard error).   </a:t>
            </a:r>
          </a:p>
        </p:txBody>
      </p:sp>
    </p:spTree>
    <p:extLst>
      <p:ext uri="{BB962C8B-B14F-4D97-AF65-F5344CB8AC3E}">
        <p14:creationId xmlns:p14="http://schemas.microsoft.com/office/powerpoint/2010/main" val="43650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22092" cy="6818677"/>
          </a:xfrm>
          <a:prstGeom prst="rect">
            <a:avLst/>
          </a:prstGeom>
        </p:spPr>
      </p:pic>
    </p:spTree>
    <p:extLst>
      <p:ext uri="{BB962C8B-B14F-4D97-AF65-F5344CB8AC3E}">
        <p14:creationId xmlns:p14="http://schemas.microsoft.com/office/powerpoint/2010/main" val="232581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6415" y="1284394"/>
            <a:ext cx="7614339" cy="4283066"/>
          </a:xfrm>
          <a:prstGeom prst="rect">
            <a:avLst/>
          </a:prstGeom>
        </p:spPr>
      </p:pic>
    </p:spTree>
    <p:extLst>
      <p:ext uri="{BB962C8B-B14F-4D97-AF65-F5344CB8AC3E}">
        <p14:creationId xmlns:p14="http://schemas.microsoft.com/office/powerpoint/2010/main" val="204769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6415" y="1284394"/>
            <a:ext cx="7614339" cy="4283066"/>
          </a:xfrm>
          <a:prstGeom prst="rect">
            <a:avLst/>
          </a:prstGeom>
        </p:spPr>
      </p:pic>
    </p:spTree>
    <p:extLst>
      <p:ext uri="{BB962C8B-B14F-4D97-AF65-F5344CB8AC3E}">
        <p14:creationId xmlns:p14="http://schemas.microsoft.com/office/powerpoint/2010/main" val="235848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8830" y="1284394"/>
            <a:ext cx="7614339" cy="4283066"/>
          </a:xfrm>
          <a:prstGeom prst="rect">
            <a:avLst/>
          </a:prstGeom>
        </p:spPr>
      </p:pic>
    </p:spTree>
    <p:extLst>
      <p:ext uri="{BB962C8B-B14F-4D97-AF65-F5344CB8AC3E}">
        <p14:creationId xmlns:p14="http://schemas.microsoft.com/office/powerpoint/2010/main" val="120879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8830" y="1284394"/>
            <a:ext cx="7614339" cy="4283066"/>
          </a:xfrm>
          <a:prstGeom prst="rect">
            <a:avLst/>
          </a:prstGeom>
        </p:spPr>
      </p:pic>
    </p:spTree>
    <p:extLst>
      <p:ext uri="{BB962C8B-B14F-4D97-AF65-F5344CB8AC3E}">
        <p14:creationId xmlns:p14="http://schemas.microsoft.com/office/powerpoint/2010/main" val="154624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8830" y="1284394"/>
            <a:ext cx="7614339" cy="4283066"/>
          </a:xfrm>
          <a:prstGeom prst="rect">
            <a:avLst/>
          </a:prstGeom>
        </p:spPr>
      </p:pic>
    </p:spTree>
    <p:extLst>
      <p:ext uri="{BB962C8B-B14F-4D97-AF65-F5344CB8AC3E}">
        <p14:creationId xmlns:p14="http://schemas.microsoft.com/office/powerpoint/2010/main" val="34348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DFB37B-CEBD-4357-BEF9-700C180CC888}"/>
              </a:ext>
            </a:extLst>
          </p:cNvPr>
          <p:cNvSpPr/>
          <p:nvPr/>
        </p:nvSpPr>
        <p:spPr>
          <a:xfrm>
            <a:off x="1" y="0"/>
            <a:ext cx="12087922" cy="6858000"/>
          </a:xfrm>
          <a:prstGeom prst="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23999" y="2274532"/>
            <a:ext cx="8534400" cy="1507067"/>
          </a:xfrm>
        </p:spPr>
        <p:txBody>
          <a:bodyPr/>
          <a:lstStyle/>
          <a:p>
            <a:r>
              <a:rPr lang="en-GB" dirty="0"/>
              <a:t>Assumption of a t-test</a:t>
            </a:r>
          </a:p>
        </p:txBody>
      </p:sp>
      <p:cxnSp>
        <p:nvCxnSpPr>
          <p:cNvPr id="5" name="Straight Arrow Connector 4"/>
          <p:cNvCxnSpPr/>
          <p:nvPr/>
        </p:nvCxnSpPr>
        <p:spPr>
          <a:xfrm flipV="1">
            <a:off x="2140527" y="1620368"/>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5847" y="263278"/>
            <a:ext cx="3886200" cy="1384995"/>
          </a:xfrm>
          <a:prstGeom prst="rect">
            <a:avLst/>
          </a:prstGeom>
          <a:noFill/>
        </p:spPr>
        <p:txBody>
          <a:bodyPr wrap="square" rtlCol="0">
            <a:spAutoFit/>
          </a:bodyPr>
          <a:lstStyle/>
          <a:p>
            <a:pPr algn="ctr"/>
            <a:r>
              <a:rPr lang="en-GB" sz="2800" dirty="0">
                <a:solidFill>
                  <a:schemeClr val="bg1"/>
                </a:solidFill>
              </a:rPr>
              <a:t>The data is normally distributed and has equal variance </a:t>
            </a:r>
          </a:p>
        </p:txBody>
      </p:sp>
      <p:cxnSp>
        <p:nvCxnSpPr>
          <p:cNvPr id="8" name="Straight Arrow Connector 7"/>
          <p:cNvCxnSpPr/>
          <p:nvPr/>
        </p:nvCxnSpPr>
        <p:spPr>
          <a:xfrm>
            <a:off x="2140527" y="3604489"/>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427" y="5110785"/>
            <a:ext cx="4655127" cy="954107"/>
          </a:xfrm>
          <a:prstGeom prst="rect">
            <a:avLst/>
          </a:prstGeom>
          <a:noFill/>
        </p:spPr>
        <p:txBody>
          <a:bodyPr wrap="square" rtlCol="0">
            <a:spAutoFit/>
          </a:bodyPr>
          <a:lstStyle/>
          <a:p>
            <a:pPr algn="ctr"/>
            <a:r>
              <a:rPr lang="en-GB" sz="2800" dirty="0">
                <a:solidFill>
                  <a:schemeClr val="bg1"/>
                </a:solidFill>
              </a:rPr>
              <a:t>You want to compare the MEANs of TWO groups </a:t>
            </a:r>
          </a:p>
        </p:txBody>
      </p:sp>
      <p:cxnSp>
        <p:nvCxnSpPr>
          <p:cNvPr id="10" name="Straight Arrow Connector 9"/>
          <p:cNvCxnSpPr/>
          <p:nvPr/>
        </p:nvCxnSpPr>
        <p:spPr>
          <a:xfrm>
            <a:off x="6594764" y="3604488"/>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2554" y="4895340"/>
            <a:ext cx="3906982" cy="1384995"/>
          </a:xfrm>
          <a:prstGeom prst="rect">
            <a:avLst/>
          </a:prstGeom>
          <a:noFill/>
        </p:spPr>
        <p:txBody>
          <a:bodyPr wrap="square" rtlCol="0">
            <a:spAutoFit/>
          </a:bodyPr>
          <a:lstStyle/>
          <a:p>
            <a:pPr algn="ctr"/>
            <a:r>
              <a:rPr lang="en-GB" sz="2800" dirty="0">
                <a:solidFill>
                  <a:schemeClr val="bg1"/>
                </a:solidFill>
              </a:rPr>
              <a:t>You have used an INDEPENDENT GROUPS design</a:t>
            </a:r>
          </a:p>
        </p:txBody>
      </p:sp>
      <p:cxnSp>
        <p:nvCxnSpPr>
          <p:cNvPr id="12" name="Straight Arrow Connector 11"/>
          <p:cNvCxnSpPr/>
          <p:nvPr/>
        </p:nvCxnSpPr>
        <p:spPr>
          <a:xfrm flipV="1">
            <a:off x="6594764" y="1682099"/>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5258" y="540453"/>
            <a:ext cx="4579011" cy="769441"/>
          </a:xfrm>
          <a:prstGeom prst="rect">
            <a:avLst/>
          </a:prstGeom>
          <a:noFill/>
        </p:spPr>
        <p:txBody>
          <a:bodyPr wrap="square" rtlCol="0">
            <a:spAutoFit/>
          </a:bodyPr>
          <a:lstStyle/>
          <a:p>
            <a:pPr algn="ctr"/>
            <a:r>
              <a:rPr lang="en-GB" sz="2800" dirty="0">
                <a:solidFill>
                  <a:schemeClr val="bg1"/>
                </a:solidFill>
              </a:rPr>
              <a:t>Data is numerical </a:t>
            </a:r>
          </a:p>
          <a:p>
            <a:pPr algn="ctr"/>
            <a:r>
              <a:rPr lang="en-GB" sz="1600" dirty="0" err="1">
                <a:solidFill>
                  <a:schemeClr val="bg1"/>
                </a:solidFill>
              </a:rPr>
              <a:t>e.g</a:t>
            </a:r>
            <a:r>
              <a:rPr lang="en-GB" sz="1600" dirty="0">
                <a:solidFill>
                  <a:schemeClr val="bg1"/>
                </a:solidFill>
              </a:rPr>
              <a:t> height </a:t>
            </a:r>
          </a:p>
        </p:txBody>
      </p:sp>
      <p:cxnSp>
        <p:nvCxnSpPr>
          <p:cNvPr id="15" name="Straight Arrow Connector 14"/>
          <p:cNvCxnSpPr/>
          <p:nvPr/>
        </p:nvCxnSpPr>
        <p:spPr>
          <a:xfrm>
            <a:off x="7190510" y="3062555"/>
            <a:ext cx="1222663" cy="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13173" y="2097735"/>
            <a:ext cx="3105149" cy="1815882"/>
          </a:xfrm>
          <a:prstGeom prst="rect">
            <a:avLst/>
          </a:prstGeom>
          <a:noFill/>
        </p:spPr>
        <p:txBody>
          <a:bodyPr wrap="square" rtlCol="0">
            <a:spAutoFit/>
          </a:bodyPr>
          <a:lstStyle/>
          <a:p>
            <a:pPr algn="ctr"/>
            <a:r>
              <a:rPr lang="en-GB" sz="2800" dirty="0">
                <a:solidFill>
                  <a:schemeClr val="bg1"/>
                </a:solidFill>
              </a:rPr>
              <a:t>Each data point between and within groups is independent</a:t>
            </a:r>
          </a:p>
        </p:txBody>
      </p:sp>
    </p:spTree>
    <p:extLst>
      <p:ext uri="{BB962C8B-B14F-4D97-AF65-F5344CB8AC3E}">
        <p14:creationId xmlns:p14="http://schemas.microsoft.com/office/powerpoint/2010/main" val="69014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673" y="371097"/>
            <a:ext cx="11589327" cy="954107"/>
          </a:xfrm>
          <a:prstGeom prst="rect">
            <a:avLst/>
          </a:prstGeom>
          <a:noFill/>
        </p:spPr>
        <p:txBody>
          <a:bodyPr wrap="square" rtlCol="0">
            <a:spAutoFit/>
          </a:bodyPr>
          <a:lstStyle/>
          <a:p>
            <a:pPr algn="ctr"/>
            <a:r>
              <a:rPr lang="en-GB" sz="2800" dirty="0">
                <a:solidFill>
                  <a:schemeClr val="bg1"/>
                </a:solidFill>
              </a:rPr>
              <a:t>Each data point between and within groups is independent – each animal is in only one group and has only one data point</a:t>
            </a:r>
          </a:p>
        </p:txBody>
      </p:sp>
      <p:graphicFrame>
        <p:nvGraphicFramePr>
          <p:cNvPr id="5" name="Table 4"/>
          <p:cNvGraphicFramePr>
            <a:graphicFrameLocks noGrp="1"/>
          </p:cNvGraphicFramePr>
          <p:nvPr/>
        </p:nvGraphicFramePr>
        <p:xfrm>
          <a:off x="900315" y="1490121"/>
          <a:ext cx="4954270" cy="3045460"/>
        </p:xfrm>
        <a:graphic>
          <a:graphicData uri="http://schemas.openxmlformats.org/drawingml/2006/table">
            <a:tbl>
              <a:tblPr firstRow="1" firstCol="1" bandRow="1">
                <a:tableStyleId>{5C22544A-7EE6-4342-B048-85BDC9FD1C3A}</a:tableStyleId>
              </a:tblPr>
              <a:tblGrid>
                <a:gridCol w="1651000">
                  <a:extLst>
                    <a:ext uri="{9D8B030D-6E8A-4147-A177-3AD203B41FA5}">
                      <a16:colId xmlns:a16="http://schemas.microsoft.com/office/drawing/2014/main" val="277264574"/>
                    </a:ext>
                  </a:extLst>
                </a:gridCol>
                <a:gridCol w="1651635">
                  <a:extLst>
                    <a:ext uri="{9D8B030D-6E8A-4147-A177-3AD203B41FA5}">
                      <a16:colId xmlns:a16="http://schemas.microsoft.com/office/drawing/2014/main" val="2592148160"/>
                    </a:ext>
                  </a:extLst>
                </a:gridCol>
                <a:gridCol w="1651635">
                  <a:extLst>
                    <a:ext uri="{9D8B030D-6E8A-4147-A177-3AD203B41FA5}">
                      <a16:colId xmlns:a16="http://schemas.microsoft.com/office/drawing/2014/main" val="1471505030"/>
                    </a:ext>
                  </a:extLst>
                </a:gridCol>
              </a:tblGrid>
              <a:tr h="0">
                <a:tc gridSpan="3">
                  <a:txBody>
                    <a:bodyPr/>
                    <a:lstStyle/>
                    <a:p>
                      <a:pPr marL="6350" indent="-6350" algn="just">
                        <a:lnSpc>
                          <a:spcPct val="107000"/>
                        </a:lnSpc>
                        <a:spcAft>
                          <a:spcPts val="0"/>
                        </a:spcAft>
                      </a:pPr>
                      <a:r>
                        <a:rPr lang="en-GB" sz="1800" dirty="0">
                          <a:solidFill>
                            <a:schemeClr val="bg1"/>
                          </a:solidFill>
                          <a:effectLst/>
                        </a:rPr>
                        <a:t>Pre enrichment </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8929886"/>
                  </a:ext>
                </a:extLst>
              </a:tr>
              <a:tr h="0">
                <a:tc>
                  <a:txBody>
                    <a:bodyPr/>
                    <a:lstStyle/>
                    <a:p>
                      <a:pPr marL="6350" indent="-6350" algn="just">
                        <a:lnSpc>
                          <a:spcPct val="107000"/>
                        </a:lnSpc>
                        <a:spcAft>
                          <a:spcPts val="0"/>
                        </a:spcAft>
                      </a:pPr>
                      <a:r>
                        <a:rPr lang="en-GB" sz="1800" dirty="0">
                          <a:solidFill>
                            <a:schemeClr val="bg1"/>
                          </a:solidFill>
                          <a:effectLst/>
                        </a:rPr>
                        <a:t>Individual</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Day </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Behaviour (time spent in min) </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395983467"/>
                  </a:ext>
                </a:extLst>
              </a:tr>
              <a:tr h="0">
                <a:tc>
                  <a:txBody>
                    <a:bodyPr/>
                    <a:lstStyle/>
                    <a:p>
                      <a:pPr marL="6350" indent="-6350" algn="just">
                        <a:lnSpc>
                          <a:spcPct val="107000"/>
                        </a:lnSpc>
                        <a:spcAft>
                          <a:spcPts val="0"/>
                        </a:spcAft>
                      </a:pPr>
                      <a:r>
                        <a:rPr lang="en-GB" sz="1800" dirty="0">
                          <a:solidFill>
                            <a:schemeClr val="bg1"/>
                          </a:solidFill>
                          <a:effectLst/>
                        </a:rPr>
                        <a:t>1</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1</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23</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656274497"/>
                  </a:ext>
                </a:extLst>
              </a:tr>
              <a:tr h="0">
                <a:tc>
                  <a:txBody>
                    <a:bodyPr/>
                    <a:lstStyle/>
                    <a:p>
                      <a:pPr marL="6350" indent="-6350" algn="just">
                        <a:lnSpc>
                          <a:spcPct val="107000"/>
                        </a:lnSpc>
                        <a:spcAft>
                          <a:spcPts val="0"/>
                        </a:spcAft>
                      </a:pPr>
                      <a:r>
                        <a:rPr lang="en-GB" sz="1800" dirty="0">
                          <a:solidFill>
                            <a:schemeClr val="bg1"/>
                          </a:solidFill>
                          <a:effectLst/>
                        </a:rPr>
                        <a:t>1</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43</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444361360"/>
                  </a:ext>
                </a:extLst>
              </a:tr>
              <a:tr h="0">
                <a:tc>
                  <a:txBody>
                    <a:bodyPr/>
                    <a:lstStyle/>
                    <a:p>
                      <a:pPr marL="6350" indent="-6350" algn="just">
                        <a:lnSpc>
                          <a:spcPct val="107000"/>
                        </a:lnSpc>
                        <a:spcAft>
                          <a:spcPts val="0"/>
                        </a:spcAft>
                      </a:pPr>
                      <a:r>
                        <a:rPr lang="en-GB" sz="1800" dirty="0">
                          <a:solidFill>
                            <a:schemeClr val="bg1"/>
                          </a:solidFill>
                          <a:effectLst/>
                        </a:rPr>
                        <a:t>1</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3</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12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636395393"/>
                  </a:ext>
                </a:extLst>
              </a:tr>
              <a:tr h="0">
                <a:tc>
                  <a:txBody>
                    <a:bodyPr/>
                    <a:lstStyle/>
                    <a:p>
                      <a:pPr marL="6350" indent="-6350" algn="just">
                        <a:lnSpc>
                          <a:spcPct val="107000"/>
                        </a:lnSpc>
                        <a:spcAft>
                          <a:spcPts val="0"/>
                        </a:spcAft>
                      </a:pPr>
                      <a:r>
                        <a:rPr lang="en-GB" sz="1800" dirty="0">
                          <a:solidFill>
                            <a:schemeClr val="bg1"/>
                          </a:solidFill>
                          <a:effectLst/>
                        </a:rPr>
                        <a:t>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1</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32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588539912"/>
                  </a:ext>
                </a:extLst>
              </a:tr>
              <a:tr h="0">
                <a:tc>
                  <a:txBody>
                    <a:bodyPr/>
                    <a:lstStyle/>
                    <a:p>
                      <a:pPr marL="6350" indent="-6350" algn="just">
                        <a:lnSpc>
                          <a:spcPct val="107000"/>
                        </a:lnSpc>
                        <a:spcAft>
                          <a:spcPts val="0"/>
                        </a:spcAft>
                      </a:pPr>
                      <a:r>
                        <a:rPr lang="en-GB" sz="1800" dirty="0">
                          <a:solidFill>
                            <a:schemeClr val="bg1"/>
                          </a:solidFill>
                          <a:effectLst/>
                        </a:rPr>
                        <a:t>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16</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416779679"/>
                  </a:ext>
                </a:extLst>
              </a:tr>
              <a:tr h="0">
                <a:tc>
                  <a:txBody>
                    <a:bodyPr/>
                    <a:lstStyle/>
                    <a:p>
                      <a:pPr marL="6350" indent="-6350" algn="just">
                        <a:lnSpc>
                          <a:spcPct val="107000"/>
                        </a:lnSpc>
                        <a:spcAft>
                          <a:spcPts val="0"/>
                        </a:spcAft>
                      </a:pPr>
                      <a:r>
                        <a:rPr lang="en-GB" sz="1800" dirty="0">
                          <a:solidFill>
                            <a:schemeClr val="bg1"/>
                          </a:solidFill>
                          <a:effectLst/>
                        </a:rPr>
                        <a:t>2</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3</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9</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911570428"/>
                  </a:ext>
                </a:extLst>
              </a:tr>
              <a:tr h="0">
                <a:tc>
                  <a:txBody>
                    <a:bodyPr/>
                    <a:lstStyle/>
                    <a:p>
                      <a:pPr marL="6350" indent="-6350" algn="just">
                        <a:lnSpc>
                          <a:spcPct val="107000"/>
                        </a:lnSpc>
                        <a:spcAft>
                          <a:spcPts val="0"/>
                        </a:spcAft>
                      </a:pPr>
                      <a:r>
                        <a:rPr lang="en-GB" sz="1800" dirty="0">
                          <a:solidFill>
                            <a:schemeClr val="bg1"/>
                          </a:solidFill>
                          <a:effectLst/>
                        </a:rPr>
                        <a:t>etc</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 </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1800" dirty="0">
                          <a:solidFill>
                            <a:schemeClr val="bg1"/>
                          </a:solidFill>
                          <a:effectLst/>
                        </a:rPr>
                        <a:t> </a:t>
                      </a:r>
                      <a:endParaRPr lang="en-GB"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394857183"/>
                  </a:ext>
                </a:extLst>
              </a:tr>
            </a:tbl>
          </a:graphicData>
        </a:graphic>
      </p:graphicFrame>
      <p:graphicFrame>
        <p:nvGraphicFramePr>
          <p:cNvPr id="6" name="Table 5"/>
          <p:cNvGraphicFramePr>
            <a:graphicFrameLocks noGrp="1"/>
          </p:cNvGraphicFramePr>
          <p:nvPr/>
        </p:nvGraphicFramePr>
        <p:xfrm>
          <a:off x="900315" y="4838049"/>
          <a:ext cx="4939376" cy="1848104"/>
        </p:xfrm>
        <a:graphic>
          <a:graphicData uri="http://schemas.openxmlformats.org/drawingml/2006/table">
            <a:tbl>
              <a:tblPr firstRow="1" firstCol="1" bandRow="1">
                <a:tableStyleId>{5C22544A-7EE6-4342-B048-85BDC9FD1C3A}</a:tableStyleId>
              </a:tblPr>
              <a:tblGrid>
                <a:gridCol w="1870364">
                  <a:extLst>
                    <a:ext uri="{9D8B030D-6E8A-4147-A177-3AD203B41FA5}">
                      <a16:colId xmlns:a16="http://schemas.microsoft.com/office/drawing/2014/main" val="319369901"/>
                    </a:ext>
                  </a:extLst>
                </a:gridCol>
                <a:gridCol w="3069012">
                  <a:extLst>
                    <a:ext uri="{9D8B030D-6E8A-4147-A177-3AD203B41FA5}">
                      <a16:colId xmlns:a16="http://schemas.microsoft.com/office/drawing/2014/main" val="1107421648"/>
                    </a:ext>
                  </a:extLst>
                </a:gridCol>
              </a:tblGrid>
              <a:tr h="0">
                <a:tc>
                  <a:txBody>
                    <a:bodyPr/>
                    <a:lstStyle/>
                    <a:p>
                      <a:pPr marL="6350" indent="-6350" algn="just">
                        <a:lnSpc>
                          <a:spcPct val="107000"/>
                        </a:lnSpc>
                        <a:spcAft>
                          <a:spcPts val="0"/>
                        </a:spcAft>
                      </a:pPr>
                      <a:r>
                        <a:rPr lang="en-GB" sz="2400" dirty="0">
                          <a:solidFill>
                            <a:schemeClr val="bg1"/>
                          </a:solidFill>
                          <a:effectLst/>
                        </a:rPr>
                        <a:t>Individual</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noFill/>
                      <a:prstDash val="solid"/>
                      <a:round/>
                      <a:headEnd type="none" w="med" len="med"/>
                      <a:tailEnd type="none" w="med" len="med"/>
                    </a:lnB>
                    <a:solidFill>
                      <a:schemeClr val="tx1">
                        <a:lumMod val="85000"/>
                      </a:schemeClr>
                    </a:solidFill>
                  </a:tcPr>
                </a:tc>
                <a:tc>
                  <a:txBody>
                    <a:bodyPr/>
                    <a:lstStyle/>
                    <a:p>
                      <a:pPr marL="6350" indent="-6350" algn="just">
                        <a:lnSpc>
                          <a:spcPct val="107000"/>
                        </a:lnSpc>
                        <a:spcAft>
                          <a:spcPts val="0"/>
                        </a:spcAft>
                      </a:pPr>
                      <a:r>
                        <a:rPr lang="en-GB" sz="2400" dirty="0">
                          <a:solidFill>
                            <a:schemeClr val="bg1"/>
                          </a:solidFill>
                          <a:effectLst/>
                        </a:rPr>
                        <a:t>Mean behaviour (time spent in min) </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1852632764"/>
                  </a:ext>
                </a:extLst>
              </a:tr>
              <a:tr h="0">
                <a:tc>
                  <a:txBody>
                    <a:bodyPr/>
                    <a:lstStyle/>
                    <a:p>
                      <a:pPr marL="6350" indent="-6350" algn="just">
                        <a:lnSpc>
                          <a:spcPct val="107000"/>
                        </a:lnSpc>
                        <a:spcAft>
                          <a:spcPts val="0"/>
                        </a:spcAft>
                      </a:pPr>
                      <a:r>
                        <a:rPr lang="en-GB" sz="2400" dirty="0">
                          <a:solidFill>
                            <a:schemeClr val="bg1"/>
                          </a:solidFill>
                          <a:effectLst/>
                        </a:rPr>
                        <a:t>1</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6350" indent="-6350" algn="just">
                        <a:lnSpc>
                          <a:spcPct val="107000"/>
                        </a:lnSpc>
                        <a:spcAft>
                          <a:spcPts val="0"/>
                        </a:spcAft>
                      </a:pPr>
                      <a:r>
                        <a:rPr lang="en-GB" sz="2400" dirty="0">
                          <a:solidFill>
                            <a:schemeClr val="bg1"/>
                          </a:solidFill>
                          <a:effectLst/>
                        </a:rPr>
                        <a:t>26</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solidFill>
                      <a:schemeClr val="tx1">
                        <a:lumMod val="85000"/>
                      </a:schemeClr>
                    </a:solidFill>
                  </a:tcPr>
                </a:tc>
                <a:extLst>
                  <a:ext uri="{0D108BD9-81ED-4DB2-BD59-A6C34878D82A}">
                    <a16:rowId xmlns:a16="http://schemas.microsoft.com/office/drawing/2014/main" val="1215737740"/>
                  </a:ext>
                </a:extLst>
              </a:tr>
              <a:tr h="0">
                <a:tc>
                  <a:txBody>
                    <a:bodyPr/>
                    <a:lstStyle/>
                    <a:p>
                      <a:pPr marL="6350" indent="-6350" algn="just">
                        <a:lnSpc>
                          <a:spcPct val="107000"/>
                        </a:lnSpc>
                        <a:spcAft>
                          <a:spcPts val="0"/>
                        </a:spcAft>
                      </a:pPr>
                      <a:r>
                        <a:rPr lang="en-GB" sz="2400" dirty="0">
                          <a:solidFill>
                            <a:schemeClr val="bg1"/>
                          </a:solidFill>
                          <a:effectLst/>
                        </a:rPr>
                        <a:t>2</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tx1">
                        <a:lumMod val="85000"/>
                      </a:schemeClr>
                    </a:solidFill>
                  </a:tcPr>
                </a:tc>
                <a:tc>
                  <a:txBody>
                    <a:bodyPr/>
                    <a:lstStyle/>
                    <a:p>
                      <a:pPr marL="6350" indent="-6350" algn="just">
                        <a:lnSpc>
                          <a:spcPct val="107000"/>
                        </a:lnSpc>
                        <a:spcAft>
                          <a:spcPts val="0"/>
                        </a:spcAft>
                      </a:pPr>
                      <a:r>
                        <a:rPr lang="en-GB" sz="2400" dirty="0">
                          <a:solidFill>
                            <a:schemeClr val="bg1"/>
                          </a:solidFill>
                          <a:effectLst/>
                        </a:rPr>
                        <a:t>15.7</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2953701389"/>
                  </a:ext>
                </a:extLst>
              </a:tr>
              <a:tr h="0">
                <a:tc>
                  <a:txBody>
                    <a:bodyPr/>
                    <a:lstStyle/>
                    <a:p>
                      <a:pPr marL="6350" indent="-6350" algn="just">
                        <a:lnSpc>
                          <a:spcPct val="107000"/>
                        </a:lnSpc>
                        <a:spcAft>
                          <a:spcPts val="0"/>
                        </a:spcAft>
                      </a:pPr>
                      <a:r>
                        <a:rPr lang="en-GB" sz="2400" dirty="0">
                          <a:solidFill>
                            <a:schemeClr val="bg1"/>
                          </a:solidFill>
                          <a:effectLst/>
                        </a:rPr>
                        <a:t>etc</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tc>
                  <a:txBody>
                    <a:bodyPr/>
                    <a:lstStyle/>
                    <a:p>
                      <a:pPr marL="6350" indent="-6350" algn="just">
                        <a:lnSpc>
                          <a:spcPct val="107000"/>
                        </a:lnSpc>
                        <a:spcAft>
                          <a:spcPts val="0"/>
                        </a:spcAft>
                      </a:pPr>
                      <a:r>
                        <a:rPr lang="en-GB" sz="2400" dirty="0">
                          <a:solidFill>
                            <a:schemeClr val="bg1"/>
                          </a:solidFill>
                          <a:effectLst/>
                        </a:rPr>
                        <a:t> </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tx1">
                        <a:lumMod val="85000"/>
                      </a:schemeClr>
                    </a:solidFill>
                  </a:tcPr>
                </a:tc>
                <a:extLst>
                  <a:ext uri="{0D108BD9-81ED-4DB2-BD59-A6C34878D82A}">
                    <a16:rowId xmlns:a16="http://schemas.microsoft.com/office/drawing/2014/main" val="3538182725"/>
                  </a:ext>
                </a:extLst>
              </a:tr>
            </a:tbl>
          </a:graphicData>
        </a:graphic>
      </p:graphicFrame>
      <p:sp>
        <p:nvSpPr>
          <p:cNvPr id="8" name="Right Arrow 7"/>
          <p:cNvSpPr/>
          <p:nvPr/>
        </p:nvSpPr>
        <p:spPr>
          <a:xfrm flipH="1">
            <a:off x="6096865" y="1953491"/>
            <a:ext cx="3595254" cy="1392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Incorrect </a:t>
            </a:r>
          </a:p>
        </p:txBody>
      </p:sp>
      <p:sp>
        <p:nvSpPr>
          <p:cNvPr id="9" name="Right Arrow 8"/>
          <p:cNvSpPr/>
          <p:nvPr/>
        </p:nvSpPr>
        <p:spPr>
          <a:xfrm flipH="1">
            <a:off x="6096865" y="4838049"/>
            <a:ext cx="3595254" cy="13923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Correct </a:t>
            </a:r>
          </a:p>
        </p:txBody>
      </p:sp>
    </p:spTree>
    <p:extLst>
      <p:ext uri="{BB962C8B-B14F-4D97-AF65-F5344CB8AC3E}">
        <p14:creationId xmlns:p14="http://schemas.microsoft.com/office/powerpoint/2010/main" val="17485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D36C-C31C-4C30-AC97-041F72BD58DD}"/>
              </a:ext>
            </a:extLst>
          </p:cNvPr>
          <p:cNvSpPr>
            <a:spLocks noGrp="1"/>
          </p:cNvSpPr>
          <p:nvPr>
            <p:ph type="title"/>
          </p:nvPr>
        </p:nvSpPr>
        <p:spPr/>
        <p:txBody>
          <a:bodyPr>
            <a:normAutofit/>
          </a:bodyPr>
          <a:lstStyle/>
          <a:p>
            <a:r>
              <a:rPr lang="en-GB">
                <a:solidFill>
                  <a:srgbClr val="FFFFFF"/>
                </a:solidFill>
              </a:rPr>
              <a:t>Descriptive analysis</a:t>
            </a:r>
          </a:p>
        </p:txBody>
      </p:sp>
      <p:graphicFrame>
        <p:nvGraphicFramePr>
          <p:cNvPr id="5" name="Content Placeholder 2">
            <a:extLst>
              <a:ext uri="{FF2B5EF4-FFF2-40B4-BE49-F238E27FC236}">
                <a16:creationId xmlns:a16="http://schemas.microsoft.com/office/drawing/2014/main" id="{FE4139C4-05C3-456E-B254-23E5C968251B}"/>
              </a:ext>
            </a:extLst>
          </p:cNvPr>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43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GB" dirty="0"/>
              <a:t>T-test calculation </a:t>
            </a:r>
          </a:p>
        </p:txBody>
      </p:sp>
      <p:graphicFrame>
        <p:nvGraphicFramePr>
          <p:cNvPr id="4" name="Table 3"/>
          <p:cNvGraphicFramePr>
            <a:graphicFrameLocks noGrp="1"/>
          </p:cNvGraphicFramePr>
          <p:nvPr/>
        </p:nvGraphicFramePr>
        <p:xfrm>
          <a:off x="684211" y="1158070"/>
          <a:ext cx="9540443" cy="1532066"/>
        </p:xfrm>
        <a:graphic>
          <a:graphicData uri="http://schemas.openxmlformats.org/drawingml/2006/table">
            <a:tbl>
              <a:tblPr firstRow="1" firstCol="1" bandRow="1">
                <a:tableStyleId>{5C22544A-7EE6-4342-B048-85BDC9FD1C3A}</a:tableStyleId>
              </a:tblPr>
              <a:tblGrid>
                <a:gridCol w="1601789">
                  <a:extLst>
                    <a:ext uri="{9D8B030D-6E8A-4147-A177-3AD203B41FA5}">
                      <a16:colId xmlns:a16="http://schemas.microsoft.com/office/drawing/2014/main" val="1799871886"/>
                    </a:ext>
                  </a:extLst>
                </a:gridCol>
                <a:gridCol w="1828800">
                  <a:extLst>
                    <a:ext uri="{9D8B030D-6E8A-4147-A177-3AD203B41FA5}">
                      <a16:colId xmlns:a16="http://schemas.microsoft.com/office/drawing/2014/main" val="1655881771"/>
                    </a:ext>
                  </a:extLst>
                </a:gridCol>
                <a:gridCol w="1991060">
                  <a:extLst>
                    <a:ext uri="{9D8B030D-6E8A-4147-A177-3AD203B41FA5}">
                      <a16:colId xmlns:a16="http://schemas.microsoft.com/office/drawing/2014/main" val="1717560823"/>
                    </a:ext>
                  </a:extLst>
                </a:gridCol>
                <a:gridCol w="4118794">
                  <a:extLst>
                    <a:ext uri="{9D8B030D-6E8A-4147-A177-3AD203B41FA5}">
                      <a16:colId xmlns:a16="http://schemas.microsoft.com/office/drawing/2014/main" val="3685226520"/>
                    </a:ext>
                  </a:extLst>
                </a:gridCol>
              </a:tblGrid>
              <a:tr h="188595">
                <a:tc>
                  <a:txBody>
                    <a:bodyPr/>
                    <a:lstStyle/>
                    <a:p>
                      <a:pPr marL="6350" marR="426085" indent="-6350" algn="just">
                        <a:lnSpc>
                          <a:spcPct val="107000"/>
                        </a:lnSpc>
                        <a:spcAft>
                          <a:spcPts val="0"/>
                        </a:spcAft>
                      </a:pPr>
                      <a:r>
                        <a:rPr lang="en-GB" sz="2400" dirty="0">
                          <a:solidFill>
                            <a:schemeClr val="bg1"/>
                          </a:solidFill>
                          <a:effectLst/>
                        </a:rPr>
                        <a:t>Group</a:t>
                      </a:r>
                      <a:endParaRPr lang="en-GB" sz="2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426085" indent="-6350" algn="l">
                        <a:lnSpc>
                          <a:spcPct val="107000"/>
                        </a:lnSpc>
                        <a:spcAft>
                          <a:spcPts val="0"/>
                        </a:spcAft>
                      </a:pPr>
                      <a:r>
                        <a:rPr lang="en-GB" sz="2400" dirty="0">
                          <a:solidFill>
                            <a:schemeClr val="tx1"/>
                          </a:solidFill>
                          <a:effectLst/>
                        </a:rPr>
                        <a:t>Sample size</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426085" indent="-6350" algn="just">
                        <a:lnSpc>
                          <a:spcPct val="107000"/>
                        </a:lnSpc>
                        <a:spcAft>
                          <a:spcPts val="0"/>
                        </a:spcAft>
                      </a:pPr>
                      <a:r>
                        <a:rPr lang="en-GB" sz="2400" dirty="0">
                          <a:solidFill>
                            <a:schemeClr val="tx1"/>
                          </a:solidFill>
                          <a:effectLst/>
                        </a:rPr>
                        <a:t>Sample mean</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426085" indent="-6350" algn="l">
                        <a:lnSpc>
                          <a:spcPct val="107000"/>
                        </a:lnSpc>
                        <a:spcAft>
                          <a:spcPts val="0"/>
                        </a:spcAft>
                      </a:pPr>
                      <a:r>
                        <a:rPr lang="en-GB" sz="2400" dirty="0">
                          <a:solidFill>
                            <a:schemeClr val="tx1"/>
                          </a:solidFill>
                          <a:effectLst/>
                        </a:rPr>
                        <a:t>Sample standard deviation</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extLst>
                  <a:ext uri="{0D108BD9-81ED-4DB2-BD59-A6C34878D82A}">
                    <a16:rowId xmlns:a16="http://schemas.microsoft.com/office/drawing/2014/main" val="3766967905"/>
                  </a:ext>
                </a:extLst>
              </a:tr>
              <a:tr h="191135">
                <a:tc>
                  <a:txBody>
                    <a:bodyPr/>
                    <a:lstStyle/>
                    <a:p>
                      <a:pPr marL="6350" marR="426085" indent="-6350" algn="ctr">
                        <a:lnSpc>
                          <a:spcPct val="107000"/>
                        </a:lnSpc>
                        <a:spcAft>
                          <a:spcPts val="0"/>
                        </a:spcAft>
                      </a:pPr>
                      <a:r>
                        <a:rPr lang="en-GB" sz="2400" dirty="0">
                          <a:solidFill>
                            <a:schemeClr val="bg1"/>
                          </a:solidFill>
                          <a:effectLst/>
                        </a:rPr>
                        <a:t>1</a:t>
                      </a:r>
                      <a:endParaRPr lang="en-GB" sz="2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n</a:t>
                      </a:r>
                      <a:r>
                        <a:rPr lang="en-GB" sz="2400" baseline="-25000" dirty="0">
                          <a:solidFill>
                            <a:schemeClr val="tx1"/>
                          </a:solidFill>
                          <a:effectLst/>
                        </a:rPr>
                        <a:t>1</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x¯</a:t>
                      </a:r>
                      <a:r>
                        <a:rPr lang="en-GB" sz="2400" baseline="-25000" dirty="0">
                          <a:solidFill>
                            <a:schemeClr val="tx1"/>
                          </a:solidFill>
                          <a:effectLst/>
                        </a:rPr>
                        <a:t>1</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s</a:t>
                      </a:r>
                      <a:r>
                        <a:rPr lang="en-GB" sz="2400" baseline="-25000" dirty="0">
                          <a:solidFill>
                            <a:schemeClr val="tx1"/>
                          </a:solidFill>
                          <a:effectLst/>
                        </a:rPr>
                        <a:t>1</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extLst>
                  <a:ext uri="{0D108BD9-81ED-4DB2-BD59-A6C34878D82A}">
                    <a16:rowId xmlns:a16="http://schemas.microsoft.com/office/drawing/2014/main" val="3127231224"/>
                  </a:ext>
                </a:extLst>
              </a:tr>
              <a:tr h="180975">
                <a:tc>
                  <a:txBody>
                    <a:bodyPr/>
                    <a:lstStyle/>
                    <a:p>
                      <a:pPr marL="6350" marR="426085" indent="-6350" algn="ctr">
                        <a:lnSpc>
                          <a:spcPct val="107000"/>
                        </a:lnSpc>
                        <a:spcAft>
                          <a:spcPts val="0"/>
                        </a:spcAft>
                      </a:pPr>
                      <a:r>
                        <a:rPr lang="en-GB" sz="2400" dirty="0">
                          <a:solidFill>
                            <a:schemeClr val="bg1"/>
                          </a:solidFill>
                          <a:effectLst/>
                        </a:rPr>
                        <a:t>2</a:t>
                      </a:r>
                      <a:endParaRPr lang="en-GB" sz="2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n</a:t>
                      </a:r>
                      <a:r>
                        <a:rPr lang="en-GB" sz="2400" baseline="-25000" dirty="0">
                          <a:solidFill>
                            <a:schemeClr val="tx1"/>
                          </a:solidFill>
                          <a:effectLst/>
                        </a:rPr>
                        <a:t>2</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x¯</a:t>
                      </a:r>
                      <a:r>
                        <a:rPr lang="en-GB" sz="2400" baseline="-25000" dirty="0">
                          <a:solidFill>
                            <a:schemeClr val="tx1"/>
                          </a:solidFill>
                          <a:effectLst/>
                        </a:rPr>
                        <a:t>2</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tc>
                  <a:txBody>
                    <a:bodyPr/>
                    <a:lstStyle/>
                    <a:p>
                      <a:pPr marL="6350" marR="6350" indent="-6350" algn="ctr">
                        <a:lnSpc>
                          <a:spcPct val="107000"/>
                        </a:lnSpc>
                        <a:spcAft>
                          <a:spcPts val="0"/>
                        </a:spcAft>
                      </a:pPr>
                      <a:r>
                        <a:rPr lang="en-GB" sz="2400" dirty="0">
                          <a:solidFill>
                            <a:schemeClr val="tx1"/>
                          </a:solidFill>
                          <a:effectLst/>
                        </a:rPr>
                        <a:t>s</a:t>
                      </a:r>
                      <a:r>
                        <a:rPr lang="en-GB" sz="2400" baseline="-25000" dirty="0">
                          <a:solidFill>
                            <a:schemeClr val="tx1"/>
                          </a:solidFill>
                          <a:effectLst/>
                        </a:rPr>
                        <a:t>2</a:t>
                      </a:r>
                      <a:endParaRPr lang="en-GB" sz="24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76200" marR="75565" marT="17780" marB="0"/>
                </a:tc>
                <a:extLst>
                  <a:ext uri="{0D108BD9-81ED-4DB2-BD59-A6C34878D82A}">
                    <a16:rowId xmlns:a16="http://schemas.microsoft.com/office/drawing/2014/main" val="2535065629"/>
                  </a:ext>
                </a:extLst>
              </a:tr>
            </a:tbl>
          </a:graphicData>
        </a:graphic>
      </p:graphicFrame>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3"/>
          <p:cNvSpPr>
            <a:spLocks noChangeArrowheads="1"/>
          </p:cNvSpPr>
          <p:nvPr/>
        </p:nvSpPr>
        <p:spPr bwMode="auto">
          <a:xfrm>
            <a:off x="0" y="285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a:t>
            </a:r>
            <a:r>
              <a:rPr kumimoji="0" lang="en-GB" altLang="en-US" sz="1100" b="0" i="0" u="none" strike="noStrike" cap="none" normalizeH="0" baseline="0" dirty="0">
                <a:ln>
                  <a:noFill/>
                </a:ln>
                <a:solidFill>
                  <a:schemeClr val="tx1"/>
                </a:solidFill>
                <a:effectLst/>
                <a:latin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p:nvPr/>
        </p:nvPicPr>
        <p:blipFill>
          <a:blip r:embed="rId2"/>
          <a:stretch>
            <a:fillRect/>
          </a:stretch>
        </p:blipFill>
        <p:spPr>
          <a:xfrm>
            <a:off x="1037502" y="3349740"/>
            <a:ext cx="8181109" cy="2967101"/>
          </a:xfrm>
          <a:prstGeom prst="rect">
            <a:avLst/>
          </a:prstGeom>
        </p:spPr>
      </p:pic>
    </p:spTree>
    <p:extLst>
      <p:ext uri="{BB962C8B-B14F-4D97-AF65-F5344CB8AC3E}">
        <p14:creationId xmlns:p14="http://schemas.microsoft.com/office/powerpoint/2010/main" val="382332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dirty="0">
                <a:ln w="0"/>
                <a:solidFill>
                  <a:schemeClr val="tx1"/>
                </a:solidFill>
                <a:effectLst>
                  <a:outerShdw blurRad="38100" dist="19050" dir="2700000" algn="tl" rotWithShape="0">
                    <a:schemeClr val="dk1">
                      <a:alpha val="40000"/>
                    </a:schemeClr>
                  </a:outerShdw>
                </a:effectLst>
              </a:rPr>
              <a:t>Mann-Whitney u Test  </a:t>
            </a:r>
          </a:p>
        </p:txBody>
      </p:sp>
      <p:graphicFrame>
        <p:nvGraphicFramePr>
          <p:cNvPr id="6" name="Text Placeholder 2">
            <a:extLst>
              <a:ext uri="{FF2B5EF4-FFF2-40B4-BE49-F238E27FC236}">
                <a16:creationId xmlns:a16="http://schemas.microsoft.com/office/drawing/2014/main" id="{1C61BE6E-B85C-4B3F-8FD7-1E3D7310A07F}"/>
              </a:ext>
            </a:extLst>
          </p:cNvPr>
          <p:cNvGraphicFramePr/>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810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7C7F2E-2CC0-4728-A5A4-22FEC2C4B85E}"/>
              </a:ext>
            </a:extLst>
          </p:cNvPr>
          <p:cNvSpPr/>
          <p:nvPr/>
        </p:nvSpPr>
        <p:spPr>
          <a:xfrm>
            <a:off x="1" y="0"/>
            <a:ext cx="12087922" cy="6858000"/>
          </a:xfrm>
          <a:prstGeom prst="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274532"/>
            <a:ext cx="10058399" cy="1507067"/>
          </a:xfrm>
        </p:spPr>
        <p:txBody>
          <a:bodyPr/>
          <a:lstStyle/>
          <a:p>
            <a:r>
              <a:rPr lang="en-GB" dirty="0"/>
              <a:t>Assumption of a Mann-Whitney test</a:t>
            </a:r>
          </a:p>
        </p:txBody>
      </p:sp>
      <p:cxnSp>
        <p:nvCxnSpPr>
          <p:cNvPr id="5" name="Straight Arrow Connector 4"/>
          <p:cNvCxnSpPr/>
          <p:nvPr/>
        </p:nvCxnSpPr>
        <p:spPr>
          <a:xfrm flipV="1">
            <a:off x="2140527" y="2274532"/>
            <a:ext cx="0" cy="41563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427" y="326632"/>
            <a:ext cx="4400509" cy="1815882"/>
          </a:xfrm>
          <a:prstGeom prst="rect">
            <a:avLst/>
          </a:prstGeom>
          <a:noFill/>
        </p:spPr>
        <p:txBody>
          <a:bodyPr wrap="square" rtlCol="0">
            <a:spAutoFit/>
          </a:bodyPr>
          <a:lstStyle/>
          <a:p>
            <a:pPr algn="ctr"/>
            <a:r>
              <a:rPr lang="en-GB" sz="2800" dirty="0">
                <a:solidFill>
                  <a:schemeClr val="bg1"/>
                </a:solidFill>
              </a:rPr>
              <a:t>The data is NOT normally distributed but must have equal variance </a:t>
            </a:r>
          </a:p>
        </p:txBody>
      </p:sp>
      <p:cxnSp>
        <p:nvCxnSpPr>
          <p:cNvPr id="8" name="Straight Arrow Connector 7"/>
          <p:cNvCxnSpPr/>
          <p:nvPr/>
        </p:nvCxnSpPr>
        <p:spPr>
          <a:xfrm>
            <a:off x="2140527" y="3604489"/>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427" y="5110785"/>
            <a:ext cx="4655127" cy="1384995"/>
          </a:xfrm>
          <a:prstGeom prst="rect">
            <a:avLst/>
          </a:prstGeom>
          <a:noFill/>
        </p:spPr>
        <p:txBody>
          <a:bodyPr wrap="square" rtlCol="0">
            <a:spAutoFit/>
          </a:bodyPr>
          <a:lstStyle/>
          <a:p>
            <a:pPr algn="ctr"/>
            <a:r>
              <a:rPr lang="en-GB" sz="2800" dirty="0">
                <a:solidFill>
                  <a:schemeClr val="bg1"/>
                </a:solidFill>
              </a:rPr>
              <a:t>You want to compare the MEDIAN and SUM of RANKS of TWO groups </a:t>
            </a:r>
          </a:p>
        </p:txBody>
      </p:sp>
      <p:cxnSp>
        <p:nvCxnSpPr>
          <p:cNvPr id="10" name="Straight Arrow Connector 9"/>
          <p:cNvCxnSpPr/>
          <p:nvPr/>
        </p:nvCxnSpPr>
        <p:spPr>
          <a:xfrm>
            <a:off x="6594764" y="3604488"/>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2554" y="4895340"/>
            <a:ext cx="3906982" cy="1384995"/>
          </a:xfrm>
          <a:prstGeom prst="rect">
            <a:avLst/>
          </a:prstGeom>
          <a:noFill/>
        </p:spPr>
        <p:txBody>
          <a:bodyPr wrap="square" rtlCol="0">
            <a:spAutoFit/>
          </a:bodyPr>
          <a:lstStyle/>
          <a:p>
            <a:pPr algn="ctr"/>
            <a:r>
              <a:rPr lang="en-GB" sz="2800" dirty="0">
                <a:solidFill>
                  <a:schemeClr val="bg1"/>
                </a:solidFill>
              </a:rPr>
              <a:t>You have used an INDEPENDENT GROUPS design</a:t>
            </a:r>
          </a:p>
        </p:txBody>
      </p:sp>
      <p:cxnSp>
        <p:nvCxnSpPr>
          <p:cNvPr id="12" name="Straight Arrow Connector 11"/>
          <p:cNvCxnSpPr/>
          <p:nvPr/>
        </p:nvCxnSpPr>
        <p:spPr>
          <a:xfrm flipV="1">
            <a:off x="6594764" y="1682099"/>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5258" y="540453"/>
            <a:ext cx="4579011" cy="954107"/>
          </a:xfrm>
          <a:prstGeom prst="rect">
            <a:avLst/>
          </a:prstGeom>
          <a:noFill/>
        </p:spPr>
        <p:txBody>
          <a:bodyPr wrap="square" rtlCol="0">
            <a:spAutoFit/>
          </a:bodyPr>
          <a:lstStyle/>
          <a:p>
            <a:pPr algn="ctr"/>
            <a:r>
              <a:rPr lang="en-GB" sz="2800" dirty="0">
                <a:solidFill>
                  <a:schemeClr val="bg1"/>
                </a:solidFill>
              </a:rPr>
              <a:t>Data is ordinal or numerical </a:t>
            </a:r>
            <a:endParaRPr lang="en-GB" sz="1600" dirty="0">
              <a:solidFill>
                <a:schemeClr val="bg1"/>
              </a:solidFill>
            </a:endParaRPr>
          </a:p>
        </p:txBody>
      </p:sp>
      <p:cxnSp>
        <p:nvCxnSpPr>
          <p:cNvPr id="15" name="Straight Arrow Connector 14"/>
          <p:cNvCxnSpPr/>
          <p:nvPr/>
        </p:nvCxnSpPr>
        <p:spPr>
          <a:xfrm flipV="1">
            <a:off x="8785514" y="3028065"/>
            <a:ext cx="602673" cy="101084"/>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86851" y="2255698"/>
            <a:ext cx="3105149" cy="1815882"/>
          </a:xfrm>
          <a:prstGeom prst="rect">
            <a:avLst/>
          </a:prstGeom>
          <a:noFill/>
        </p:spPr>
        <p:txBody>
          <a:bodyPr wrap="square" rtlCol="0">
            <a:spAutoFit/>
          </a:bodyPr>
          <a:lstStyle/>
          <a:p>
            <a:pPr algn="ctr"/>
            <a:r>
              <a:rPr lang="en-GB" sz="2800" dirty="0">
                <a:solidFill>
                  <a:schemeClr val="bg1"/>
                </a:solidFill>
              </a:rPr>
              <a:t>Each data point between and within groups is independent</a:t>
            </a:r>
          </a:p>
        </p:txBody>
      </p:sp>
    </p:spTree>
    <p:extLst>
      <p:ext uri="{BB962C8B-B14F-4D97-AF65-F5344CB8AC3E}">
        <p14:creationId xmlns:p14="http://schemas.microsoft.com/office/powerpoint/2010/main" val="142644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6559" y="177628"/>
            <a:ext cx="8534401" cy="1452528"/>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a:t>The Paired t-test </a:t>
            </a:r>
          </a:p>
        </p:txBody>
      </p:sp>
      <p:sp>
        <p:nvSpPr>
          <p:cNvPr id="3" name="Text Placeholder 2"/>
          <p:cNvSpPr txBox="1">
            <a:spLocks/>
          </p:cNvSpPr>
          <p:nvPr/>
        </p:nvSpPr>
        <p:spPr>
          <a:xfrm>
            <a:off x="746559" y="1153131"/>
            <a:ext cx="10734635" cy="5434705"/>
          </a:xfrm>
          <a:prstGeom prst="rect">
            <a:avLst/>
          </a:prstGeom>
          <a:solidFill>
            <a:schemeClr val="accent2"/>
          </a:solidFill>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a:lstStyle>
          <a:p>
            <a:r>
              <a:rPr lang="en-GB" sz="3600" b="1" dirty="0">
                <a:solidFill>
                  <a:schemeClr val="bg1"/>
                </a:solidFill>
              </a:rPr>
              <a:t>A parametric test applied to identify differences between two conditions when the same animals have participated in both conditions. </a:t>
            </a:r>
          </a:p>
          <a:p>
            <a:r>
              <a:rPr lang="en-GB" sz="3600" dirty="0">
                <a:solidFill>
                  <a:schemeClr val="bg1"/>
                </a:solidFill>
              </a:rPr>
              <a:t>It is a measure of the average difference  between scores in the two conditions in comparison to the variation (standard deviation) of the difference between scores in the two conditions, given sample size. </a:t>
            </a:r>
          </a:p>
        </p:txBody>
      </p:sp>
    </p:spTree>
    <p:extLst>
      <p:ext uri="{BB962C8B-B14F-4D97-AF65-F5344CB8AC3E}">
        <p14:creationId xmlns:p14="http://schemas.microsoft.com/office/powerpoint/2010/main" val="98243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6A015D-C860-4CA3-AAA2-72EA536BA564}"/>
              </a:ext>
            </a:extLst>
          </p:cNvPr>
          <p:cNvSpPr/>
          <p:nvPr/>
        </p:nvSpPr>
        <p:spPr>
          <a:xfrm>
            <a:off x="1" y="0"/>
            <a:ext cx="12087922" cy="6858000"/>
          </a:xfrm>
          <a:prstGeom prst="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9869" y="2344338"/>
            <a:ext cx="8534400" cy="1507067"/>
          </a:xfrm>
        </p:spPr>
        <p:txBody>
          <a:bodyPr/>
          <a:lstStyle/>
          <a:p>
            <a:r>
              <a:rPr lang="en-GB" dirty="0"/>
              <a:t>Assumption of a PAIRED t-test</a:t>
            </a:r>
          </a:p>
        </p:txBody>
      </p:sp>
      <p:cxnSp>
        <p:nvCxnSpPr>
          <p:cNvPr id="5" name="Straight Arrow Connector 4"/>
          <p:cNvCxnSpPr/>
          <p:nvPr/>
        </p:nvCxnSpPr>
        <p:spPr>
          <a:xfrm flipV="1">
            <a:off x="2140527" y="1620368"/>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5847" y="263278"/>
            <a:ext cx="3886200" cy="954107"/>
          </a:xfrm>
          <a:prstGeom prst="rect">
            <a:avLst/>
          </a:prstGeom>
          <a:noFill/>
        </p:spPr>
        <p:txBody>
          <a:bodyPr wrap="square" rtlCol="0">
            <a:spAutoFit/>
          </a:bodyPr>
          <a:lstStyle/>
          <a:p>
            <a:pPr algn="ctr"/>
            <a:r>
              <a:rPr lang="en-GB" sz="2800" dirty="0">
                <a:solidFill>
                  <a:schemeClr val="bg1"/>
                </a:solidFill>
              </a:rPr>
              <a:t>Paired differences are normal</a:t>
            </a:r>
          </a:p>
        </p:txBody>
      </p:sp>
      <p:cxnSp>
        <p:nvCxnSpPr>
          <p:cNvPr id="8" name="Straight Arrow Connector 7"/>
          <p:cNvCxnSpPr/>
          <p:nvPr/>
        </p:nvCxnSpPr>
        <p:spPr>
          <a:xfrm>
            <a:off x="2140527" y="3604489"/>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427" y="5110785"/>
            <a:ext cx="4655127" cy="1384995"/>
          </a:xfrm>
          <a:prstGeom prst="rect">
            <a:avLst/>
          </a:prstGeom>
          <a:noFill/>
        </p:spPr>
        <p:txBody>
          <a:bodyPr wrap="square" rtlCol="0">
            <a:spAutoFit/>
          </a:bodyPr>
          <a:lstStyle/>
          <a:p>
            <a:pPr algn="ctr"/>
            <a:r>
              <a:rPr lang="en-GB" sz="2800" dirty="0">
                <a:solidFill>
                  <a:schemeClr val="bg1"/>
                </a:solidFill>
              </a:rPr>
              <a:t>You want to compare the MEANs of TWO conditions </a:t>
            </a:r>
          </a:p>
        </p:txBody>
      </p:sp>
      <p:cxnSp>
        <p:nvCxnSpPr>
          <p:cNvPr id="10" name="Straight Arrow Connector 9"/>
          <p:cNvCxnSpPr/>
          <p:nvPr/>
        </p:nvCxnSpPr>
        <p:spPr>
          <a:xfrm>
            <a:off x="6594764" y="3604488"/>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1272" y="5087649"/>
            <a:ext cx="3906982" cy="1384995"/>
          </a:xfrm>
          <a:prstGeom prst="rect">
            <a:avLst/>
          </a:prstGeom>
          <a:solidFill>
            <a:srgbClr val="FFC000"/>
          </a:solidFill>
        </p:spPr>
        <p:txBody>
          <a:bodyPr wrap="square" rtlCol="0">
            <a:spAutoFit/>
          </a:bodyPr>
          <a:lstStyle/>
          <a:p>
            <a:pPr algn="ctr"/>
            <a:r>
              <a:rPr lang="en-GB" sz="2800" dirty="0">
                <a:solidFill>
                  <a:schemeClr val="bg1"/>
                </a:solidFill>
              </a:rPr>
              <a:t>You have used an REPEATED MEASURES design</a:t>
            </a:r>
          </a:p>
        </p:txBody>
      </p:sp>
      <p:cxnSp>
        <p:nvCxnSpPr>
          <p:cNvPr id="12" name="Straight Arrow Connector 11"/>
          <p:cNvCxnSpPr/>
          <p:nvPr/>
        </p:nvCxnSpPr>
        <p:spPr>
          <a:xfrm flipV="1">
            <a:off x="6594764" y="1682099"/>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5258" y="540453"/>
            <a:ext cx="4579011" cy="769441"/>
          </a:xfrm>
          <a:prstGeom prst="rect">
            <a:avLst/>
          </a:prstGeom>
          <a:noFill/>
        </p:spPr>
        <p:txBody>
          <a:bodyPr wrap="square" rtlCol="0">
            <a:spAutoFit/>
          </a:bodyPr>
          <a:lstStyle/>
          <a:p>
            <a:pPr algn="ctr"/>
            <a:r>
              <a:rPr lang="en-GB" sz="2800" dirty="0">
                <a:solidFill>
                  <a:schemeClr val="bg1"/>
                </a:solidFill>
              </a:rPr>
              <a:t>Data is numerical </a:t>
            </a:r>
          </a:p>
          <a:p>
            <a:pPr algn="ctr"/>
            <a:r>
              <a:rPr lang="en-GB" sz="1600" dirty="0" err="1">
                <a:solidFill>
                  <a:schemeClr val="bg1"/>
                </a:solidFill>
              </a:rPr>
              <a:t>e.g</a:t>
            </a:r>
            <a:r>
              <a:rPr lang="en-GB" sz="1600" dirty="0">
                <a:solidFill>
                  <a:schemeClr val="bg1"/>
                </a:solidFill>
              </a:rPr>
              <a:t> height  </a:t>
            </a:r>
          </a:p>
        </p:txBody>
      </p:sp>
      <p:cxnSp>
        <p:nvCxnSpPr>
          <p:cNvPr id="15" name="Straight Arrow Connector 14"/>
          <p:cNvCxnSpPr/>
          <p:nvPr/>
        </p:nvCxnSpPr>
        <p:spPr>
          <a:xfrm flipV="1">
            <a:off x="7753350" y="3062555"/>
            <a:ext cx="659823" cy="35316"/>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13173" y="2513372"/>
            <a:ext cx="3105149" cy="1384995"/>
          </a:xfrm>
          <a:prstGeom prst="rect">
            <a:avLst/>
          </a:prstGeom>
          <a:noFill/>
        </p:spPr>
        <p:txBody>
          <a:bodyPr wrap="square" rtlCol="0">
            <a:spAutoFit/>
          </a:bodyPr>
          <a:lstStyle/>
          <a:p>
            <a:pPr algn="ctr"/>
            <a:r>
              <a:rPr lang="en-GB" sz="2800" dirty="0">
                <a:solidFill>
                  <a:schemeClr val="bg1"/>
                </a:solidFill>
              </a:rPr>
              <a:t>Each data point within groups is independent</a:t>
            </a:r>
          </a:p>
        </p:txBody>
      </p:sp>
    </p:spTree>
    <p:extLst>
      <p:ext uri="{BB962C8B-B14F-4D97-AF65-F5344CB8AC3E}">
        <p14:creationId xmlns:p14="http://schemas.microsoft.com/office/powerpoint/2010/main" val="347346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98" y="629265"/>
            <a:ext cx="5132438" cy="1622322"/>
          </a:xfrm>
        </p:spPr>
        <p:txBody>
          <a:bodyPr vert="horz" lIns="91440" tIns="45720" rIns="91440" bIns="45720" rtlCol="0" anchor="ctr">
            <a:normAutofit/>
          </a:bodyPr>
          <a:lstStyle/>
          <a:p>
            <a:r>
              <a:rPr lang="en-US" b="0" i="0" kern="1200">
                <a:solidFill>
                  <a:srgbClr val="EBEBEB"/>
                </a:solidFill>
                <a:latin typeface="+mj-lt"/>
                <a:ea typeface="+mj-ea"/>
                <a:cs typeface="+mj-cs"/>
              </a:rPr>
              <a:t>Paired t – test calculation </a:t>
            </a:r>
          </a:p>
        </p:txBody>
      </p:sp>
      <p:pic>
        <p:nvPicPr>
          <p:cNvPr id="9" name="Graphic 8" descr="Calculator">
            <a:extLst>
              <a:ext uri="{FF2B5EF4-FFF2-40B4-BE49-F238E27FC236}">
                <a16:creationId xmlns:a16="http://schemas.microsoft.com/office/drawing/2014/main" id="{92368F1A-3B71-4427-8926-1D84CC3425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2005" y="1835798"/>
            <a:ext cx="4828707" cy="4828707"/>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651288" y="2852763"/>
                <a:ext cx="5249084" cy="3811742"/>
              </a:xfrm>
              <a:prstGeom prst="rect">
                <a:avLst/>
              </a:prstGeom>
              <a:solidFill>
                <a:schemeClr val="accent1"/>
              </a:solidFill>
            </p:spPr>
            <p:txBody>
              <a:bodyPr vert="horz" lIns="91440" tIns="45720" rIns="91440" bIns="45720" rtlCol="0" anchor="ctr">
                <a:normAutofit/>
              </a:bodyPr>
              <a:lstStyle/>
              <a:p>
                <a:pPr>
                  <a:spcBef>
                    <a:spcPts val="1000"/>
                  </a:spcBef>
                  <a:buClr>
                    <a:schemeClr val="accent1"/>
                  </a:buClr>
                  <a:buSzPct val="80000"/>
                  <a:buFont typeface="Wingdings 3" charset="2"/>
                  <a:buChar char=""/>
                </a:pPr>
                <a14:m>
                  <m:oMath xmlns:m="http://schemas.openxmlformats.org/officeDocument/2006/math">
                    <m:acc>
                      <m:accPr>
                        <m:chr m:val="̅"/>
                        <m:ctrlPr>
                          <a:rPr lang="en-US" i="1">
                            <a:solidFill>
                              <a:srgbClr val="FFFFFF"/>
                            </a:solidFill>
                            <a:latin typeface="Cambria Math" panose="02040503050406030204" pitchFamily="18" charset="0"/>
                          </a:rPr>
                        </m:ctrlPr>
                      </m:accPr>
                      <m:e>
                        <m:r>
                          <a:rPr lang="en-US">
                            <a:solidFill>
                              <a:srgbClr val="FFFFFF"/>
                            </a:solidFill>
                            <a:latin typeface="Cambria Math" panose="02040503050406030204" pitchFamily="18" charset="0"/>
                          </a:rPr>
                          <m:t>𝐷</m:t>
                        </m:r>
                      </m:e>
                    </m:acc>
                    <m:r>
                      <a:rPr lang="en-US">
                        <a:solidFill>
                          <a:srgbClr val="FFFFFF"/>
                        </a:solidFill>
                        <a:latin typeface="Cambria Math" panose="02040503050406030204" pitchFamily="18" charset="0"/>
                      </a:rPr>
                      <m:t>=</m:t>
                    </m:r>
                    <m:r>
                      <a:rPr lang="en-US">
                        <a:solidFill>
                          <a:srgbClr val="FFFFFF"/>
                        </a:solidFill>
                        <a:latin typeface="Cambria Math" panose="02040503050406030204" pitchFamily="18" charset="0"/>
                      </a:rPr>
                      <m:t>𝑎𝑣𝑒𝑟𝑎𝑔𝑒</m:t>
                    </m:r>
                    <m:r>
                      <a:rPr lang="en-US">
                        <a:solidFill>
                          <a:srgbClr val="FFFFFF"/>
                        </a:solidFill>
                        <a:latin typeface="Cambria Math" panose="02040503050406030204" pitchFamily="18" charset="0"/>
                      </a:rPr>
                      <m:t> </m:t>
                    </m:r>
                    <m:r>
                      <a:rPr lang="en-US">
                        <a:solidFill>
                          <a:srgbClr val="FFFFFF"/>
                        </a:solidFill>
                        <a:latin typeface="Cambria Math" panose="02040503050406030204" pitchFamily="18" charset="0"/>
                      </a:rPr>
                      <m:t>𝑑𝑖𝑓𝑓𝑒𝑟𝑒𝑛𝑐𝑒</m:t>
                    </m:r>
                    <m:r>
                      <a:rPr lang="en-US">
                        <a:solidFill>
                          <a:srgbClr val="FFFFFF"/>
                        </a:solidFill>
                        <a:latin typeface="Cambria Math" panose="02040503050406030204" pitchFamily="18" charset="0"/>
                      </a:rPr>
                      <m:t> </m:t>
                    </m:r>
                    <m:r>
                      <a:rPr lang="en-US">
                        <a:solidFill>
                          <a:srgbClr val="FFFFFF"/>
                        </a:solidFill>
                        <a:latin typeface="Cambria Math" panose="02040503050406030204" pitchFamily="18" charset="0"/>
                      </a:rPr>
                      <m:t>𝑏𝑒𝑡𝑤𝑒𝑒𝑛</m:t>
                    </m:r>
                    <m:r>
                      <a:rPr lang="en-US">
                        <a:solidFill>
                          <a:srgbClr val="FFFFFF"/>
                        </a:solidFill>
                        <a:latin typeface="Cambria Math" panose="02040503050406030204" pitchFamily="18" charset="0"/>
                      </a:rPr>
                      <m:t> </m:t>
                    </m:r>
                    <m:r>
                      <a:rPr lang="en-US">
                        <a:solidFill>
                          <a:srgbClr val="FFFFFF"/>
                        </a:solidFill>
                        <a:latin typeface="Cambria Math" panose="02040503050406030204" pitchFamily="18" charset="0"/>
                      </a:rPr>
                      <m:t>𝑠𝑐𝑜𝑟𝑒𝑠</m:t>
                    </m:r>
                    <m:r>
                      <a:rPr lang="en-US">
                        <a:solidFill>
                          <a:srgbClr val="FFFFFF"/>
                        </a:solidFill>
                        <a:latin typeface="Cambria Math" panose="02040503050406030204" pitchFamily="18" charset="0"/>
                      </a:rPr>
                      <m:t> </m:t>
                    </m:r>
                  </m:oMath>
                </a14:m>
                <a:endParaRPr lang="en-US" dirty="0">
                  <a:solidFill>
                    <a:srgbClr val="FFFFFF"/>
                  </a:solidFill>
                </a:endParaRPr>
              </a:p>
              <a:p>
                <a:pPr>
                  <a:spcBef>
                    <a:spcPts val="1000"/>
                  </a:spcBef>
                  <a:buClr>
                    <a:schemeClr val="accent1"/>
                  </a:buClr>
                  <a:buSzPct val="80000"/>
                  <a:buFont typeface="Wingdings 3" charset="2"/>
                  <a:buChar char=""/>
                </a:pPr>
                <a:r>
                  <a:rPr lang="en-US" dirty="0">
                    <a:solidFill>
                      <a:srgbClr val="FFFFFF"/>
                    </a:solidFill>
                  </a:rPr>
                  <a:t>SD = Standard deviation of differences between scores </a:t>
                </a:r>
              </a:p>
              <a:p>
                <a:pPr>
                  <a:spcBef>
                    <a:spcPts val="1000"/>
                  </a:spcBef>
                  <a:buClr>
                    <a:schemeClr val="accent1"/>
                  </a:buClr>
                  <a:buSzPct val="80000"/>
                  <a:buFont typeface="Wingdings 3" charset="2"/>
                  <a:buChar char=""/>
                </a:pPr>
                <a:r>
                  <a:rPr lang="en-US" dirty="0">
                    <a:solidFill>
                      <a:srgbClr val="FFFFFF"/>
                    </a:solidFill>
                  </a:rPr>
                  <a:t>N = sample size </a:t>
                </a:r>
                <a14:m>
                  <m:oMath xmlns:m="http://schemas.openxmlformats.org/officeDocument/2006/math">
                    <m:r>
                      <a:rPr lang="en-US">
                        <a:solidFill>
                          <a:srgbClr val="FFFFFF"/>
                        </a:solidFill>
                        <a:latin typeface="Cambria Math" panose="02040503050406030204" pitchFamily="18" charset="0"/>
                      </a:rPr>
                      <m:t> </m:t>
                    </m:r>
                  </m:oMath>
                </a14:m>
                <a:endParaRPr lang="en-US" dirty="0">
                  <a:solidFill>
                    <a:srgbClr val="FFFFFF"/>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51288" y="2852763"/>
                <a:ext cx="5249084" cy="3811742"/>
              </a:xfrm>
              <a:prstGeom prst="rect">
                <a:avLst/>
              </a:prstGeom>
              <a:blipFill>
                <a:blip r:embed="rId4"/>
                <a:stretch>
                  <a:fillRect l="-104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39098" y="2251587"/>
                <a:ext cx="5261274" cy="1732397"/>
              </a:xfrm>
              <a:prstGeom prst="rect">
                <a:avLst/>
              </a:prstGeom>
              <a:solidFill>
                <a:schemeClr val="accent2"/>
              </a:solidFill>
            </p:spPr>
            <p:txBody>
              <a:bodyPr wrap="square" rtlCol="0">
                <a:spAutoFit/>
              </a:bodyPr>
              <a:lstStyle/>
              <a:p>
                <a:pPr>
                  <a:spcAft>
                    <a:spcPts val="600"/>
                  </a:spcAft>
                </a:pPr>
                <a:r>
                  <a:rPr lang="en-GB" sz="6600" dirty="0">
                    <a:solidFill>
                      <a:schemeClr val="bg1"/>
                    </a:solidFill>
                  </a:rPr>
                  <a:t>t = </a:t>
                </a:r>
                <a14:m>
                  <m:oMath xmlns:m="http://schemas.openxmlformats.org/officeDocument/2006/math">
                    <m:f>
                      <m:fPr>
                        <m:ctrlPr>
                          <a:rPr lang="en-GB" sz="6600" i="1" dirty="0" smtClean="0">
                            <a:solidFill>
                              <a:schemeClr val="bg1"/>
                            </a:solidFill>
                            <a:latin typeface="Cambria Math" panose="02040503050406030204" pitchFamily="18" charset="0"/>
                          </a:rPr>
                        </m:ctrlPr>
                      </m:fPr>
                      <m:num>
                        <m:acc>
                          <m:accPr>
                            <m:chr m:val="̅"/>
                            <m:ctrlPr>
                              <a:rPr lang="en-GB" sz="6600" i="1" dirty="0" smtClean="0">
                                <a:solidFill>
                                  <a:schemeClr val="bg1"/>
                                </a:solidFill>
                                <a:latin typeface="Cambria Math" panose="02040503050406030204" pitchFamily="18" charset="0"/>
                              </a:rPr>
                            </m:ctrlPr>
                          </m:accPr>
                          <m:e>
                            <m:r>
                              <a:rPr lang="en-GB" sz="6600" i="1" dirty="0" smtClean="0">
                                <a:solidFill>
                                  <a:schemeClr val="bg1"/>
                                </a:solidFill>
                                <a:latin typeface="Cambria Math" panose="02040503050406030204" pitchFamily="18" charset="0"/>
                              </a:rPr>
                              <m:t>𝐷</m:t>
                            </m:r>
                          </m:e>
                        </m:acc>
                      </m:num>
                      <m:den>
                        <m:r>
                          <a:rPr lang="en-GB" sz="6600" i="1" dirty="0" smtClean="0">
                            <a:solidFill>
                              <a:schemeClr val="bg1"/>
                            </a:solidFill>
                            <a:latin typeface="Cambria Math" panose="02040503050406030204" pitchFamily="18" charset="0"/>
                          </a:rPr>
                          <m:t>𝑆</m:t>
                        </m:r>
                        <m:f>
                          <m:fPr>
                            <m:type m:val="lin"/>
                            <m:ctrlPr>
                              <a:rPr lang="en-GB" sz="6600" i="1" dirty="0" smtClean="0">
                                <a:solidFill>
                                  <a:schemeClr val="bg1"/>
                                </a:solidFill>
                                <a:latin typeface="Cambria Math" panose="02040503050406030204" pitchFamily="18" charset="0"/>
                              </a:rPr>
                            </m:ctrlPr>
                          </m:fPr>
                          <m:num>
                            <m:r>
                              <a:rPr lang="en-GB" sz="6600" i="1" dirty="0" smtClean="0">
                                <a:solidFill>
                                  <a:schemeClr val="bg1"/>
                                </a:solidFill>
                                <a:latin typeface="Cambria Math" panose="02040503050406030204" pitchFamily="18" charset="0"/>
                              </a:rPr>
                              <m:t>𝐷</m:t>
                            </m:r>
                          </m:num>
                          <m:den>
                            <m:rad>
                              <m:radPr>
                                <m:degHide m:val="on"/>
                                <m:ctrlPr>
                                  <a:rPr lang="en-GB" sz="6600" i="1" dirty="0" smtClean="0">
                                    <a:solidFill>
                                      <a:schemeClr val="bg1"/>
                                    </a:solidFill>
                                    <a:latin typeface="Cambria Math" panose="02040503050406030204" pitchFamily="18" charset="0"/>
                                  </a:rPr>
                                </m:ctrlPr>
                              </m:radPr>
                              <m:deg/>
                              <m:e>
                                <m:r>
                                  <a:rPr lang="en-GB" sz="6600" i="1" dirty="0" smtClean="0">
                                    <a:solidFill>
                                      <a:schemeClr val="bg1"/>
                                    </a:solidFill>
                                    <a:latin typeface="Cambria Math" panose="02040503050406030204" pitchFamily="18" charset="0"/>
                                  </a:rPr>
                                  <m:t>𝑁</m:t>
                                </m:r>
                              </m:e>
                            </m:rad>
                          </m:den>
                        </m:f>
                      </m:den>
                    </m:f>
                  </m:oMath>
                </a14:m>
                <a:endParaRPr lang="en-GB" sz="6600" dirty="0">
                  <a:solidFill>
                    <a:schemeClr val="bg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639098" y="2251587"/>
                <a:ext cx="5261274" cy="1732397"/>
              </a:xfrm>
              <a:prstGeom prst="rect">
                <a:avLst/>
              </a:prstGeom>
              <a:blipFill>
                <a:blip r:embed="rId5"/>
                <a:stretch>
                  <a:fillRect l="-7995" b="-5614"/>
                </a:stretch>
              </a:blipFill>
            </p:spPr>
            <p:txBody>
              <a:bodyPr/>
              <a:lstStyle/>
              <a:p>
                <a:r>
                  <a:rPr lang="en-GB">
                    <a:noFill/>
                  </a:rPr>
                  <a:t> </a:t>
                </a:r>
              </a:p>
            </p:txBody>
          </p:sp>
        </mc:Fallback>
      </mc:AlternateContent>
    </p:spTree>
    <p:extLst>
      <p:ext uri="{BB962C8B-B14F-4D97-AF65-F5344CB8AC3E}">
        <p14:creationId xmlns:p14="http://schemas.microsoft.com/office/powerpoint/2010/main" val="1041614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dirty="0">
                <a:solidFill>
                  <a:schemeClr val="tx1"/>
                </a:solidFill>
              </a:rPr>
              <a:t> Wilcoxon signed-rank Test</a:t>
            </a:r>
            <a:br>
              <a:rPr lang="en-US" dirty="0">
                <a:solidFill>
                  <a:srgbClr val="EBEBEB"/>
                </a:solidFill>
              </a:rPr>
            </a:br>
            <a:r>
              <a:rPr lang="en-US" dirty="0">
                <a:solidFill>
                  <a:srgbClr val="EBEBEB"/>
                </a:solidFill>
              </a:rPr>
              <a:t>  </a:t>
            </a:r>
          </a:p>
        </p:txBody>
      </p:sp>
      <p:graphicFrame>
        <p:nvGraphicFramePr>
          <p:cNvPr id="6" name="Text Placeholder 2">
            <a:extLst>
              <a:ext uri="{FF2B5EF4-FFF2-40B4-BE49-F238E27FC236}">
                <a16:creationId xmlns:a16="http://schemas.microsoft.com/office/drawing/2014/main" id="{7B806D4A-55EA-43CC-B505-3AC7FF712318}"/>
              </a:ext>
            </a:extLst>
          </p:cNvPr>
          <p:cNvGraphicFramePr/>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48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7C12D2-248F-47D4-8ED9-A998308AAA85}"/>
              </a:ext>
            </a:extLst>
          </p:cNvPr>
          <p:cNvSpPr/>
          <p:nvPr/>
        </p:nvSpPr>
        <p:spPr>
          <a:xfrm>
            <a:off x="1" y="0"/>
            <a:ext cx="12087922" cy="6858000"/>
          </a:xfrm>
          <a:prstGeom prst="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81026" y="2375615"/>
            <a:ext cx="10058399" cy="1507067"/>
          </a:xfrm>
        </p:spPr>
        <p:txBody>
          <a:bodyPr/>
          <a:lstStyle/>
          <a:p>
            <a:r>
              <a:rPr lang="en-GB" dirty="0"/>
              <a:t>Assumption of a wilcoxon test</a:t>
            </a:r>
          </a:p>
        </p:txBody>
      </p:sp>
      <p:cxnSp>
        <p:nvCxnSpPr>
          <p:cNvPr id="5" name="Straight Arrow Connector 4"/>
          <p:cNvCxnSpPr/>
          <p:nvPr/>
        </p:nvCxnSpPr>
        <p:spPr>
          <a:xfrm flipV="1">
            <a:off x="2140527" y="2274532"/>
            <a:ext cx="0" cy="41563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427" y="326632"/>
            <a:ext cx="4400509" cy="954107"/>
          </a:xfrm>
          <a:prstGeom prst="rect">
            <a:avLst/>
          </a:prstGeom>
          <a:noFill/>
        </p:spPr>
        <p:txBody>
          <a:bodyPr wrap="square" rtlCol="0">
            <a:spAutoFit/>
          </a:bodyPr>
          <a:lstStyle/>
          <a:p>
            <a:pPr algn="ctr"/>
            <a:r>
              <a:rPr lang="en-GB" sz="2800" dirty="0">
                <a:solidFill>
                  <a:schemeClr val="bg1"/>
                </a:solidFill>
              </a:rPr>
              <a:t>The data is NOT normally distributed</a:t>
            </a:r>
          </a:p>
        </p:txBody>
      </p:sp>
      <p:cxnSp>
        <p:nvCxnSpPr>
          <p:cNvPr id="8" name="Straight Arrow Connector 7"/>
          <p:cNvCxnSpPr/>
          <p:nvPr/>
        </p:nvCxnSpPr>
        <p:spPr>
          <a:xfrm>
            <a:off x="2140527" y="3604489"/>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427" y="5110785"/>
            <a:ext cx="4655127" cy="1384995"/>
          </a:xfrm>
          <a:prstGeom prst="rect">
            <a:avLst/>
          </a:prstGeom>
          <a:noFill/>
        </p:spPr>
        <p:txBody>
          <a:bodyPr wrap="square" rtlCol="0">
            <a:spAutoFit/>
          </a:bodyPr>
          <a:lstStyle/>
          <a:p>
            <a:pPr algn="ctr"/>
            <a:r>
              <a:rPr lang="en-GB" sz="2800" dirty="0">
                <a:solidFill>
                  <a:schemeClr val="bg1"/>
                </a:solidFill>
              </a:rPr>
              <a:t>You want to compare the MEDIAN and SUM of RANKS of TWO conditions </a:t>
            </a:r>
          </a:p>
        </p:txBody>
      </p:sp>
      <p:cxnSp>
        <p:nvCxnSpPr>
          <p:cNvPr id="10" name="Straight Arrow Connector 9"/>
          <p:cNvCxnSpPr/>
          <p:nvPr/>
        </p:nvCxnSpPr>
        <p:spPr>
          <a:xfrm>
            <a:off x="6594764" y="3604488"/>
            <a:ext cx="0" cy="1154547"/>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62520" y="4895341"/>
            <a:ext cx="3175568" cy="1815882"/>
          </a:xfrm>
          <a:prstGeom prst="rect">
            <a:avLst/>
          </a:prstGeom>
          <a:solidFill>
            <a:schemeClr val="accent1">
              <a:lumMod val="60000"/>
              <a:lumOff val="40000"/>
            </a:schemeClr>
          </a:solidFill>
        </p:spPr>
        <p:txBody>
          <a:bodyPr wrap="square" rtlCol="0">
            <a:spAutoFit/>
          </a:bodyPr>
          <a:lstStyle/>
          <a:p>
            <a:pPr algn="ctr"/>
            <a:r>
              <a:rPr lang="en-GB" sz="2800" dirty="0">
                <a:solidFill>
                  <a:schemeClr val="bg1"/>
                </a:solidFill>
              </a:rPr>
              <a:t>You have used a</a:t>
            </a:r>
          </a:p>
          <a:p>
            <a:pPr algn="ctr"/>
            <a:r>
              <a:rPr lang="en-GB" sz="2800" dirty="0">
                <a:solidFill>
                  <a:schemeClr val="bg1"/>
                </a:solidFill>
              </a:rPr>
              <a:t>REPEATED MEASURES design</a:t>
            </a:r>
          </a:p>
        </p:txBody>
      </p:sp>
      <p:cxnSp>
        <p:nvCxnSpPr>
          <p:cNvPr id="12" name="Straight Arrow Connector 11"/>
          <p:cNvCxnSpPr/>
          <p:nvPr/>
        </p:nvCxnSpPr>
        <p:spPr>
          <a:xfrm flipV="1">
            <a:off x="6594764" y="1682099"/>
            <a:ext cx="0" cy="831273"/>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05258" y="540453"/>
            <a:ext cx="4579011" cy="954107"/>
          </a:xfrm>
          <a:prstGeom prst="rect">
            <a:avLst/>
          </a:prstGeom>
          <a:noFill/>
        </p:spPr>
        <p:txBody>
          <a:bodyPr wrap="square" rtlCol="0">
            <a:spAutoFit/>
          </a:bodyPr>
          <a:lstStyle/>
          <a:p>
            <a:pPr algn="ctr"/>
            <a:r>
              <a:rPr lang="en-GB" sz="2800" dirty="0">
                <a:solidFill>
                  <a:schemeClr val="bg1"/>
                </a:solidFill>
              </a:rPr>
              <a:t>Data is ordinal or numerical </a:t>
            </a:r>
            <a:endParaRPr lang="en-GB" sz="1600" dirty="0">
              <a:solidFill>
                <a:schemeClr val="bg1"/>
              </a:solidFill>
            </a:endParaRPr>
          </a:p>
        </p:txBody>
      </p:sp>
      <p:cxnSp>
        <p:nvCxnSpPr>
          <p:cNvPr id="15" name="Straight Arrow Connector 14"/>
          <p:cNvCxnSpPr/>
          <p:nvPr/>
        </p:nvCxnSpPr>
        <p:spPr>
          <a:xfrm>
            <a:off x="8759536" y="3006671"/>
            <a:ext cx="628651" cy="21394"/>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388187" y="2375615"/>
            <a:ext cx="2459064" cy="1815882"/>
          </a:xfrm>
          <a:prstGeom prst="rect">
            <a:avLst/>
          </a:prstGeom>
          <a:noFill/>
        </p:spPr>
        <p:txBody>
          <a:bodyPr wrap="square" rtlCol="0">
            <a:spAutoFit/>
          </a:bodyPr>
          <a:lstStyle/>
          <a:p>
            <a:pPr algn="ctr"/>
            <a:r>
              <a:rPr lang="en-GB" sz="2800" dirty="0">
                <a:solidFill>
                  <a:schemeClr val="bg1"/>
                </a:solidFill>
              </a:rPr>
              <a:t>Each data point within conditions is independent</a:t>
            </a:r>
          </a:p>
        </p:txBody>
      </p:sp>
    </p:spTree>
    <p:extLst>
      <p:ext uri="{BB962C8B-B14F-4D97-AF65-F5344CB8AC3E}">
        <p14:creationId xmlns:p14="http://schemas.microsoft.com/office/powerpoint/2010/main" val="317686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FEC82-6859-48A5-81C9-9C26D1B588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1786" y="100636"/>
            <a:ext cx="9047747" cy="6656727"/>
          </a:xfrm>
          <a:prstGeom prst="rect">
            <a:avLst/>
          </a:prstGeom>
        </p:spPr>
      </p:pic>
      <p:pic>
        <p:nvPicPr>
          <p:cNvPr id="3080" name="Picture 8">
            <a:extLst>
              <a:ext uri="{FF2B5EF4-FFF2-40B4-BE49-F238E27FC236}">
                <a16:creationId xmlns:a16="http://schemas.microsoft.com/office/drawing/2014/main" id="{BE948A61-9106-4562-9E90-F043E11ADED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47145" y="1235242"/>
            <a:ext cx="1969824" cy="13682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DF581C9-885B-4260-88E5-92281AB2A42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54954" y="3429000"/>
            <a:ext cx="2262015" cy="123925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84DF6B95-1AC8-40FA-802B-12534C6A2D4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47144" y="4957011"/>
            <a:ext cx="2755887" cy="13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287C-7FB3-402B-9574-944AC2AB2402}"/>
              </a:ext>
            </a:extLst>
          </p:cNvPr>
          <p:cNvSpPr>
            <a:spLocks noGrp="1"/>
          </p:cNvSpPr>
          <p:nvPr>
            <p:ph type="title"/>
          </p:nvPr>
        </p:nvSpPr>
        <p:spPr/>
        <p:txBody>
          <a:bodyPr/>
          <a:lstStyle/>
          <a:p>
            <a:r>
              <a:rPr lang="en-GB" dirty="0"/>
              <a:t>Descriptive statistics</a:t>
            </a:r>
          </a:p>
        </p:txBody>
      </p:sp>
      <p:sp>
        <p:nvSpPr>
          <p:cNvPr id="3" name="Content Placeholder 2">
            <a:extLst>
              <a:ext uri="{FF2B5EF4-FFF2-40B4-BE49-F238E27FC236}">
                <a16:creationId xmlns:a16="http://schemas.microsoft.com/office/drawing/2014/main" id="{174D4D26-CB38-425D-893A-4DCB5D3019D6}"/>
              </a:ext>
            </a:extLst>
          </p:cNvPr>
          <p:cNvSpPr>
            <a:spLocks noGrp="1"/>
          </p:cNvSpPr>
          <p:nvPr>
            <p:ph idx="1"/>
          </p:nvPr>
        </p:nvSpPr>
        <p:spPr>
          <a:xfrm>
            <a:off x="838200" y="4924925"/>
            <a:ext cx="10515600" cy="2213811"/>
          </a:xfrm>
        </p:spPr>
        <p:txBody>
          <a:bodyPr>
            <a:normAutofit/>
          </a:bodyPr>
          <a:lstStyle/>
          <a:p>
            <a:pPr marL="0" indent="0">
              <a:buNone/>
            </a:pPr>
            <a:r>
              <a:rPr lang="en-GB" dirty="0"/>
              <a:t>Measurement scale					Best measure</a:t>
            </a:r>
          </a:p>
          <a:p>
            <a:pPr marL="0" indent="0">
              <a:buNone/>
            </a:pPr>
            <a:r>
              <a:rPr lang="en-GB" dirty="0"/>
              <a:t>Nominal						Mode</a:t>
            </a:r>
          </a:p>
          <a:p>
            <a:pPr marL="0" indent="0">
              <a:buNone/>
            </a:pPr>
            <a:r>
              <a:rPr lang="en-GB" dirty="0"/>
              <a:t>Ordinal							Median</a:t>
            </a:r>
          </a:p>
          <a:p>
            <a:pPr marL="0" indent="0">
              <a:buNone/>
            </a:pPr>
            <a:r>
              <a:rPr lang="en-GB" dirty="0"/>
              <a:t>Continuous						Normal- mean</a:t>
            </a:r>
          </a:p>
          <a:p>
            <a:pPr marL="0" indent="0">
              <a:buNone/>
            </a:pPr>
            <a:r>
              <a:rPr lang="en-GB" dirty="0"/>
              <a:t>							Skewed - median						</a:t>
            </a:r>
          </a:p>
        </p:txBody>
      </p:sp>
      <p:pic>
        <p:nvPicPr>
          <p:cNvPr id="4" name="Picture 3">
            <a:extLst>
              <a:ext uri="{FF2B5EF4-FFF2-40B4-BE49-F238E27FC236}">
                <a16:creationId xmlns:a16="http://schemas.microsoft.com/office/drawing/2014/main" id="{3D1B9030-079B-4E8C-96E1-52F772A57CE0}"/>
              </a:ext>
            </a:extLst>
          </p:cNvPr>
          <p:cNvPicPr>
            <a:picLocks noChangeAspect="1"/>
          </p:cNvPicPr>
          <p:nvPr/>
        </p:nvPicPr>
        <p:blipFill rotWithShape="1">
          <a:blip r:embed="rId2">
            <a:extLst>
              <a:ext uri="{28A0092B-C50C-407E-A947-70E740481C1C}">
                <a14:useLocalDpi xmlns:a14="http://schemas.microsoft.com/office/drawing/2010/main" val="0"/>
              </a:ext>
            </a:extLst>
          </a:blip>
          <a:srcRect l="17336" t="72462" r="49091" b="4444"/>
          <a:stretch/>
        </p:blipFill>
        <p:spPr>
          <a:xfrm>
            <a:off x="-390191" y="1825625"/>
            <a:ext cx="8010192" cy="3099301"/>
          </a:xfrm>
          <a:prstGeom prst="rect">
            <a:avLst/>
          </a:prstGeom>
        </p:spPr>
      </p:pic>
      <p:pic>
        <p:nvPicPr>
          <p:cNvPr id="5" name="Content Placeholder 3">
            <a:extLst>
              <a:ext uri="{FF2B5EF4-FFF2-40B4-BE49-F238E27FC236}">
                <a16:creationId xmlns:a16="http://schemas.microsoft.com/office/drawing/2014/main" id="{41106918-7784-4AB5-9AAF-E87E49E492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35" b="14764"/>
          <a:stretch/>
        </p:blipFill>
        <p:spPr>
          <a:xfrm>
            <a:off x="6667040" y="750804"/>
            <a:ext cx="5524960" cy="3708901"/>
          </a:xfrm>
          <a:prstGeom prst="rect">
            <a:avLst/>
          </a:prstGeom>
        </p:spPr>
      </p:pic>
      <p:grpSp>
        <p:nvGrpSpPr>
          <p:cNvPr id="12" name="Group 11">
            <a:extLst>
              <a:ext uri="{FF2B5EF4-FFF2-40B4-BE49-F238E27FC236}">
                <a16:creationId xmlns:a16="http://schemas.microsoft.com/office/drawing/2014/main" id="{BD474313-CD72-4C08-9BD5-785760A83175}"/>
              </a:ext>
            </a:extLst>
          </p:cNvPr>
          <p:cNvGrpSpPr/>
          <p:nvPr/>
        </p:nvGrpSpPr>
        <p:grpSpPr>
          <a:xfrm>
            <a:off x="9256288" y="2534653"/>
            <a:ext cx="1748590" cy="2699721"/>
            <a:chOff x="9256288" y="2534653"/>
            <a:chExt cx="1748590" cy="2699721"/>
          </a:xfrm>
        </p:grpSpPr>
        <p:cxnSp>
          <p:nvCxnSpPr>
            <p:cNvPr id="7" name="Straight Connector 6">
              <a:extLst>
                <a:ext uri="{FF2B5EF4-FFF2-40B4-BE49-F238E27FC236}">
                  <a16:creationId xmlns:a16="http://schemas.microsoft.com/office/drawing/2014/main" id="{C9A7D34F-85A5-4849-9C7F-FD83BA5445D2}"/>
                </a:ext>
              </a:extLst>
            </p:cNvPr>
            <p:cNvCxnSpPr/>
            <p:nvPr/>
          </p:nvCxnSpPr>
          <p:spPr>
            <a:xfrm>
              <a:off x="10443411" y="2534653"/>
              <a:ext cx="0" cy="20854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75283-4C86-470B-91E2-C776B2D525E9}"/>
                </a:ext>
              </a:extLst>
            </p:cNvPr>
            <p:cNvSpPr txBox="1"/>
            <p:nvPr/>
          </p:nvSpPr>
          <p:spPr>
            <a:xfrm>
              <a:off x="10282989" y="4588043"/>
              <a:ext cx="721889" cy="646331"/>
            </a:xfrm>
            <a:prstGeom prst="rect">
              <a:avLst/>
            </a:prstGeom>
            <a:noFill/>
          </p:spPr>
          <p:txBody>
            <a:bodyPr wrap="square" rtlCol="0">
              <a:spAutoFit/>
            </a:bodyPr>
            <a:lstStyle/>
            <a:p>
              <a:r>
                <a:rPr lang="en-GB" sz="3600" dirty="0"/>
                <a:t>ẋ</a:t>
              </a:r>
              <a:endParaRPr lang="en-GB" dirty="0"/>
            </a:p>
          </p:txBody>
        </p:sp>
        <p:cxnSp>
          <p:nvCxnSpPr>
            <p:cNvPr id="10" name="Straight Connector 9">
              <a:extLst>
                <a:ext uri="{FF2B5EF4-FFF2-40B4-BE49-F238E27FC236}">
                  <a16:creationId xmlns:a16="http://schemas.microsoft.com/office/drawing/2014/main" id="{64806DBF-CAC3-42C7-8C60-C998319F9B98}"/>
                </a:ext>
              </a:extLst>
            </p:cNvPr>
            <p:cNvCxnSpPr/>
            <p:nvPr/>
          </p:nvCxnSpPr>
          <p:spPr>
            <a:xfrm>
              <a:off x="9721516" y="3561347"/>
              <a:ext cx="0" cy="10587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E6FD24-423F-430C-A378-42CB6F05642A}"/>
                </a:ext>
              </a:extLst>
            </p:cNvPr>
            <p:cNvSpPr txBox="1"/>
            <p:nvPr/>
          </p:nvSpPr>
          <p:spPr>
            <a:xfrm>
              <a:off x="9256288" y="4660718"/>
              <a:ext cx="1106893" cy="369332"/>
            </a:xfrm>
            <a:prstGeom prst="rect">
              <a:avLst/>
            </a:prstGeom>
            <a:noFill/>
          </p:spPr>
          <p:txBody>
            <a:bodyPr wrap="square" rtlCol="0">
              <a:spAutoFit/>
            </a:bodyPr>
            <a:lstStyle/>
            <a:p>
              <a:r>
                <a:rPr lang="en-GB" dirty="0"/>
                <a:t>Median</a:t>
              </a:r>
            </a:p>
          </p:txBody>
        </p:sp>
      </p:grpSp>
    </p:spTree>
    <p:extLst>
      <p:ext uri="{BB962C8B-B14F-4D97-AF65-F5344CB8AC3E}">
        <p14:creationId xmlns:p14="http://schemas.microsoft.com/office/powerpoint/2010/main" val="38932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4D5C-6AEA-4EDD-88E9-324EE40B455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84CF405-4B9F-4D31-90E0-DD498A8F346B}"/>
              </a:ext>
            </a:extLst>
          </p:cNvPr>
          <p:cNvPicPr>
            <a:picLocks noGrp="1" noChangeAspect="1"/>
          </p:cNvPicPr>
          <p:nvPr>
            <p:ph idx="1"/>
          </p:nvPr>
        </p:nvPicPr>
        <p:blipFill rotWithShape="1">
          <a:blip r:embed="rId3"/>
          <a:srcRect l="15785" t="33991" r="35838" b="27805"/>
          <a:stretch/>
        </p:blipFill>
        <p:spPr>
          <a:xfrm>
            <a:off x="838200" y="365125"/>
            <a:ext cx="10515600" cy="4671109"/>
          </a:xfrm>
          <a:prstGeom prst="rect">
            <a:avLst/>
          </a:prstGeom>
        </p:spPr>
      </p:pic>
    </p:spTree>
    <p:extLst>
      <p:ext uri="{BB962C8B-B14F-4D97-AF65-F5344CB8AC3E}">
        <p14:creationId xmlns:p14="http://schemas.microsoft.com/office/powerpoint/2010/main" val="261708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EFF7-A1B7-420C-9551-7AF6F993FC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0F2D47-E15B-4AEB-890D-EC7C7F4C59E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21CBAEE-01D0-4B4C-9EB8-EDD0D9EC3C90}"/>
              </a:ext>
            </a:extLst>
          </p:cNvPr>
          <p:cNvPicPr>
            <a:picLocks noChangeAspect="1"/>
          </p:cNvPicPr>
          <p:nvPr/>
        </p:nvPicPr>
        <p:blipFill rotWithShape="1">
          <a:blip r:embed="rId3"/>
          <a:srcRect l="15395" t="34151" r="32246" b="8746"/>
          <a:stretch/>
        </p:blipFill>
        <p:spPr>
          <a:xfrm>
            <a:off x="838200" y="365125"/>
            <a:ext cx="10230853" cy="6276308"/>
          </a:xfrm>
          <a:prstGeom prst="rect">
            <a:avLst/>
          </a:prstGeom>
        </p:spPr>
      </p:pic>
    </p:spTree>
    <p:extLst>
      <p:ext uri="{BB962C8B-B14F-4D97-AF65-F5344CB8AC3E}">
        <p14:creationId xmlns:p14="http://schemas.microsoft.com/office/powerpoint/2010/main" val="335655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B23B-7145-4445-AFA7-CA52F1CC00F3}"/>
              </a:ext>
            </a:extLst>
          </p:cNvPr>
          <p:cNvSpPr>
            <a:spLocks noGrp="1"/>
          </p:cNvSpPr>
          <p:nvPr>
            <p:ph type="title"/>
          </p:nvPr>
        </p:nvSpPr>
        <p:spPr>
          <a:xfrm>
            <a:off x="686834" y="1153572"/>
            <a:ext cx="3200400" cy="432857"/>
          </a:xfrm>
        </p:spPr>
        <p:txBody>
          <a:bodyPr>
            <a:normAutofit fontScale="90000"/>
          </a:bodyPr>
          <a:lstStyle/>
          <a:p>
            <a:r>
              <a:rPr lang="en-GB" dirty="0">
                <a:solidFill>
                  <a:srgbClr val="FFFFFF"/>
                </a:solidFill>
              </a:rPr>
              <a:t>Assumption tests</a:t>
            </a:r>
          </a:p>
        </p:txBody>
      </p:sp>
      <p:sp>
        <p:nvSpPr>
          <p:cNvPr id="3" name="Content Placeholder 2">
            <a:extLst>
              <a:ext uri="{FF2B5EF4-FFF2-40B4-BE49-F238E27FC236}">
                <a16:creationId xmlns:a16="http://schemas.microsoft.com/office/drawing/2014/main" id="{0EEFDA3A-8B63-4903-9E8E-59513F80C5A3}"/>
              </a:ext>
            </a:extLst>
          </p:cNvPr>
          <p:cNvSpPr>
            <a:spLocks noGrp="1"/>
          </p:cNvSpPr>
          <p:nvPr>
            <p:ph idx="1"/>
          </p:nvPr>
        </p:nvSpPr>
        <p:spPr>
          <a:xfrm>
            <a:off x="598394" y="1653988"/>
            <a:ext cx="8950851" cy="5174896"/>
          </a:xfrm>
        </p:spPr>
        <p:txBody>
          <a:bodyPr anchor="ctr">
            <a:normAutofit/>
          </a:bodyPr>
          <a:lstStyle/>
          <a:p>
            <a:pPr marL="0" indent="0">
              <a:buNone/>
            </a:pPr>
            <a:r>
              <a:rPr lang="en-GB" dirty="0"/>
              <a:t>Test for normality</a:t>
            </a:r>
          </a:p>
          <a:p>
            <a:pPr marL="0" indent="0">
              <a:buNone/>
            </a:pPr>
            <a:r>
              <a:rPr lang="en-GB" dirty="0"/>
              <a:t>Here we are asking is there a difference between my set of data and a normal distribution.</a:t>
            </a:r>
          </a:p>
          <a:p>
            <a:pPr marL="0" indent="0">
              <a:buNone/>
            </a:pPr>
            <a:r>
              <a:rPr lang="en-GB" dirty="0"/>
              <a:t>If </a:t>
            </a:r>
            <a:r>
              <a:rPr lang="en-GB" b="1" dirty="0"/>
              <a:t>P&lt;0.05 </a:t>
            </a:r>
            <a:r>
              <a:rPr lang="en-GB" dirty="0"/>
              <a:t>then there is likely to be a difference so </a:t>
            </a:r>
            <a:r>
              <a:rPr lang="en-GB" b="1" dirty="0"/>
              <a:t>data not normal</a:t>
            </a:r>
          </a:p>
          <a:p>
            <a:pPr marL="0" indent="0">
              <a:buNone/>
            </a:pPr>
            <a:r>
              <a:rPr lang="en-GB" dirty="0"/>
              <a:t>If </a:t>
            </a:r>
            <a:r>
              <a:rPr lang="en-GB" b="1" dirty="0"/>
              <a:t>P&gt;0.05 </a:t>
            </a:r>
            <a:r>
              <a:rPr lang="en-GB" dirty="0"/>
              <a:t>then there is no evidence to assume a difference so </a:t>
            </a:r>
            <a:r>
              <a:rPr lang="en-GB" b="1" dirty="0"/>
              <a:t>data is normal</a:t>
            </a:r>
          </a:p>
          <a:p>
            <a:endParaRPr lang="en-GB" dirty="0"/>
          </a:p>
        </p:txBody>
      </p:sp>
    </p:spTree>
    <p:extLst>
      <p:ext uri="{BB962C8B-B14F-4D97-AF65-F5344CB8AC3E}">
        <p14:creationId xmlns:p14="http://schemas.microsoft.com/office/powerpoint/2010/main" val="82163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50C1-173E-4D8F-9A16-AE53F0BC09F7}"/>
              </a:ext>
            </a:extLst>
          </p:cNvPr>
          <p:cNvSpPr>
            <a:spLocks noGrp="1"/>
          </p:cNvSpPr>
          <p:nvPr>
            <p:ph type="title"/>
          </p:nvPr>
        </p:nvSpPr>
        <p:spPr/>
        <p:txBody>
          <a:bodyPr/>
          <a:lstStyle/>
          <a:p>
            <a:r>
              <a:rPr lang="en-GB" dirty="0"/>
              <a:t>When comparing independent groups</a:t>
            </a:r>
          </a:p>
        </p:txBody>
      </p:sp>
      <p:sp>
        <p:nvSpPr>
          <p:cNvPr id="3" name="Content Placeholder 2">
            <a:extLst>
              <a:ext uri="{FF2B5EF4-FFF2-40B4-BE49-F238E27FC236}">
                <a16:creationId xmlns:a16="http://schemas.microsoft.com/office/drawing/2014/main" id="{8561823A-A7C4-486A-B555-044446CCC620}"/>
              </a:ext>
            </a:extLst>
          </p:cNvPr>
          <p:cNvSpPr>
            <a:spLocks noGrp="1"/>
          </p:cNvSpPr>
          <p:nvPr>
            <p:ph idx="1"/>
          </p:nvPr>
        </p:nvSpPr>
        <p:spPr>
          <a:xfrm>
            <a:off x="4768487" y="2471739"/>
            <a:ext cx="6733124" cy="3416300"/>
          </a:xfrm>
        </p:spPr>
        <p:txBody>
          <a:bodyPr/>
          <a:lstStyle/>
          <a:p>
            <a:r>
              <a:rPr lang="en-GB" dirty="0"/>
              <a:t>We also need to test for equal variances</a:t>
            </a:r>
          </a:p>
        </p:txBody>
      </p:sp>
      <p:pic>
        <p:nvPicPr>
          <p:cNvPr id="4" name="Content Placeholder 3">
            <a:extLst>
              <a:ext uri="{FF2B5EF4-FFF2-40B4-BE49-F238E27FC236}">
                <a16:creationId xmlns:a16="http://schemas.microsoft.com/office/drawing/2014/main" id="{66D04E21-814E-4367-9CA8-5434E6DA29EB}"/>
              </a:ext>
            </a:extLst>
          </p:cNvPr>
          <p:cNvPicPr>
            <a:picLocks noChangeAspect="1"/>
          </p:cNvPicPr>
          <p:nvPr/>
        </p:nvPicPr>
        <p:blipFill rotWithShape="1">
          <a:blip r:embed="rId2">
            <a:extLst>
              <a:ext uri="{28A0092B-C50C-407E-A947-70E740481C1C}">
                <a14:useLocalDpi xmlns:a14="http://schemas.microsoft.com/office/drawing/2010/main" val="0"/>
              </a:ext>
            </a:extLst>
          </a:blip>
          <a:srcRect t="40573" r="71486"/>
          <a:stretch/>
        </p:blipFill>
        <p:spPr>
          <a:xfrm>
            <a:off x="1034716" y="2471739"/>
            <a:ext cx="2871537" cy="4486275"/>
          </a:xfrm>
          <a:prstGeom prst="rect">
            <a:avLst/>
          </a:prstGeom>
        </p:spPr>
      </p:pic>
      <p:sp>
        <p:nvSpPr>
          <p:cNvPr id="5" name="Rectangle 4">
            <a:extLst>
              <a:ext uri="{FF2B5EF4-FFF2-40B4-BE49-F238E27FC236}">
                <a16:creationId xmlns:a16="http://schemas.microsoft.com/office/drawing/2014/main" id="{DC31D048-35B7-4934-A3AB-CE057746FB8C}"/>
              </a:ext>
            </a:extLst>
          </p:cNvPr>
          <p:cNvSpPr/>
          <p:nvPr/>
        </p:nvSpPr>
        <p:spPr>
          <a:xfrm>
            <a:off x="3304674" y="2371724"/>
            <a:ext cx="1203158" cy="224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3">
            <a:extLst>
              <a:ext uri="{FF2B5EF4-FFF2-40B4-BE49-F238E27FC236}">
                <a16:creationId xmlns:a16="http://schemas.microsoft.com/office/drawing/2014/main" id="{7964AD3D-9DA5-4312-98F2-D7EBF32117E2}"/>
              </a:ext>
            </a:extLst>
          </p:cNvPr>
          <p:cNvPicPr>
            <a:picLocks noChangeAspect="1"/>
          </p:cNvPicPr>
          <p:nvPr/>
        </p:nvPicPr>
        <p:blipFill rotWithShape="1">
          <a:blip r:embed="rId2">
            <a:extLst>
              <a:ext uri="{28A0092B-C50C-407E-A947-70E740481C1C}">
                <a14:useLocalDpi xmlns:a14="http://schemas.microsoft.com/office/drawing/2010/main" val="0"/>
              </a:ext>
            </a:extLst>
          </a:blip>
          <a:srcRect l="59486" t="28873" r="-829" b="-831"/>
          <a:stretch/>
        </p:blipFill>
        <p:spPr>
          <a:xfrm>
            <a:off x="5550568" y="3493292"/>
            <a:ext cx="6641432" cy="3168316"/>
          </a:xfrm>
          <a:prstGeom prst="rect">
            <a:avLst/>
          </a:prstGeom>
        </p:spPr>
      </p:pic>
    </p:spTree>
    <p:extLst>
      <p:ext uri="{BB962C8B-B14F-4D97-AF65-F5344CB8AC3E}">
        <p14:creationId xmlns:p14="http://schemas.microsoft.com/office/powerpoint/2010/main" val="15959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9" name="Group 307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080" name="Rectangle 307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08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100" name="Rectangle 308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b="0" i="0" kern="1200">
                <a:solidFill>
                  <a:srgbClr val="EBEBEB"/>
                </a:solidFill>
                <a:latin typeface="+mj-lt"/>
                <a:ea typeface="+mj-ea"/>
                <a:cs typeface="+mj-cs"/>
              </a:rPr>
              <a:t>Variance</a:t>
            </a:r>
          </a:p>
        </p:txBody>
      </p:sp>
      <p:grpSp>
        <p:nvGrpSpPr>
          <p:cNvPr id="3101" name="Group 3084">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3086" name="Rectangle 3085">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02"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3088"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3074" name="Picture 2" descr="https://upload.wikimedia.org/wikipedia/commons/thumb/f/f9/Comparison_standard_deviations.svg/400px-Comparison_standard_deviations.svg.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9764" y="2124290"/>
            <a:ext cx="3526244" cy="260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76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f4187f-21e3-471e-abea-ac948ee13b59">
      <Terms xmlns="http://schemas.microsoft.com/office/infopath/2007/PartnerControls"/>
    </lcf76f155ced4ddcb4097134ff3c332f>
    <TaxCatchAll xmlns="6a11e2cd-4b94-42c1-9058-08e910ba89ba" xsi:nil="true"/>
    <_Flow_SignoffStatus xmlns="dff4187f-21e3-471e-abea-ac948ee13b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8B9581DC0D8943ADC1DBEB9A3433C7" ma:contentTypeVersion="17" ma:contentTypeDescription="Create a new document." ma:contentTypeScope="" ma:versionID="196114f8595d5526f230fc4665e413f2">
  <xsd:schema xmlns:xsd="http://www.w3.org/2001/XMLSchema" xmlns:xs="http://www.w3.org/2001/XMLSchema" xmlns:p="http://schemas.microsoft.com/office/2006/metadata/properties" xmlns:ns2="dff4187f-21e3-471e-abea-ac948ee13b59" xmlns:ns3="6a11e2cd-4b94-42c1-9058-08e910ba89ba" targetNamespace="http://schemas.microsoft.com/office/2006/metadata/properties" ma:root="true" ma:fieldsID="2296fe8b2eab314b8847853ac4101f25" ns2:_="" ns3:_="">
    <xsd:import namespace="dff4187f-21e3-471e-abea-ac948ee13b59"/>
    <xsd:import namespace="6a11e2cd-4b94-42c1-9058-08e910ba89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4187f-21e3-471e-abea-ac948ee13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111e02b-a227-449d-bed1-2f0e41c8b57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_Flow_SignoffStatus" ma:index="24"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1e2cd-4b94-42c1-9058-08e910ba89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bdd492-d7e9-4733-9c40-04a5806170cb}" ma:internalName="TaxCatchAll" ma:showField="CatchAllData" ma:web="6a11e2cd-4b94-42c1-9058-08e910ba89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42BA4-3C0B-4365-BEBF-AA500CEDB19B}">
  <ds:schemaRefs>
    <ds:schemaRef ds:uri="http://schemas.microsoft.com/office/2006/metadata/properties"/>
    <ds:schemaRef ds:uri="http://schemas.microsoft.com/office/infopath/2007/PartnerControls"/>
    <ds:schemaRef ds:uri="dff4187f-21e3-471e-abea-ac948ee13b59"/>
    <ds:schemaRef ds:uri="6a11e2cd-4b94-42c1-9058-08e910ba89ba"/>
  </ds:schemaRefs>
</ds:datastoreItem>
</file>

<file path=customXml/itemProps2.xml><?xml version="1.0" encoding="utf-8"?>
<ds:datastoreItem xmlns:ds="http://schemas.openxmlformats.org/officeDocument/2006/customXml" ds:itemID="{0AE18DB4-514E-4858-8462-5453849087EA}">
  <ds:schemaRefs>
    <ds:schemaRef ds:uri="http://schemas.microsoft.com/sharepoint/v3/contenttype/forms"/>
  </ds:schemaRefs>
</ds:datastoreItem>
</file>

<file path=customXml/itemProps3.xml><?xml version="1.0" encoding="utf-8"?>
<ds:datastoreItem xmlns:ds="http://schemas.openxmlformats.org/officeDocument/2006/customXml" ds:itemID="{38B0D8CD-8377-465F-8824-9D748378A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4187f-21e3-471e-abea-ac948ee13b59"/>
    <ds:schemaRef ds:uri="6a11e2cd-4b94-42c1-9058-08e910ba8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421</TotalTime>
  <Words>797</Words>
  <Application>Microsoft Office PowerPoint</Application>
  <PresentationFormat>Widescreen</PresentationFormat>
  <Paragraphs>130</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Cambria</vt:lpstr>
      <vt:lpstr>Cambria Math</vt:lpstr>
      <vt:lpstr>Century Gothic</vt:lpstr>
      <vt:lpstr>Helvetica</vt:lpstr>
      <vt:lpstr>Times New Roman</vt:lpstr>
      <vt:lpstr>Wingdings 3</vt:lpstr>
      <vt:lpstr>Ion Boardroom</vt:lpstr>
      <vt:lpstr>Data Analysis</vt:lpstr>
      <vt:lpstr>Descriptive analysis</vt:lpstr>
      <vt:lpstr>PowerPoint Presentation</vt:lpstr>
      <vt:lpstr>Descriptive statistics</vt:lpstr>
      <vt:lpstr>PowerPoint Presentation</vt:lpstr>
      <vt:lpstr>PowerPoint Presentation</vt:lpstr>
      <vt:lpstr>Assumption tests</vt:lpstr>
      <vt:lpstr>When comparing independent groups</vt:lpstr>
      <vt:lpstr>Variance</vt:lpstr>
      <vt:lpstr>Equal variances</vt:lpstr>
      <vt:lpstr>The 2 Sample (Independent) t-test </vt:lpstr>
      <vt:lpstr>PowerPoint Presentation</vt:lpstr>
      <vt:lpstr>PowerPoint Presentation</vt:lpstr>
      <vt:lpstr>PowerPoint Presentation</vt:lpstr>
      <vt:lpstr>PowerPoint Presentation</vt:lpstr>
      <vt:lpstr>PowerPoint Presentation</vt:lpstr>
      <vt:lpstr>PowerPoint Presentation</vt:lpstr>
      <vt:lpstr>Assumption of a t-test</vt:lpstr>
      <vt:lpstr>PowerPoint Presentation</vt:lpstr>
      <vt:lpstr>T-test calculation </vt:lpstr>
      <vt:lpstr>Mann-Whitney u Test  </vt:lpstr>
      <vt:lpstr>Assumption of a Mann-Whitney test</vt:lpstr>
      <vt:lpstr>PowerPoint Presentation</vt:lpstr>
      <vt:lpstr>Assumption of a PAIRED t-test</vt:lpstr>
      <vt:lpstr>Paired t – test calculation </vt:lpstr>
      <vt:lpstr> Wilcoxon signed-rank Test   </vt:lpstr>
      <vt:lpstr>Assumption of a wilcoxon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Further stats</dc:title>
  <dc:creator>Marianne Freeman</dc:creator>
  <cp:lastModifiedBy>Kerry Perkins</cp:lastModifiedBy>
  <cp:revision>3</cp:revision>
  <cp:lastPrinted>2020-10-04T16:11:08Z</cp:lastPrinted>
  <dcterms:created xsi:type="dcterms:W3CDTF">2020-10-04T16:07:55Z</dcterms:created>
  <dcterms:modified xsi:type="dcterms:W3CDTF">2025-10-03T13:51:50Z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0x0101008E8B9581DC0D8943ADC1DBEB9A3433C7</vt:lpwstr>
  </property>
</Properties>
</file>