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300" r:id="rId5"/>
    <p:sldId id="256" r:id="rId6"/>
    <p:sldId id="258" r:id="rId7"/>
    <p:sldId id="259" r:id="rId8"/>
    <p:sldId id="267" r:id="rId9"/>
    <p:sldId id="262" r:id="rId10"/>
    <p:sldId id="268" r:id="rId11"/>
    <p:sldId id="269" r:id="rId12"/>
    <p:sldId id="270" r:id="rId13"/>
    <p:sldId id="271" r:id="rId14"/>
    <p:sldId id="299" r:id="rId15"/>
    <p:sldId id="292" r:id="rId16"/>
    <p:sldId id="293" r:id="rId17"/>
    <p:sldId id="263" r:id="rId18"/>
    <p:sldId id="273" r:id="rId19"/>
    <p:sldId id="294" r:id="rId20"/>
    <p:sldId id="276" r:id="rId21"/>
    <p:sldId id="277" r:id="rId22"/>
    <p:sldId id="295" r:id="rId23"/>
    <p:sldId id="278" r:id="rId24"/>
    <p:sldId id="279" r:id="rId25"/>
    <p:sldId id="280" r:id="rId26"/>
    <p:sldId id="282" r:id="rId27"/>
    <p:sldId id="284" r:id="rId28"/>
    <p:sldId id="283" r:id="rId29"/>
    <p:sldId id="285" r:id="rId30"/>
    <p:sldId id="287" r:id="rId31"/>
    <p:sldId id="264" r:id="rId32"/>
    <p:sldId id="265" r:id="rId33"/>
    <p:sldId id="275" r:id="rId34"/>
    <p:sldId id="288" r:id="rId35"/>
    <p:sldId id="290" r:id="rId36"/>
    <p:sldId id="296" r:id="rId37"/>
    <p:sldId id="297" r:id="rId38"/>
    <p:sldId id="274" r:id="rId39"/>
    <p:sldId id="286" r:id="rId40"/>
    <p:sldId id="298" r:id="rId41"/>
    <p:sldId id="29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A167F-B16D-41DB-BE49-A1029B393ECC}" v="142" dt="2025-09-16T20:53:03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Perkins" userId="c2e5e452-c219-4486-888c-7acf77515431" providerId="ADAL" clId="{F8BA167F-B16D-41DB-BE49-A1029B393ECC}"/>
    <pc:docChg chg="undo custSel addSld modSld">
      <pc:chgData name="Kerry Perkins" userId="c2e5e452-c219-4486-888c-7acf77515431" providerId="ADAL" clId="{F8BA167F-B16D-41DB-BE49-A1029B393ECC}" dt="2025-09-17T11:08:39.012" v="768" actId="20577"/>
      <pc:docMkLst>
        <pc:docMk/>
      </pc:docMkLst>
      <pc:sldChg chg="modSp mod">
        <pc:chgData name="Kerry Perkins" userId="c2e5e452-c219-4486-888c-7acf77515431" providerId="ADAL" clId="{F8BA167F-B16D-41DB-BE49-A1029B393ECC}" dt="2025-09-16T20:24:29.207" v="19" actId="20577"/>
        <pc:sldMkLst>
          <pc:docMk/>
          <pc:sldMk cId="0" sldId="258"/>
        </pc:sldMkLst>
        <pc:spChg chg="mod">
          <ac:chgData name="Kerry Perkins" userId="c2e5e452-c219-4486-888c-7acf77515431" providerId="ADAL" clId="{F8BA167F-B16D-41DB-BE49-A1029B393ECC}" dt="2025-09-16T20:24:29.207" v="19" actId="20577"/>
          <ac:spMkLst>
            <pc:docMk/>
            <pc:sldMk cId="0" sldId="258"/>
            <ac:spMk id="2" creationId="{91CEC8CD-BDF7-4426-98F2-4470D4CBC15D}"/>
          </ac:spMkLst>
        </pc:spChg>
      </pc:sldChg>
      <pc:sldChg chg="modSp mod">
        <pc:chgData name="Kerry Perkins" userId="c2e5e452-c219-4486-888c-7acf77515431" providerId="ADAL" clId="{F8BA167F-B16D-41DB-BE49-A1029B393ECC}" dt="2025-09-16T20:57:48.563" v="711" actId="20577"/>
        <pc:sldMkLst>
          <pc:docMk/>
          <pc:sldMk cId="837385141" sldId="265"/>
        </pc:sldMkLst>
        <pc:spChg chg="mod">
          <ac:chgData name="Kerry Perkins" userId="c2e5e452-c219-4486-888c-7acf77515431" providerId="ADAL" clId="{F8BA167F-B16D-41DB-BE49-A1029B393ECC}" dt="2025-09-16T20:57:48.563" v="711" actId="20577"/>
          <ac:spMkLst>
            <pc:docMk/>
            <pc:sldMk cId="837385141" sldId="265"/>
            <ac:spMk id="7" creationId="{59A71DA5-F221-4D63-B6F5-428BFE241375}"/>
          </ac:spMkLst>
        </pc:spChg>
      </pc:sldChg>
      <pc:sldChg chg="addSp delSp modSp mod">
        <pc:chgData name="Kerry Perkins" userId="c2e5e452-c219-4486-888c-7acf77515431" providerId="ADAL" clId="{F8BA167F-B16D-41DB-BE49-A1029B393ECC}" dt="2025-09-16T20:27:31.237" v="23" actId="1076"/>
        <pc:sldMkLst>
          <pc:docMk/>
          <pc:sldMk cId="3732427525" sldId="270"/>
        </pc:sldMkLst>
        <pc:picChg chg="del">
          <ac:chgData name="Kerry Perkins" userId="c2e5e452-c219-4486-888c-7acf77515431" providerId="ADAL" clId="{F8BA167F-B16D-41DB-BE49-A1029B393ECC}" dt="2025-09-16T20:27:23.458" v="20" actId="478"/>
          <ac:picMkLst>
            <pc:docMk/>
            <pc:sldMk cId="3732427525" sldId="270"/>
            <ac:picMk id="5" creationId="{AC708882-C587-40BD-A64A-4F8543B2D6C9}"/>
          </ac:picMkLst>
        </pc:picChg>
        <pc:picChg chg="add mod">
          <ac:chgData name="Kerry Perkins" userId="c2e5e452-c219-4486-888c-7acf77515431" providerId="ADAL" clId="{F8BA167F-B16D-41DB-BE49-A1029B393ECC}" dt="2025-09-16T20:27:31.237" v="23" actId="1076"/>
          <ac:picMkLst>
            <pc:docMk/>
            <pc:sldMk cId="3732427525" sldId="270"/>
            <ac:picMk id="1026" creationId="{89BD97ED-6405-9B24-E1D2-4954FC07196E}"/>
          </ac:picMkLst>
        </pc:picChg>
      </pc:sldChg>
      <pc:sldChg chg="addSp delSp modSp mod">
        <pc:chgData name="Kerry Perkins" userId="c2e5e452-c219-4486-888c-7acf77515431" providerId="ADAL" clId="{F8BA167F-B16D-41DB-BE49-A1029B393ECC}" dt="2025-09-16T20:28:25.675" v="27" actId="14100"/>
        <pc:sldMkLst>
          <pc:docMk/>
          <pc:sldMk cId="2329904481" sldId="271"/>
        </pc:sldMkLst>
        <pc:picChg chg="del">
          <ac:chgData name="Kerry Perkins" userId="c2e5e452-c219-4486-888c-7acf77515431" providerId="ADAL" clId="{F8BA167F-B16D-41DB-BE49-A1029B393ECC}" dt="2025-09-16T20:28:17.288" v="24" actId="478"/>
          <ac:picMkLst>
            <pc:docMk/>
            <pc:sldMk cId="2329904481" sldId="271"/>
            <ac:picMk id="5" creationId="{6F62ACE2-FC37-471D-A738-3C078A6078CC}"/>
          </ac:picMkLst>
        </pc:picChg>
        <pc:picChg chg="add mod">
          <ac:chgData name="Kerry Perkins" userId="c2e5e452-c219-4486-888c-7acf77515431" providerId="ADAL" clId="{F8BA167F-B16D-41DB-BE49-A1029B393ECC}" dt="2025-09-16T20:28:25.675" v="27" actId="14100"/>
          <ac:picMkLst>
            <pc:docMk/>
            <pc:sldMk cId="2329904481" sldId="271"/>
            <ac:picMk id="2050" creationId="{9280ED10-3BC9-E9E0-59DF-AE0ACD96C45E}"/>
          </ac:picMkLst>
        </pc:picChg>
      </pc:sldChg>
      <pc:sldChg chg="addSp delSp modSp mod">
        <pc:chgData name="Kerry Perkins" userId="c2e5e452-c219-4486-888c-7acf77515431" providerId="ADAL" clId="{F8BA167F-B16D-41DB-BE49-A1029B393ECC}" dt="2025-09-16T20:34:51.479" v="98" actId="1076"/>
        <pc:sldMkLst>
          <pc:docMk/>
          <pc:sldMk cId="1546943579" sldId="273"/>
        </pc:sldMkLst>
        <pc:spChg chg="add">
          <ac:chgData name="Kerry Perkins" userId="c2e5e452-c219-4486-888c-7acf77515431" providerId="ADAL" clId="{F8BA167F-B16D-41DB-BE49-A1029B393ECC}" dt="2025-09-16T20:34:16.993" v="93" actId="11529"/>
          <ac:spMkLst>
            <pc:docMk/>
            <pc:sldMk cId="1546943579" sldId="273"/>
            <ac:spMk id="6" creationId="{CEC1ED26-81FD-620C-83FF-9EF13C6A002B}"/>
          </ac:spMkLst>
        </pc:spChg>
        <pc:picChg chg="add mod">
          <ac:chgData name="Kerry Perkins" userId="c2e5e452-c219-4486-888c-7acf77515431" providerId="ADAL" clId="{F8BA167F-B16D-41DB-BE49-A1029B393ECC}" dt="2025-09-16T20:34:51.479" v="98" actId="1076"/>
          <ac:picMkLst>
            <pc:docMk/>
            <pc:sldMk cId="1546943579" sldId="273"/>
            <ac:picMk id="4" creationId="{182D334C-97B0-471F-DA99-B75303E34940}"/>
          </ac:picMkLst>
        </pc:picChg>
        <pc:picChg chg="del">
          <ac:chgData name="Kerry Perkins" userId="c2e5e452-c219-4486-888c-7acf77515431" providerId="ADAL" clId="{F8BA167F-B16D-41DB-BE49-A1029B393ECC}" dt="2025-09-16T20:33:11.712" v="89" actId="478"/>
          <ac:picMkLst>
            <pc:docMk/>
            <pc:sldMk cId="1546943579" sldId="273"/>
            <ac:picMk id="7" creationId="{F21FB6E7-C5E6-4F53-877E-17A1A23AF3AA}"/>
          </ac:picMkLst>
        </pc:picChg>
      </pc:sldChg>
      <pc:sldChg chg="modSp mod">
        <pc:chgData name="Kerry Perkins" userId="c2e5e452-c219-4486-888c-7acf77515431" providerId="ADAL" clId="{F8BA167F-B16D-41DB-BE49-A1029B393ECC}" dt="2025-09-16T20:58:16.356" v="721" actId="20577"/>
        <pc:sldMkLst>
          <pc:docMk/>
          <pc:sldMk cId="350928455" sldId="275"/>
        </pc:sldMkLst>
        <pc:spChg chg="mod">
          <ac:chgData name="Kerry Perkins" userId="c2e5e452-c219-4486-888c-7acf77515431" providerId="ADAL" clId="{F8BA167F-B16D-41DB-BE49-A1029B393ECC}" dt="2025-09-16T20:58:16.356" v="721" actId="20577"/>
          <ac:spMkLst>
            <pc:docMk/>
            <pc:sldMk cId="350928455" sldId="275"/>
            <ac:spMk id="3" creationId="{F90AEC9C-21D8-4D50-B748-EBA6F12464BB}"/>
          </ac:spMkLst>
        </pc:spChg>
      </pc:sldChg>
      <pc:sldChg chg="addSp delSp modSp mod">
        <pc:chgData name="Kerry Perkins" userId="c2e5e452-c219-4486-888c-7acf77515431" providerId="ADAL" clId="{F8BA167F-B16D-41DB-BE49-A1029B393ECC}" dt="2025-09-16T20:42:17.486" v="279" actId="20577"/>
        <pc:sldMkLst>
          <pc:docMk/>
          <pc:sldMk cId="4277855678" sldId="276"/>
        </pc:sldMkLst>
        <pc:spChg chg="mod">
          <ac:chgData name="Kerry Perkins" userId="c2e5e452-c219-4486-888c-7acf77515431" providerId="ADAL" clId="{F8BA167F-B16D-41DB-BE49-A1029B393ECC}" dt="2025-09-16T20:42:17.486" v="279" actId="20577"/>
          <ac:spMkLst>
            <pc:docMk/>
            <pc:sldMk cId="4277855678" sldId="276"/>
            <ac:spMk id="3" creationId="{980B9BC7-543F-424C-899F-F7970797795A}"/>
          </ac:spMkLst>
        </pc:spChg>
        <pc:picChg chg="add mod">
          <ac:chgData name="Kerry Perkins" userId="c2e5e452-c219-4486-888c-7acf77515431" providerId="ADAL" clId="{F8BA167F-B16D-41DB-BE49-A1029B393ECC}" dt="2025-09-16T20:39:53.927" v="214" actId="14100"/>
          <ac:picMkLst>
            <pc:docMk/>
            <pc:sldMk cId="4277855678" sldId="276"/>
            <ac:picMk id="4" creationId="{9DE06427-5CCF-245A-DD0C-EF9018B3F562}"/>
          </ac:picMkLst>
        </pc:picChg>
        <pc:picChg chg="del">
          <ac:chgData name="Kerry Perkins" userId="c2e5e452-c219-4486-888c-7acf77515431" providerId="ADAL" clId="{F8BA167F-B16D-41DB-BE49-A1029B393ECC}" dt="2025-09-16T20:37:24.862" v="164" actId="478"/>
          <ac:picMkLst>
            <pc:docMk/>
            <pc:sldMk cId="4277855678" sldId="276"/>
            <ac:picMk id="5" creationId="{E98C377E-D734-46B7-82AC-D32B779EA4D9}"/>
          </ac:picMkLst>
        </pc:picChg>
        <pc:picChg chg="del">
          <ac:chgData name="Kerry Perkins" userId="c2e5e452-c219-4486-888c-7acf77515431" providerId="ADAL" clId="{F8BA167F-B16D-41DB-BE49-A1029B393ECC}" dt="2025-09-16T20:38:31.292" v="209" actId="478"/>
          <ac:picMkLst>
            <pc:docMk/>
            <pc:sldMk cId="4277855678" sldId="276"/>
            <ac:picMk id="7" creationId="{CAC50395-AC6D-43D0-BFBE-B4D85EAF2AFE}"/>
          </ac:picMkLst>
        </pc:picChg>
        <pc:picChg chg="add mod">
          <ac:chgData name="Kerry Perkins" userId="c2e5e452-c219-4486-888c-7acf77515431" providerId="ADAL" clId="{F8BA167F-B16D-41DB-BE49-A1029B393ECC}" dt="2025-09-16T20:37:33.976" v="167" actId="14100"/>
          <ac:picMkLst>
            <pc:docMk/>
            <pc:sldMk cId="4277855678" sldId="276"/>
            <ac:picMk id="4098" creationId="{E381523F-49A4-9FAC-C90C-12EEE69FDB7A}"/>
          </ac:picMkLst>
        </pc:picChg>
      </pc:sldChg>
      <pc:sldChg chg="addSp delSp modSp mod">
        <pc:chgData name="Kerry Perkins" userId="c2e5e452-c219-4486-888c-7acf77515431" providerId="ADAL" clId="{F8BA167F-B16D-41DB-BE49-A1029B393ECC}" dt="2025-09-16T20:42:32.895" v="290" actId="20577"/>
        <pc:sldMkLst>
          <pc:docMk/>
          <pc:sldMk cId="2459064843" sldId="277"/>
        </pc:sldMkLst>
        <pc:spChg chg="mod">
          <ac:chgData name="Kerry Perkins" userId="c2e5e452-c219-4486-888c-7acf77515431" providerId="ADAL" clId="{F8BA167F-B16D-41DB-BE49-A1029B393ECC}" dt="2025-09-16T20:42:32.895" v="290" actId="20577"/>
          <ac:spMkLst>
            <pc:docMk/>
            <pc:sldMk cId="2459064843" sldId="277"/>
            <ac:spMk id="3" creationId="{980B9BC7-543F-424C-899F-F7970797795A}"/>
          </ac:spMkLst>
        </pc:spChg>
        <pc:picChg chg="del">
          <ac:chgData name="Kerry Perkins" userId="c2e5e452-c219-4486-888c-7acf77515431" providerId="ADAL" clId="{F8BA167F-B16D-41DB-BE49-A1029B393ECC}" dt="2025-09-16T20:40:07.261" v="215" actId="478"/>
          <ac:picMkLst>
            <pc:docMk/>
            <pc:sldMk cId="2459064843" sldId="277"/>
            <ac:picMk id="4" creationId="{FD785B2E-623E-4007-854D-F9719726A1B0}"/>
          </ac:picMkLst>
        </pc:picChg>
        <pc:picChg chg="del">
          <ac:chgData name="Kerry Perkins" userId="c2e5e452-c219-4486-888c-7acf77515431" providerId="ADAL" clId="{F8BA167F-B16D-41DB-BE49-A1029B393ECC}" dt="2025-09-16T20:40:09.843" v="216" actId="478"/>
          <ac:picMkLst>
            <pc:docMk/>
            <pc:sldMk cId="2459064843" sldId="277"/>
            <ac:picMk id="5" creationId="{91AA850B-9B90-4D35-9814-1AE087555688}"/>
          </ac:picMkLst>
        </pc:picChg>
        <pc:picChg chg="add mod">
          <ac:chgData name="Kerry Perkins" userId="c2e5e452-c219-4486-888c-7acf77515431" providerId="ADAL" clId="{F8BA167F-B16D-41DB-BE49-A1029B393ECC}" dt="2025-09-16T20:40:15.937" v="217"/>
          <ac:picMkLst>
            <pc:docMk/>
            <pc:sldMk cId="2459064843" sldId="277"/>
            <ac:picMk id="6" creationId="{930FB841-027B-A408-43C3-D541F6835EB6}"/>
          </ac:picMkLst>
        </pc:picChg>
        <pc:picChg chg="add mod">
          <ac:chgData name="Kerry Perkins" userId="c2e5e452-c219-4486-888c-7acf77515431" providerId="ADAL" clId="{F8BA167F-B16D-41DB-BE49-A1029B393ECC}" dt="2025-09-16T20:40:24.324" v="218"/>
          <ac:picMkLst>
            <pc:docMk/>
            <pc:sldMk cId="2459064843" sldId="277"/>
            <ac:picMk id="7" creationId="{B6A28E95-CA84-C0B0-0C52-42EEAE31819C}"/>
          </ac:picMkLst>
        </pc:picChg>
      </pc:sldChg>
      <pc:sldChg chg="addSp delSp modSp mod">
        <pc:chgData name="Kerry Perkins" userId="c2e5e452-c219-4486-888c-7acf77515431" providerId="ADAL" clId="{F8BA167F-B16D-41DB-BE49-A1029B393ECC}" dt="2025-09-16T20:44:09.628" v="335" actId="20577"/>
        <pc:sldMkLst>
          <pc:docMk/>
          <pc:sldMk cId="39124482" sldId="278"/>
        </pc:sldMkLst>
        <pc:spChg chg="mod">
          <ac:chgData name="Kerry Perkins" userId="c2e5e452-c219-4486-888c-7acf77515431" providerId="ADAL" clId="{F8BA167F-B16D-41DB-BE49-A1029B393ECC}" dt="2025-09-16T20:44:09.628" v="335" actId="20577"/>
          <ac:spMkLst>
            <pc:docMk/>
            <pc:sldMk cId="39124482" sldId="278"/>
            <ac:spMk id="3" creationId="{980B9BC7-543F-424C-899F-F7970797795A}"/>
          </ac:spMkLst>
        </pc:spChg>
        <pc:picChg chg="del">
          <ac:chgData name="Kerry Perkins" userId="c2e5e452-c219-4486-888c-7acf77515431" providerId="ADAL" clId="{F8BA167F-B16D-41DB-BE49-A1029B393ECC}" dt="2025-09-16T20:40:51.575" v="225" actId="478"/>
          <ac:picMkLst>
            <pc:docMk/>
            <pc:sldMk cId="39124482" sldId="278"/>
            <ac:picMk id="4" creationId="{8689452B-2729-4ABD-A13C-DE5E41EB7DC5}"/>
          </ac:picMkLst>
        </pc:picChg>
        <pc:picChg chg="del">
          <ac:chgData name="Kerry Perkins" userId="c2e5e452-c219-4486-888c-7acf77515431" providerId="ADAL" clId="{F8BA167F-B16D-41DB-BE49-A1029B393ECC}" dt="2025-09-16T20:41:09.414" v="227" actId="478"/>
          <ac:picMkLst>
            <pc:docMk/>
            <pc:sldMk cId="39124482" sldId="278"/>
            <ac:picMk id="5" creationId="{767F9AAF-2E28-4DF6-889F-60B3E5071105}"/>
          </ac:picMkLst>
        </pc:picChg>
        <pc:picChg chg="add mod">
          <ac:chgData name="Kerry Perkins" userId="c2e5e452-c219-4486-888c-7acf77515431" providerId="ADAL" clId="{F8BA167F-B16D-41DB-BE49-A1029B393ECC}" dt="2025-09-16T20:41:00.524" v="226"/>
          <ac:picMkLst>
            <pc:docMk/>
            <pc:sldMk cId="39124482" sldId="278"/>
            <ac:picMk id="6" creationId="{399F5EA6-2195-F74C-6561-C4B498684058}"/>
          </ac:picMkLst>
        </pc:picChg>
        <pc:picChg chg="add mod">
          <ac:chgData name="Kerry Perkins" userId="c2e5e452-c219-4486-888c-7acf77515431" providerId="ADAL" clId="{F8BA167F-B16D-41DB-BE49-A1029B393ECC}" dt="2025-09-16T20:41:10.644" v="228"/>
          <ac:picMkLst>
            <pc:docMk/>
            <pc:sldMk cId="39124482" sldId="278"/>
            <ac:picMk id="7" creationId="{870D12B0-1294-BDF9-4667-D6A5810D9E62}"/>
          </ac:picMkLst>
        </pc:picChg>
      </pc:sldChg>
      <pc:sldChg chg="modSp mod">
        <pc:chgData name="Kerry Perkins" userId="c2e5e452-c219-4486-888c-7acf77515431" providerId="ADAL" clId="{F8BA167F-B16D-41DB-BE49-A1029B393ECC}" dt="2025-09-16T20:47:23.545" v="437" actId="20577"/>
        <pc:sldMkLst>
          <pc:docMk/>
          <pc:sldMk cId="4254444931" sldId="279"/>
        </pc:sldMkLst>
        <pc:spChg chg="mod">
          <ac:chgData name="Kerry Perkins" userId="c2e5e452-c219-4486-888c-7acf77515431" providerId="ADAL" clId="{F8BA167F-B16D-41DB-BE49-A1029B393ECC}" dt="2025-09-16T20:47:23.545" v="437" actId="20577"/>
          <ac:spMkLst>
            <pc:docMk/>
            <pc:sldMk cId="4254444931" sldId="279"/>
            <ac:spMk id="3" creationId="{144C4F8E-68BF-4399-B1AB-E3582129678D}"/>
          </ac:spMkLst>
        </pc:spChg>
      </pc:sldChg>
      <pc:sldChg chg="addSp delSp modSp mod">
        <pc:chgData name="Kerry Perkins" userId="c2e5e452-c219-4486-888c-7acf77515431" providerId="ADAL" clId="{F8BA167F-B16D-41DB-BE49-A1029B393ECC}" dt="2025-09-16T20:53:03.581" v="568" actId="20577"/>
        <pc:sldMkLst>
          <pc:docMk/>
          <pc:sldMk cId="4194569283" sldId="280"/>
        </pc:sldMkLst>
        <pc:spChg chg="mod">
          <ac:chgData name="Kerry Perkins" userId="c2e5e452-c219-4486-888c-7acf77515431" providerId="ADAL" clId="{F8BA167F-B16D-41DB-BE49-A1029B393ECC}" dt="2025-09-16T20:49:25.639" v="491" actId="20577"/>
          <ac:spMkLst>
            <pc:docMk/>
            <pc:sldMk cId="4194569283" sldId="280"/>
            <ac:spMk id="2" creationId="{CFF0A02D-59EB-49BC-9CCD-79512B463408}"/>
          </ac:spMkLst>
        </pc:spChg>
        <pc:spChg chg="mod">
          <ac:chgData name="Kerry Perkins" userId="c2e5e452-c219-4486-888c-7acf77515431" providerId="ADAL" clId="{F8BA167F-B16D-41DB-BE49-A1029B393ECC}" dt="2025-09-16T20:53:03.581" v="568" actId="20577"/>
          <ac:spMkLst>
            <pc:docMk/>
            <pc:sldMk cId="4194569283" sldId="280"/>
            <ac:spMk id="3" creationId="{8348C06D-492E-4318-A259-1200631AF221}"/>
          </ac:spMkLst>
        </pc:spChg>
        <pc:picChg chg="add mod">
          <ac:chgData name="Kerry Perkins" userId="c2e5e452-c219-4486-888c-7acf77515431" providerId="ADAL" clId="{F8BA167F-B16D-41DB-BE49-A1029B393ECC}" dt="2025-09-16T20:50:25.176" v="494" actId="1076"/>
          <ac:picMkLst>
            <pc:docMk/>
            <pc:sldMk cId="4194569283" sldId="280"/>
            <ac:picMk id="4" creationId="{740BDBD7-E876-4B8B-4CFF-5FBBBE2626C0}"/>
          </ac:picMkLst>
        </pc:picChg>
        <pc:picChg chg="del">
          <ac:chgData name="Kerry Perkins" userId="c2e5e452-c219-4486-888c-7acf77515431" providerId="ADAL" clId="{F8BA167F-B16D-41DB-BE49-A1029B393ECC}" dt="2025-09-16T20:49:36.828" v="492" actId="478"/>
          <ac:picMkLst>
            <pc:docMk/>
            <pc:sldMk cId="4194569283" sldId="280"/>
            <ac:picMk id="5" creationId="{6C803A97-190F-49B7-9916-F1470A90ED87}"/>
          </ac:picMkLst>
        </pc:picChg>
      </pc:sldChg>
      <pc:sldChg chg="modSp mod">
        <pc:chgData name="Kerry Perkins" userId="c2e5e452-c219-4486-888c-7acf77515431" providerId="ADAL" clId="{F8BA167F-B16D-41DB-BE49-A1029B393ECC}" dt="2025-09-16T20:52:53.863" v="564" actId="20577"/>
        <pc:sldMkLst>
          <pc:docMk/>
          <pc:sldMk cId="1500400605" sldId="282"/>
        </pc:sldMkLst>
        <pc:spChg chg="mod">
          <ac:chgData name="Kerry Perkins" userId="c2e5e452-c219-4486-888c-7acf77515431" providerId="ADAL" clId="{F8BA167F-B16D-41DB-BE49-A1029B393ECC}" dt="2025-09-16T20:52:30.571" v="542" actId="20577"/>
          <ac:spMkLst>
            <pc:docMk/>
            <pc:sldMk cId="1500400605" sldId="282"/>
            <ac:spMk id="2" creationId="{5BE5F35A-0D71-4454-826C-25C6126727EE}"/>
          </ac:spMkLst>
        </pc:spChg>
        <pc:spChg chg="mod">
          <ac:chgData name="Kerry Perkins" userId="c2e5e452-c219-4486-888c-7acf77515431" providerId="ADAL" clId="{F8BA167F-B16D-41DB-BE49-A1029B393ECC}" dt="2025-09-16T20:52:53.863" v="564" actId="20577"/>
          <ac:spMkLst>
            <pc:docMk/>
            <pc:sldMk cId="1500400605" sldId="282"/>
            <ac:spMk id="24" creationId="{83928E1E-6456-4E7E-A7A9-E26DF33B33E0}"/>
          </ac:spMkLst>
        </pc:spChg>
        <pc:spChg chg="mod">
          <ac:chgData name="Kerry Perkins" userId="c2e5e452-c219-4486-888c-7acf77515431" providerId="ADAL" clId="{F8BA167F-B16D-41DB-BE49-A1029B393ECC}" dt="2025-09-16T20:52:03.361" v="532" actId="20577"/>
          <ac:spMkLst>
            <pc:docMk/>
            <pc:sldMk cId="1500400605" sldId="282"/>
            <ac:spMk id="27" creationId="{58445551-67D0-44C3-B632-DAFF3942D3F6}"/>
          </ac:spMkLst>
        </pc:spChg>
        <pc:spChg chg="mod">
          <ac:chgData name="Kerry Perkins" userId="c2e5e452-c219-4486-888c-7acf77515431" providerId="ADAL" clId="{F8BA167F-B16D-41DB-BE49-A1029B393ECC}" dt="2025-09-16T20:52:11.601" v="537" actId="20577"/>
          <ac:spMkLst>
            <pc:docMk/>
            <pc:sldMk cId="1500400605" sldId="282"/>
            <ac:spMk id="32" creationId="{BD9A7696-A431-4EF8-99B6-1785D3123795}"/>
          </ac:spMkLst>
        </pc:spChg>
        <pc:inkChg chg="mod">
          <ac:chgData name="Kerry Perkins" userId="c2e5e452-c219-4486-888c-7acf77515431" providerId="ADAL" clId="{F8BA167F-B16D-41DB-BE49-A1029B393ECC}" dt="2025-09-16T20:51:43.325" v="521" actId="208"/>
          <ac:inkMkLst>
            <pc:docMk/>
            <pc:sldMk cId="1500400605" sldId="282"/>
            <ac:inkMk id="10" creationId="{B19C6839-6DB6-4A1C-B7B1-22966CE33D7E}"/>
          </ac:inkMkLst>
        </pc:inkChg>
      </pc:sldChg>
      <pc:sldChg chg="modSp mod">
        <pc:chgData name="Kerry Perkins" userId="c2e5e452-c219-4486-888c-7acf77515431" providerId="ADAL" clId="{F8BA167F-B16D-41DB-BE49-A1029B393ECC}" dt="2025-09-16T20:54:53.572" v="632" actId="20577"/>
        <pc:sldMkLst>
          <pc:docMk/>
          <pc:sldMk cId="2785239268" sldId="283"/>
        </pc:sldMkLst>
        <pc:spChg chg="mod">
          <ac:chgData name="Kerry Perkins" userId="c2e5e452-c219-4486-888c-7acf77515431" providerId="ADAL" clId="{F8BA167F-B16D-41DB-BE49-A1029B393ECC}" dt="2025-09-16T20:54:18.732" v="606" actId="20577"/>
          <ac:spMkLst>
            <pc:docMk/>
            <pc:sldMk cId="2785239268" sldId="283"/>
            <ac:spMk id="6" creationId="{3B5E99E5-8D46-49B1-8504-57F0A0F87F35}"/>
          </ac:spMkLst>
        </pc:spChg>
        <pc:spChg chg="mod">
          <ac:chgData name="Kerry Perkins" userId="c2e5e452-c219-4486-888c-7acf77515431" providerId="ADAL" clId="{F8BA167F-B16D-41DB-BE49-A1029B393ECC}" dt="2025-09-16T20:54:53.572" v="632" actId="20577"/>
          <ac:spMkLst>
            <pc:docMk/>
            <pc:sldMk cId="2785239268" sldId="283"/>
            <ac:spMk id="9" creationId="{E3B5E81D-6C10-415C-BFFE-1A4C1C64D11B}"/>
          </ac:spMkLst>
        </pc:spChg>
        <pc:spChg chg="mod">
          <ac:chgData name="Kerry Perkins" userId="c2e5e452-c219-4486-888c-7acf77515431" providerId="ADAL" clId="{F8BA167F-B16D-41DB-BE49-A1029B393ECC}" dt="2025-09-16T20:54:25.752" v="612" actId="20577"/>
          <ac:spMkLst>
            <pc:docMk/>
            <pc:sldMk cId="2785239268" sldId="283"/>
            <ac:spMk id="13" creationId="{96B2B1B3-8CBD-4A12-A9DA-6ED48F26AA78}"/>
          </ac:spMkLst>
        </pc:spChg>
        <pc:spChg chg="mod">
          <ac:chgData name="Kerry Perkins" userId="c2e5e452-c219-4486-888c-7acf77515431" providerId="ADAL" clId="{F8BA167F-B16D-41DB-BE49-A1029B393ECC}" dt="2025-09-16T20:54:31.252" v="617" actId="20577"/>
          <ac:spMkLst>
            <pc:docMk/>
            <pc:sldMk cId="2785239268" sldId="283"/>
            <ac:spMk id="15" creationId="{4C700900-F54F-447D-B6BD-9B5192D4BCD5}"/>
          </ac:spMkLst>
        </pc:spChg>
      </pc:sldChg>
      <pc:sldChg chg="modSp mod">
        <pc:chgData name="Kerry Perkins" userId="c2e5e452-c219-4486-888c-7acf77515431" providerId="ADAL" clId="{F8BA167F-B16D-41DB-BE49-A1029B393ECC}" dt="2025-09-16T20:54:01.343" v="601" actId="20577"/>
        <pc:sldMkLst>
          <pc:docMk/>
          <pc:sldMk cId="1758454655" sldId="284"/>
        </pc:sldMkLst>
        <pc:spChg chg="mod">
          <ac:chgData name="Kerry Perkins" userId="c2e5e452-c219-4486-888c-7acf77515431" providerId="ADAL" clId="{F8BA167F-B16D-41DB-BE49-A1029B393ECC}" dt="2025-09-16T20:53:18.542" v="572" actId="20577"/>
          <ac:spMkLst>
            <pc:docMk/>
            <pc:sldMk cId="1758454655" sldId="284"/>
            <ac:spMk id="11" creationId="{D04756C0-E875-46E2-9EFD-62E998C17B3B}"/>
          </ac:spMkLst>
        </pc:spChg>
        <pc:spChg chg="mod">
          <ac:chgData name="Kerry Perkins" userId="c2e5e452-c219-4486-888c-7acf77515431" providerId="ADAL" clId="{F8BA167F-B16D-41DB-BE49-A1029B393ECC}" dt="2025-09-16T20:53:23.562" v="577" actId="20577"/>
          <ac:spMkLst>
            <pc:docMk/>
            <pc:sldMk cId="1758454655" sldId="284"/>
            <ac:spMk id="15" creationId="{F84639D3-21F9-44CC-AA4C-08A41DC1C34D}"/>
          </ac:spMkLst>
        </pc:spChg>
        <pc:spChg chg="mod">
          <ac:chgData name="Kerry Perkins" userId="c2e5e452-c219-4486-888c-7acf77515431" providerId="ADAL" clId="{F8BA167F-B16D-41DB-BE49-A1029B393ECC}" dt="2025-09-16T20:53:28.930" v="582" actId="20577"/>
          <ac:spMkLst>
            <pc:docMk/>
            <pc:sldMk cId="1758454655" sldId="284"/>
            <ac:spMk id="17" creationId="{CEE7C43D-9A6B-4A4A-91C9-5F4BC0933187}"/>
          </ac:spMkLst>
        </pc:spChg>
        <pc:spChg chg="mod">
          <ac:chgData name="Kerry Perkins" userId="c2e5e452-c219-4486-888c-7acf77515431" providerId="ADAL" clId="{F8BA167F-B16D-41DB-BE49-A1029B393ECC}" dt="2025-09-16T20:54:01.343" v="601" actId="20577"/>
          <ac:spMkLst>
            <pc:docMk/>
            <pc:sldMk cId="1758454655" sldId="284"/>
            <ac:spMk id="24" creationId="{83928E1E-6456-4E7E-A7A9-E26DF33B33E0}"/>
          </ac:spMkLst>
        </pc:spChg>
      </pc:sldChg>
      <pc:sldChg chg="modSp mod">
        <pc:chgData name="Kerry Perkins" userId="c2e5e452-c219-4486-888c-7acf77515431" providerId="ADAL" clId="{F8BA167F-B16D-41DB-BE49-A1029B393ECC}" dt="2025-09-16T20:55:58.043" v="664" actId="20577"/>
        <pc:sldMkLst>
          <pc:docMk/>
          <pc:sldMk cId="2546141748" sldId="287"/>
        </pc:sldMkLst>
        <pc:spChg chg="mod">
          <ac:chgData name="Kerry Perkins" userId="c2e5e452-c219-4486-888c-7acf77515431" providerId="ADAL" clId="{F8BA167F-B16D-41DB-BE49-A1029B393ECC}" dt="2025-09-16T20:55:58.043" v="664" actId="20577"/>
          <ac:spMkLst>
            <pc:docMk/>
            <pc:sldMk cId="2546141748" sldId="287"/>
            <ac:spMk id="3" creationId="{04BB6149-B79D-4CB9-8B2A-52298F447163}"/>
          </ac:spMkLst>
        </pc:spChg>
      </pc:sldChg>
      <pc:sldChg chg="modSp mod">
        <pc:chgData name="Kerry Perkins" userId="c2e5e452-c219-4486-888c-7acf77515431" providerId="ADAL" clId="{F8BA167F-B16D-41DB-BE49-A1029B393ECC}" dt="2025-09-17T11:08:39.012" v="768" actId="20577"/>
        <pc:sldMkLst>
          <pc:docMk/>
          <pc:sldMk cId="1012359788" sldId="291"/>
        </pc:sldMkLst>
        <pc:spChg chg="mod">
          <ac:chgData name="Kerry Perkins" userId="c2e5e452-c219-4486-888c-7acf77515431" providerId="ADAL" clId="{F8BA167F-B16D-41DB-BE49-A1029B393ECC}" dt="2025-09-17T11:08:39.012" v="768" actId="20577"/>
          <ac:spMkLst>
            <pc:docMk/>
            <pc:sldMk cId="1012359788" sldId="291"/>
            <ac:spMk id="3" creationId="{53E6519E-9584-4EAC-93CD-57288F4988F4}"/>
          </ac:spMkLst>
        </pc:spChg>
      </pc:sldChg>
      <pc:sldChg chg="addSp delSp modSp mod">
        <pc:chgData name="Kerry Perkins" userId="c2e5e452-c219-4486-888c-7acf77515431" providerId="ADAL" clId="{F8BA167F-B16D-41DB-BE49-A1029B393ECC}" dt="2025-09-16T20:31:43.265" v="88" actId="1076"/>
        <pc:sldMkLst>
          <pc:docMk/>
          <pc:sldMk cId="665657269" sldId="292"/>
        </pc:sldMkLst>
        <pc:spChg chg="mod">
          <ac:chgData name="Kerry Perkins" userId="c2e5e452-c219-4486-888c-7acf77515431" providerId="ADAL" clId="{F8BA167F-B16D-41DB-BE49-A1029B393ECC}" dt="2025-09-16T20:29:55.500" v="49" actId="20577"/>
          <ac:spMkLst>
            <pc:docMk/>
            <pc:sldMk cId="665657269" sldId="292"/>
            <ac:spMk id="3" creationId="{AB804F98-25E6-45B3-B075-637BC0324C13}"/>
          </ac:spMkLst>
        </pc:spChg>
        <pc:picChg chg="add del mod ord">
          <ac:chgData name="Kerry Perkins" userId="c2e5e452-c219-4486-888c-7acf77515431" providerId="ADAL" clId="{F8BA167F-B16D-41DB-BE49-A1029B393ECC}" dt="2025-09-16T20:31:43.265" v="88" actId="1076"/>
          <ac:picMkLst>
            <pc:docMk/>
            <pc:sldMk cId="665657269" sldId="292"/>
            <ac:picMk id="4" creationId="{9B8C4269-DAF0-CF80-8D83-6310792BC58B}"/>
          </ac:picMkLst>
        </pc:picChg>
        <pc:picChg chg="del">
          <ac:chgData name="Kerry Perkins" userId="c2e5e452-c219-4486-888c-7acf77515431" providerId="ADAL" clId="{F8BA167F-B16D-41DB-BE49-A1029B393ECC}" dt="2025-09-16T20:30:04.509" v="50" actId="478"/>
          <ac:picMkLst>
            <pc:docMk/>
            <pc:sldMk cId="665657269" sldId="292"/>
            <ac:picMk id="5" creationId="{6F4B9439-3250-4B0B-9031-661763401C11}"/>
          </ac:picMkLst>
        </pc:picChg>
        <pc:picChg chg="add mod">
          <ac:chgData name="Kerry Perkins" userId="c2e5e452-c219-4486-888c-7acf77515431" providerId="ADAL" clId="{F8BA167F-B16D-41DB-BE49-A1029B393ECC}" dt="2025-09-16T20:31:26.022" v="73" actId="1076"/>
          <ac:picMkLst>
            <pc:docMk/>
            <pc:sldMk cId="665657269" sldId="292"/>
            <ac:picMk id="3074" creationId="{F71117C2-D823-EC26-9C1C-6A380B43C86D}"/>
          </ac:picMkLst>
        </pc:picChg>
      </pc:sldChg>
      <pc:sldChg chg="addSp delSp modSp mod modAnim">
        <pc:chgData name="Kerry Perkins" userId="c2e5e452-c219-4486-888c-7acf77515431" providerId="ADAL" clId="{F8BA167F-B16D-41DB-BE49-A1029B393ECC}" dt="2025-09-16T20:36:40.487" v="136" actId="1076"/>
        <pc:sldMkLst>
          <pc:docMk/>
          <pc:sldMk cId="418145551" sldId="294"/>
        </pc:sldMkLst>
        <pc:spChg chg="mod">
          <ac:chgData name="Kerry Perkins" userId="c2e5e452-c219-4486-888c-7acf77515431" providerId="ADAL" clId="{F8BA167F-B16D-41DB-BE49-A1029B393ECC}" dt="2025-09-16T20:35:26.762" v="125" actId="20577"/>
          <ac:spMkLst>
            <pc:docMk/>
            <pc:sldMk cId="418145551" sldId="294"/>
            <ac:spMk id="3" creationId="{AB804F98-25E6-45B3-B075-637BC0324C13}"/>
          </ac:spMkLst>
        </pc:spChg>
        <pc:picChg chg="add mod">
          <ac:chgData name="Kerry Perkins" userId="c2e5e452-c219-4486-888c-7acf77515431" providerId="ADAL" clId="{F8BA167F-B16D-41DB-BE49-A1029B393ECC}" dt="2025-09-16T20:36:40.487" v="136" actId="1076"/>
          <ac:picMkLst>
            <pc:docMk/>
            <pc:sldMk cId="418145551" sldId="294"/>
            <ac:picMk id="4" creationId="{6AD755F6-B66D-753C-BAF1-761966DD7292}"/>
          </ac:picMkLst>
        </pc:picChg>
        <pc:picChg chg="del">
          <ac:chgData name="Kerry Perkins" userId="c2e5e452-c219-4486-888c-7acf77515431" providerId="ADAL" clId="{F8BA167F-B16D-41DB-BE49-A1029B393ECC}" dt="2025-09-16T20:35:07.513" v="99" actId="478"/>
          <ac:picMkLst>
            <pc:docMk/>
            <pc:sldMk cId="418145551" sldId="294"/>
            <ac:picMk id="8" creationId="{AF8ADC73-2E45-49D5-9CEA-70263C8E5F9D}"/>
          </ac:picMkLst>
        </pc:picChg>
      </pc:sldChg>
      <pc:sldChg chg="addSp delSp modSp mod">
        <pc:chgData name="Kerry Perkins" userId="c2e5e452-c219-4486-888c-7acf77515431" providerId="ADAL" clId="{F8BA167F-B16D-41DB-BE49-A1029B393ECC}" dt="2025-09-16T20:43:48.736" v="320" actId="20577"/>
        <pc:sldMkLst>
          <pc:docMk/>
          <pc:sldMk cId="3378348728" sldId="295"/>
        </pc:sldMkLst>
        <pc:spChg chg="mod">
          <ac:chgData name="Kerry Perkins" userId="c2e5e452-c219-4486-888c-7acf77515431" providerId="ADAL" clId="{F8BA167F-B16D-41DB-BE49-A1029B393ECC}" dt="2025-09-16T20:43:48.736" v="320" actId="20577"/>
          <ac:spMkLst>
            <pc:docMk/>
            <pc:sldMk cId="3378348728" sldId="295"/>
            <ac:spMk id="3" creationId="{980B9BC7-543F-424C-899F-F7970797795A}"/>
          </ac:spMkLst>
        </pc:spChg>
        <pc:picChg chg="del">
          <ac:chgData name="Kerry Perkins" userId="c2e5e452-c219-4486-888c-7acf77515431" providerId="ADAL" clId="{F8BA167F-B16D-41DB-BE49-A1029B393ECC}" dt="2025-09-16T20:40:27.634" v="219" actId="478"/>
          <ac:picMkLst>
            <pc:docMk/>
            <pc:sldMk cId="3378348728" sldId="295"/>
            <ac:picMk id="4" creationId="{8689452B-2729-4ABD-A13C-DE5E41EB7DC5}"/>
          </ac:picMkLst>
        </pc:picChg>
        <pc:picChg chg="del">
          <ac:chgData name="Kerry Perkins" userId="c2e5e452-c219-4486-888c-7acf77515431" providerId="ADAL" clId="{F8BA167F-B16D-41DB-BE49-A1029B393ECC}" dt="2025-09-16T20:40:30.044" v="220" actId="478"/>
          <ac:picMkLst>
            <pc:docMk/>
            <pc:sldMk cId="3378348728" sldId="295"/>
            <ac:picMk id="5" creationId="{767F9AAF-2E28-4DF6-889F-60B3E5071105}"/>
          </ac:picMkLst>
        </pc:picChg>
        <pc:picChg chg="add mod">
          <ac:chgData name="Kerry Perkins" userId="c2e5e452-c219-4486-888c-7acf77515431" providerId="ADAL" clId="{F8BA167F-B16D-41DB-BE49-A1029B393ECC}" dt="2025-09-16T20:40:30.587" v="221"/>
          <ac:picMkLst>
            <pc:docMk/>
            <pc:sldMk cId="3378348728" sldId="295"/>
            <ac:picMk id="6" creationId="{646F7D7A-DA8A-D1E0-DA55-A8F9CB1FFF4B}"/>
          </ac:picMkLst>
        </pc:picChg>
        <pc:picChg chg="add del mod">
          <ac:chgData name="Kerry Perkins" userId="c2e5e452-c219-4486-888c-7acf77515431" providerId="ADAL" clId="{F8BA167F-B16D-41DB-BE49-A1029B393ECC}" dt="2025-09-16T20:40:39.923" v="223" actId="478"/>
          <ac:picMkLst>
            <pc:docMk/>
            <pc:sldMk cId="3378348728" sldId="295"/>
            <ac:picMk id="7" creationId="{9301C841-6057-157A-2F7C-A6CF9C4B6E4B}"/>
          </ac:picMkLst>
        </pc:picChg>
        <pc:picChg chg="add mod">
          <ac:chgData name="Kerry Perkins" userId="c2e5e452-c219-4486-888c-7acf77515431" providerId="ADAL" clId="{F8BA167F-B16D-41DB-BE49-A1029B393ECC}" dt="2025-09-16T20:40:45.422" v="224"/>
          <ac:picMkLst>
            <pc:docMk/>
            <pc:sldMk cId="3378348728" sldId="295"/>
            <ac:picMk id="8" creationId="{C74B404A-EC2A-0964-F0C7-6CAA52A3FDFB}"/>
          </ac:picMkLst>
        </pc:picChg>
      </pc:sldChg>
      <pc:sldChg chg="modSp mod">
        <pc:chgData name="Kerry Perkins" userId="c2e5e452-c219-4486-888c-7acf77515431" providerId="ADAL" clId="{F8BA167F-B16D-41DB-BE49-A1029B393ECC}" dt="2025-09-16T20:29:17.209" v="38" actId="20577"/>
        <pc:sldMkLst>
          <pc:docMk/>
          <pc:sldMk cId="619481633" sldId="299"/>
        </pc:sldMkLst>
        <pc:spChg chg="mod">
          <ac:chgData name="Kerry Perkins" userId="c2e5e452-c219-4486-888c-7acf77515431" providerId="ADAL" clId="{F8BA167F-B16D-41DB-BE49-A1029B393ECC}" dt="2025-09-16T20:29:17.209" v="38" actId="20577"/>
          <ac:spMkLst>
            <pc:docMk/>
            <pc:sldMk cId="619481633" sldId="299"/>
            <ac:spMk id="3" creationId="{5079B12F-E02C-406F-B578-84CC4CC44DD2}"/>
          </ac:spMkLst>
        </pc:spChg>
      </pc:sldChg>
      <pc:sldChg chg="addSp delSp modSp add mod">
        <pc:chgData name="Kerry Perkins" userId="c2e5e452-c219-4486-888c-7acf77515431" providerId="ADAL" clId="{F8BA167F-B16D-41DB-BE49-A1029B393ECC}" dt="2025-09-16T21:02:50.389" v="758" actId="478"/>
        <pc:sldMkLst>
          <pc:docMk/>
          <pc:sldMk cId="3020326841" sldId="300"/>
        </pc:sldMkLst>
        <pc:spChg chg="del">
          <ac:chgData name="Kerry Perkins" userId="c2e5e452-c219-4486-888c-7acf77515431" providerId="ADAL" clId="{F8BA167F-B16D-41DB-BE49-A1029B393ECC}" dt="2025-09-16T20:22:29.005" v="2" actId="478"/>
          <ac:spMkLst>
            <pc:docMk/>
            <pc:sldMk cId="3020326841" sldId="300"/>
            <ac:spMk id="2" creationId="{931A479D-8630-475E-89EC-CAA1C2018175}"/>
          </ac:spMkLst>
        </pc:spChg>
        <pc:spChg chg="del">
          <ac:chgData name="Kerry Perkins" userId="c2e5e452-c219-4486-888c-7acf77515431" providerId="ADAL" clId="{F8BA167F-B16D-41DB-BE49-A1029B393ECC}" dt="2025-09-16T20:22:25.273" v="1" actId="478"/>
          <ac:spMkLst>
            <pc:docMk/>
            <pc:sldMk cId="3020326841" sldId="300"/>
            <ac:spMk id="3" creationId="{0C976E9A-3696-4030-AD9A-7834C2D74E8B}"/>
          </ac:spMkLst>
        </pc:spChg>
        <pc:spChg chg="add mod">
          <ac:chgData name="Kerry Perkins" userId="c2e5e452-c219-4486-888c-7acf77515431" providerId="ADAL" clId="{F8BA167F-B16D-41DB-BE49-A1029B393ECC}" dt="2025-09-16T20:22:25.273" v="1" actId="478"/>
          <ac:spMkLst>
            <pc:docMk/>
            <pc:sldMk cId="3020326841" sldId="300"/>
            <ac:spMk id="6" creationId="{2EE92477-8191-1A9E-3134-DDEC51BAF40D}"/>
          </ac:spMkLst>
        </pc:spChg>
        <pc:spChg chg="add del mod">
          <ac:chgData name="Kerry Perkins" userId="c2e5e452-c219-4486-888c-7acf77515431" providerId="ADAL" clId="{F8BA167F-B16D-41DB-BE49-A1029B393ECC}" dt="2025-09-16T21:02:50.389" v="758" actId="478"/>
          <ac:spMkLst>
            <pc:docMk/>
            <pc:sldMk cId="3020326841" sldId="300"/>
            <ac:spMk id="8" creationId="{FA10B6AB-D9DB-1510-ECEE-34BE9097CC8F}"/>
          </ac:spMkLst>
        </pc:spChg>
        <pc:picChg chg="mod">
          <ac:chgData name="Kerry Perkins" userId="c2e5e452-c219-4486-888c-7acf77515431" providerId="ADAL" clId="{F8BA167F-B16D-41DB-BE49-A1029B393ECC}" dt="2025-09-16T20:22:42.744" v="6" actId="14100"/>
          <ac:picMkLst>
            <pc:docMk/>
            <pc:sldMk cId="3020326841" sldId="300"/>
            <ac:picMk id="5" creationId="{81B0F447-2D76-B0CD-BA64-3D0A9ED5994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5T10:10:09.812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1808 1567 4864,'-6'-5'337,"1"1"-76,-4-3 207,2 2-79,3 3-180,0 0 39,-1 0 46,0 0 54,4 2-330,1 0 0,0-1 0,-1 1 0,1 0-1,-1 0 1,1 0 0,-1 0 0,1-1 0,0 1-1,-1 0 1,1 0 0,-1-1 0,1 1 0,0 0-1,-1-1 1,1 1 0,0 0 0,-1-1 0,1 1-1,0 0 1,0-1 0,0 1 0,-1-1 0,1 1-1,0 0 1,0-1 0,0 1 0,0-1 0,0 1-1,0-1 1,0 1 0,0-1-18,1-2 108,2 0-43,1 1-56,1-1-73,-1 2 147,-1 0 34,5 1 204,1 2 184,5 4 398,0 3 24,-6-2-377,-1-2-176,-2 0-106,7 7 238,-2 1-106,-3-4-156,-1 2-38,6 10 123,-4-6 285,11 13-614,-1-6 299,0 0-37,19 20 171,-7-8-148,14 19 84,-3 5-111,-2 1-64,7 11-50,3-4-95,29 40 109,-6 2 86,-25-34-8,-2 0 78,-34-56-226,27 45 245,-1 0-73,0 1-63,-2 0-54,6 13-30,-1 1-49,68 160-17,-53-116-16,-13-26 130,4 20-161,-26-56 114,0 1-33,12 42 3,41 137 49,-51-166-56,-1 0 42,-2-12-29,11 44 2,47 170-39,-8-39 118,-11 1-91,-39-148-40,4 15-62,-3 0-55,-7-24 47,13 38 49,4-3 40,2 49-59,-23-106-2,5 28 45,15 121 119,-14-81-146,-11-92-36,13 128 12,5 81 140,-12 1-17,-10-164-117,-3 0-34,-77 729 153,49-538-166,13-107 25,4-54 39,-6 22 119,4-44-108,4-27 33,2 1-63,-1 12-65,-3 38-114,-1-1-20,15-110 72,0 1 37,-1 3-4,0 2 93,-1 14 124,2-15-131,-1-1-64,1 0-85,0-1-107,0-3 87,0-1-35,0 1-38,0-1-41,0-1-43,0 0-46,0 0-49,0-1-52,0 0-54,0 0-58,1-5-196,0 1 211,-1 1 38,1 0-70,-1 0-84,1 0-69,0-2-223,0-2-571</inkml:trace>
  <inkml:trace contextRef="#ctx0" brushRef="#br0" timeOffset="3093.96">1596 1702 2048,'0'0'628,"-1"-1"-97,0 1-86,1 0-80,0-1-138,-1 1-36,1-1 98,0-1-100,-1 1-72,0-3 71,1 3-58,-1 0-19,0 0 39,1 0 45,-1 0 54,-3-1 140,0 0-36,0 1-36,-1 0-33,-5 1 192,0 2-109,-1 0-94,1 2-78,0-1-64,0 1-47,-1 1-20,-116 38 93,76-26-43,0 1 47,0 1 58,1 1 69,-6 7-102,28-11-25,-18 15-161,8-6 218,-11 5-218,-85 41 270,61-34-108,53-27-90,-34 18 96,-1-3-50,32-16-108,-34 13-35,20-6 82,22-8 8,0-1 35,0 1 40,1 1 46,4 0-18,2 2-67,4 1-48,4-9-48,-1-1 1,1 1-1,0 0 0,0-1 0,0 1 1,0-1-1,1 1 0,-1-1 1,1 1-1,-1 0 0,1-1 1,0 1-6,7 9 51,1-3-32,0 1 52,10 15 165,-9-9-126,0 0-50,25 35-5,-19-29 13,-5-8 4,0-1 1,1 0-1,1-1-72,23 24 190,-30-28-124,0-1 1,0 1-1,-1 0 0,2 4-66,13 33 243,-1 2-42,4 10-28,3-3-81,8 9-148,-20-37 62,1 4 60,0 2 94,8 23 80,-1 4-49,-3-9-91,1-1-76,19 51 97,-6-12-29,-16-45-73,-2 0 0,3 26-19,14 83 87,11 76 137,-36-186-189,8 55 93,-1 50-17,-8 1 10,-4-48 26,-4-31-122,1-25-7,2 15-18,3-4 2,0 4 32,-2 0-1,-3 4-33,-1-24 49,-5 65 120,2-69-105,-7 66 102,12-94-165,-16 185 3,3-72 70,0 1-25,-17 120 109,14-79 36,11-108-134,0-8-69,2-1 0,2 13 9,3 6 77,0 1-50,0 13-41,-3 35-60,0-49 56,0-12 59,-2 70 111,-1-46-129,-40 493 3,33-441-16,0-1-25,1-28-139,4-38 73,1-22 71,0 1 4,-25 163-112,18-135 125,-4-2 67,13-51-67,-12 43-39,-10 27-87,21-72 107,-28 76-58,8-32-8,1-4 39,13-27 61,-1-1 0,-5 7-22,-29 36-16,24-38-16,-13 25 32,14-16-23,-7 13-151,-7 6 174,7-13-141,7-11-20,12-21 16,-1 0 0,-9 9 145,-1 3-17,-8 13 48,6-6-15,5-12-40,4-1-28,-4 10-149,3-2 17,2-10 114,6-10 26,-9 13-18,10-15 59,0 0 0,-1-1 0,1 1 1,-4 2 2,5-4 0,0-1 0,0 1 0,1 1 0,-1-1 0,0 3 0,-6 5 0,8-10 1,0 0 0,0 0 1,0 0-1,0 0 0,1 1 1,-1-1-1,0 0 0,1 0 0,-1 0 1,1 1-1,-1-1 0,1 0 1,0 0-1,0 1 0,-1-1 1,1 0-1,0 1 0,0-1 1,0 0-1,1 0 0,-1 1 1,0-1-1,0 0 0,1 1 1,-1-1-1,1 1-1,10 13-13,3-1-83,-11-12 69,0 0 0,0 0 0,0 0 0,0 0 0,1 0-1,2 0 28,23 6-107,2-4 69,-2-3 85,18-2-79,1 0 39,175-9 214,-138 5-215,23-2 5,62-2 74,-121 5-56,17-3-29,10-2 9,9 4-9,-8 0 0,11-5 0,-81 9-2,117-14 52,-69 11-66,20 0 5,48 0 128,-120 4-116,25 1-1,0-2 0,0-1-1,1-1 1,38-4 83,-2 4-41,31-2-49,-23-3 3,37-6 56,10-1 19,-42 7-52,-46 6 45,14 4 172,-13-1-92,-10-1-118,-7 0 0,9 0-51,16 0-45,-13-2 112,-4 2 52,-5 0-37,-7-1-48,-6 0-3,0 1 1,0-1-1,0 1 0,6 1-6,9 0 17,-6-2 26,-4 0-31,0 0 0,0 1 0,0 0 0,0 1-1,0 0 1,6 2-12,25 2 41,-15-5 23,-14 0-98,0 0 34,25 4 114,-6 0-20,-11-3-108,-8-2-49,-1-1-54,1-2-65,-1-2-74,-3 1-67,0-1-43,0 0-52,0 1-86,0 0-297,-7 4 549,0-1 1,0 1 0,0-1-1,0 1 1,-1-1-1,1 0 1,0 0 251,2-3-571,0-2-41,-1 2 32,0-1-52,0-1-175,2-4-459</inkml:trace>
  <inkml:trace contextRef="#ctx0" brushRef="#br0" timeOffset="-156746.78">1783 1682 2432,'15'-17'557,"-8"10"-239,-2 2-24,-3 5-87,-2 0-207,1 0 357,-1 0-143,-1 1 159,-2 2-71,-1 0-44,-4 3 151,-3 1-58,-6 3 45,6-4-144,4-3-44,-14 8 123,0-2-53,-1-1-49,-1 0-41,-15 5 51,0 3-70,-15 8-47,-1-2-43,-15 7-31,2 4-51,37-17-14,-40 23-53,28-13-30,28-18 8,1-2-49,5-3 6,1-2-41,7-1 169,1 0 0,-1 0 0,0 0 0,0 0 0,0 0 0,0 0 0,0 0 0,0 0 0,0-1 0,0 1 0,0 0 0,0 0 0,0 0 0,0 0 0,0 0 0,0 0 0,0 0 0,0 0 0,0 0-1,0-1 1,0 1 0,0 0 0,0 0 0,0 0 0,0 0 0,0 0 0,0 0 0,0 0 0,0 0 0,0-1 0,0 1 0,0 0 0,0 0 0,0 0 0,0 0 0,0 0 0,0 0 0,0 0 0,-1 0 0,1 0 0,0 0 0,0 0 0,0 0 0,0-1 0,0 1 0,0 0 0,0 0 0,0 0 0,0 0 0,-1 0 0,1 0 0,0 0 0,0 0-1,0 0 1,0 0 0,0 0 0,0 0 0,0 0 0,0 0 0,-1 0 0,1 0 0,0 0 0,0 0 0,0 0 0,0 0 0,0 0 7,11-5-367,5 0 92,6-2 16,19-9-98,-1-2 115,-14 6 132,1 1 33,6-2 18,19-4 13,7 2-46,-33 10 82,2 0 53,-2 1 85,-24 4 58,-1 1-62,-1 0-49,0 1-33,-3 3 25,2-4-1,-9 9 106,-10 5 22,3-3-64,-16 14 74,16-11-63,0-2 0,-5 2-141,-73 40 349,28-20-167,7-4-89,50-26-84,-45 24 56,-27 21-65,10 0-23,22-14-73,1-3-83,39-27 109,15-9-15,4-2 41,-1-1 35,40-20-178,2 2 187,28-15-117,-19 7 77,112-57 0,-60 41 69,-74 33 21,0 1 47,-20 9 93,-6 3 84,-9 2-44,-1 0-39,-1 1 85,-1 1-109,-1 0-76,-7 6 53,5-5 5,-22 16 245,-3-1-92,-1-2-74,-1 0-55,-98 35 340,49-22-194,0-4 344,-29 4-663,84-24 82,12-2-68,13-3-24,-1 0-1,0 0 1,0 0 0,0 0 0,0 0 0,0 0 0,0 0 0,0 0 0,1 0 0,-1 0-1,0 0 1,0 0 0,0-1 0,0 1 0,0 0 0,0-1 10,1 1-8,-1-1 1,1 1-1,0 0 0,0 0 1,0-1-1,0 1 0,0 0 1,-1 0-1,1-1 1,0 1-1,0 0 0,0-1 1,0 1-1,0 0 0,0-1 1,0 1-1,0 0 0,0-1 1,0 1-1,0 0 1,0 0-1,1-1 0,-1 1 1,0 0-1,0-1 0,0 1 1,0 0-1,0 0 0,1-1 8,10-12-225,-3 5 167,14-11-74,1 1 33,28-15-21,56-29 37,-71 42 53,8-3-62,10-2 92,18-5-41,3 2 41,-60 25-49,-15 3 50,-1 0 0,1 1 1,0-1-1,0 1 0,0-1 1,0 1-1,0-1 1,-1 0-1,1 1 0,0-1 1,0 1-1,-1-1 1,1 0-1,0 1 0,-1-1 1,1 0-1,0 1 0,-1-1 1,1 0-1,-1 0 1,1 1-1,0-1 0,-1 0 1,1 0-2,-11 9 70,0-1 0,-8 4-70,-29 16 224,40-24-183,-96 49 495,29-16-160,-10 9 55,-26 13 87,64-37-305,0-1-41,-1 0-38,1-1-38,-44 19-7,72-33-98,19-6 7,0 0 1,0 0-1,0 0 1,0 0 0,0 0-1,0 0 1,-1 0 0,1 0-1,0 0 1,0 0 0,0 0-1,0 0 1,0 0 0,0 0-1,0 0 1,0 0-1,0-1 1,0 1 0,-1 0-1,1 0 1,0 0 0,0 0-1,0 0 1,0 0 0,0 0-1,0 0 1,0 0 0,0 0-1,0-1 1,0 1-1,0 0 1,0 0 0,0 0-1,0 0 1,0 0 0,0 0-1,0 0 1,0 0 0,0-1-1,0 1 1,0 0 0,0 0-1,0 0 1,0 0-1,0 0 1,0 0 0,0 0-1,0 0 1,0-1 0,0 1-1,0 0 1,1 0 0,-1 0-1,0 0 1,0 0-1,0 0 1,0 0 0,0 0-1,0 0 1,0 0 0,0 0-1,0 0 1,0 0 0,1 0-1,-1 0 1,0 0 1,4-5-42,1 1 0,-1 0 0,1 0 0,0 1 0,1-1 42,38-21-235,4-1 44,-19 11 110,55-28-81,4 0 66,20-7 40,56-17 24,-28 18-53,-48 19 59,-41 14 35,-39 13-4,40-12 55,-18 10 30,-29 5-81,0 0-1,0 0 1,0 0 0,0 0-1,1 0 1,-1 0-1,0 0 1,0 0 0,0 0-1,0 1 1,0-1 0,0 0-1,0 1-8,-1-1 5,0 0 1,0 0-1,0 0 0,1 0 0,-1 1 0,0-1 0,0 0 1,0 0-1,0 0 0,0 0 0,0 1 0,0-1 0,1 0 0,-1 0 1,0 0-1,0 1 0,0-1 0,0 0 0,0 0 0,0 0 1,0 1-1,0-1 0,0 0 0,0 0 0,0 1 0,-1-1 0,1 0 1,0 0-1,0 0 0,0 0 0,0 1 0,0-1 0,0 0 1,0 0-6,-10 12 206,1-4-120,8-8-85,-1 2 18,-25 22 112,15-14-81,-1-1 1,-10 6-51,-12 4 128,0-1 0,-17 4-128,49-20 10,-1-1 2,-1 1 0,1-1 0,0 1 1,0-1-1,-5 0-12,9 0-2,-1-1 0,0 0 1,1 0-1,-1 0 0,0 0 0,1 0 1,-1-1-1,1 1 0,-1 0 0,0 0 1,1 0-1,-1 0 0,1-1 1,-1 1-1,1 0 0,-1 0 0,1-1 1,-1 1 1,0-1-6,1 0 0,-1 1 0,1-1 0,0 1-1,-1-1 1,1 0 0,0 1 0,0-1 0,0 0 0,-1 1 0,1-1 0,0 0 0,0 1 0,0-1 0,0 0 0,0 1 0,0-1 0,0 0 0,1 0 6,-1-2-49,1 0 1,0 0-1,0 0 0,0 0 0,0 0 0,0 0 0,1 0 49,14-19-297,4 2 51,2 3 59,49-38-258,1 0 99,-25 17 201,-1 1 89,-18 15 56,0 2 0,2 0 0,-30 20 3,0-1-1,1 1 0,-1 0 0,0-1 0,1 1 0,-1 0 1,0 0-1,1-1 0,-1 1 0,1 0 0,-1 0 1,0 0-1,1 0 0,-1-1 0,1 1 0,-1 0 1,1 0-1,-1 0 0,0 0 0,1 0 0,-1 0 0,1 0 1,-1 0-1,1 0 0,-1 0 0,1 0 0,-1 1 1,1-1-3,-1 0 5,0 1 0,-1-1 0,1 1 0,0-1 1,0 1-1,0-1 0,0 1 0,-1-1 0,1 1 1,0-1-1,0 1 0,-1-1 0,1 1 1,0-1-1,-1 0 0,1 1 0,-1-1 0,1 0 1,-1 1-1,1-1 0,-1 1-5,-24 16 49,5-6-31,0 0-1,-4-1-17,-15 9 97,37-18-86,-11 4 21,5-4-112,5-3-23,6 0 60,11-5 59,0 0 7,15-13-80,-2 2 49,14-8 47,-30 19-28,1 1 1,-1 1 0,1 0 0,1 1-1,3-1-11,6 0-53,-22 5 53,0 0-1,0 0 1,1 0-1,-1 0 1,0 0-1,0 0 1,0 0-1,1 0 1,-1 0-1,0 0 1,0 0 0,0 0-1,0 0 1,1 0-1,-1 0 1,0 0-1,0 0 1,0 1-1,1-1 1,-1 0-1,0 0 1,0 0 0,0 0-1,0 0 1,0 0-1,1 1 1,-1-1-1,0 0 1,0 0-1,0 0 1,0 0-1,0 0 1,0 1 0,0-1-1,0 0 1,0 0-1,0 0 1,0 1-1,0-1 1,0 0-1,0 0 1,0 0-1,0 0 1,0 1 0,0-1-1,0 0 1,0 0-1,0 0 1,0 1-1,0-1 1,0 0-1,0 0 1,0 0-1,0 0 1,0 0 0,0 1 0,-7 8 30,4-6-8,-1 0 1,0 0-1,0 0 0,0 0 0,0-1 0,0 0 0,-5 2-22,-6 4 69,14-8-63,-21 12 202,0-1 0,-18 6-208,-18 4 308,-18 7 100,25-11-173,-14 2-32,33-11-155,0-2-45,26-5 10,0 0 1,1 0-1,-1-1 0,-2 1-13,8-1 1,0 0-1,-1-1 0,1 1 1,0 0-1,-1 0 0,1 0 1,0 0-1,-1 0 1,1 0-1,0-1 0,0 1 1,-1 0-1,1 0 0,0 0 1,-1-1-1,1 1 0,0 0 1,0 0-1,0-1 0,-1 1 1,1 0-1,0-1 1,0 1-1,0 0 0,0 0 1,-1-1-1,1 1 0,0 0 1,0-1-1,0 1 0,0 0 1,0-1-1,0 1 1,0 0-1,0-1 0,0 1 1,0 0-1,0-1 0,0 1 1,1 0-1,-1-1 0,0 1 1,0 0-1,0-1 0,0 1 0,8-14-48,-3 9 19,0 0-1,0 0 0,0 0 0,1 1 1,5-4 29,34-17-96,-21 12 63,59-36-195,-27 14 113,-17 13 129,-7 5 84,2 1 101,-31 15-23,-2 2-21,-7 5 102,-12 9 147,-11 1-23,-1 0-82,-2-1-69,0-1-58,-20 10 15,24-11-132,-56 26 128,68-34-166,1 1 0,-11 1-17,18-7-83,7-4-47,7-2-29,0 2 83,7-3-17,14-7-16,-9 5 71,0 0 1,11-2 37,11-4-108,3-4 108,17-7-79,-19 12-17,-14 5 96,-1 0 54,-21 7-38,8 0 24,-13 2-40,1 0 1,-1 0 0,0 0 0,0 0 0,1 0-1,-1 0 1,0 1 0,0-1 0,0 0-1,1 0 1,-1 0 0,0 0 0,0 0 0,0 1-1,0-1 1,1 0 0,-1 0 0,0 0 0,0 0-1,0 1 1,0-1 0,0 0 0,0 0-1,1 0 1,-1 1 0,0-1 0,0 0 0,0 0-1,0 1 0,0 0 3,0 0-1,-1 0 1,1 1-1,0-1 0,-1 0 1,1 0-1,-1 0 1,1 0-1,-1 1 0,0-1 1,0 0-1,1 0 1,-1 0-1,0 0 0,0-1 1,-1 2-3,0 0 15,-1 1 1,0-1-1,0 0 0,0 0 1,-4 1-16,-18 9 144,14-8-61,-39 17 275,-2-2-64,-1-2-92,27-9-143,0-2-33,-1-1 1,11-7-38,16 3 9,0-1 0,0 0 0,-1 0 0,1 0 0,0 0 1,0 0-1,0 0 0,0-1 0,-1 1 0,1 0 0,0 0 1,0 0-1,0 0 0,0 0 0,-1 0 0,1 0 1,0 0-1,0 0 0,0 0 0,0 0 0,0 0 0,-1-1 1,1 1-1,0 0 0,0 0 0,0 0 0,0 0 1,0 0-1,0 0 0,0-1 0,0 1 0,0 0 0,0 0 1,-1 0-1,1 0 0,0-1 0,0 1 0,0 0 0,0 0 1,0 0-1,0 0 0,0 0 0,0-1 0,0 1 1,0 0-1,1 0 0,-1 0 0,0 0 0,0-1 0,0 1 1,0 0-1,0 0 0,0 0 0,0 0 0,0 0 1,0-1 1,10-5-64,39-20-31,13-8 30,34-14 32,-54 29 0,15-3 33,-27 12-62,7 0 62,-26 8-20,-7 3 57,-11 9 100,3-5-99,-17 18 242,-2-1-81,-2-3-65,-1-1-49,-9 3-15,-1-2-1,-7 2-69,29-15-11,1 1 0,1 0-1,0 1 1,-6 4 11,13-8 15,0 1 0,0-1 0,-4 6-15,3 1-5,5-2-53,1-9 52,1 0 0,-1 1 0,0-1 0,0 1 0,0-1 1,1 0-1,-1 1 0,0-1 0,1 0 0,-1 1 0,0-1 0,1 0 0,-1 0 0,0 1 0,1-1 0,-1 0 0,1 0 0,-1 0 0,1 1 6,13 1-175,6-3-19,1-1 71,6 0 39,-17 2 70,-1 0 0,1 0 0,1 1 14,-3 1-46,-3 0 35,-4-1 14,-1 0 1,1-1-1,-1 1 1,1 0 0,0-1-1,-1 1 1,0 0-1,1 0 1,-1 0-1,0-1 1,1 1 0,-1 0-1,0 0 1,0 0-1,0 0 1,1 0-1,-1-1 1,0 1 0,0 0-4,-1 2 6,1-1 0,0 1 0,0-1 0,-1 1 1,1-1-1,-1 0 0,0 1 0,0-1 0,0 0 1,-1 1-7,-5 15 7,-2 7 3,-36 114 146,37-108-80,-2 26-76,8-35-2,0 16 2,4 61-68,6 55 49,-1-41 31,13 115 122,3-79 26,-12-93-63,2-1-36,32 110-4,-37-136-54,-3-13 6</inkml:trace>
  <inkml:trace contextRef="#ctx0" brushRef="#br0" timeOffset="-151657.55">1863 3954 16687,'31'125'43,"3"13"-26,-13-56 14,-2 0 38,-8-33 7,0 0 44,9 45 213,-12-49-132</inkml:trace>
  <inkml:trace contextRef="#ctx0" brushRef="#br0" timeOffset="-151658.55">2032 4618 19723,'-5'-18'-8,"-89"-364"-246,61 248 200,2 4 52</inkml:trace>
  <inkml:trace contextRef="#ctx0" brushRef="#br0" timeOffset="-156749.78">1720 3237 19451,'-32'-156'15,"27"124"-2,-7-39 12,5 25-52,3 9-48,5 29 50,-1 8 24,1 0 1,-1 0 0,0 0-1,0 0 1,0 0 0,0 0-1,0 0 1,0 0-1,0 0 1,0 0 0,0 0-1,1 0 1,-1 0 0,0 0-1,0 0 1,0 0-1,0 0 1,0 0 0,0 0-1,0 0 1,0 0 0,0 0-1,1 0 1,-1 0 0,0 0-1,0 0 1,0 0-1,0 0 1,0 0 0,0 0-1,0 0 1,0 0 0,0 0-1,0 0 1,1 1-1,-1-1 1,0 0 0,0 0-1,0 0 1,0 0 0,0 0-1,0 0 1,0 0 0,0 0-1,0 0 1,0 0-1,0 0 1,2 4-2,1 0-1,-1-1 0,-1 1 1,1 0-1,-1 0 0,1 3 3,17 64 64,9 43 80,0 20-11</inkml:trace>
  <inkml:trace contextRef="#ctx0" brushRef="#br0" timeOffset="-151659.55">1858 3954 20114,'13'98'51,"12"134"-5,3 102-24</inkml:trace>
  <inkml:trace contextRef="#ctx0" brushRef="#br0" timeOffset="-149941.65">2036 5836 20586,'15'103'16,"15"64"-49</inkml:trace>
  <inkml:trace contextRef="#ctx0" brushRef="#br0" timeOffset="-149940.65">2110 6106 17324,'-3'-23'-112,"-7"-58"-235,-1-1 38,-1-1 35</inkml:trace>
  <inkml:trace contextRef="#ctx0" brushRef="#br0" timeOffset="-151662.55">1904 4618 13854,'-1'-7'-6,"-29"-190"-121,-14-93 24,19 120 98</inkml:trace>
  <inkml:trace contextRef="#ctx0" brushRef="#br0" timeOffset="-156753.78">1712 3237 13914,'-11'-94'178,"0"-14"130,-4-67 385,11 129-497,-3-36 152,4 53-216,-1-30 152,3 56-263,1 0-1,0 0 1,0 0 0,0 1-1,1-1 1,-1 0 0,1 0-1,-1 0 1,1 0 0,1-2-21,-2 5 2,0 0-1,1 0 1,-1 0 0,0 0-1,0 0 1,0 0 0,0-1 0,0 1-1,1 0 1,-1 0 0,0 0 0,0 0-1,0 0 1,0 0 0,1 0-1,-1 0 1,0 0 0,0 0 0,0 0-1,0 0 1,1 0 0,-1 0-1,0 0 1,0 0 0,0 0 0,1 0-1,-1 0 1,0 0 0,0 0 0,0 0-1,0 0 1,1 0 0,-1 0-1,0 0 1,0 0 0,0 0 0,0 1-1,1-1 1,-1 0 0,0 0 0,0 0-1,0 0 1,0 0 0,0 0-1,0 1 1,1-1-2,0 2 13,1 0-1,-1 0 0,1 1 1,-1-1-1,0 0 1,0 1-1,0-1-12,25 81 187,22 62 26,8 57-21,-15-24-90</inkml:trace>
  <inkml:trace contextRef="#ctx0" brushRef="#br0" timeOffset="-151663.55">1995 3953 17346,'56'337'119,"-10"-9"24</inkml:trace>
  <inkml:trace contextRef="#ctx0" brushRef="#br0" timeOffset="-149943.65">2204 5837 18443,'4'120'122,"2"29"58</inkml:trace>
  <inkml:trace contextRef="#ctx0" brushRef="#br0" timeOffset="-149942.65">2101 6106 16324,'-25'-163'-330,"10"56"153</inkml:trace>
  <inkml:trace contextRef="#ctx0" brushRef="#br0" timeOffset="-151666.55">1915 4618 14241,'-21'-179'-227,"-11"-99"-61,14 106 176,14 136 104</inkml:trace>
  <inkml:trace contextRef="#ctx0" brushRef="#br0" timeOffset="-156757.78">1778 3237 14618,'-10'-124'731,"6"73"-279,3 18-40,1 24-109,0 4-78,1 3-66,0 4-51,1 2-27,4 17 27,-3-13-50,-1 1 36,32 102 247,-17-42-245</inkml:trace>
  <inkml:trace contextRef="#ctx0" brushRef="#br0" timeOffset="-151667.55">2003 3953 18218,'102'428'147,"-54"-235"-111,-37-149-42</inkml:trace>
  <inkml:trace contextRef="#ctx0" brushRef="#br0" timeOffset="-149945.65">2422 5676 17230,'53'198'-505,"-5"-6"-18,-25-98 255,-11-40 126,-1 5 22,-3-10 55</inkml:trace>
  <inkml:trace contextRef="#ctx0" brushRef="#br0" timeOffset="-149944.65">2546 6322 14753,'-14'-58'-119,"-33"-103"-62,6-13 112,30 123 58,-16-62-3</inkml:trace>
  <inkml:trace contextRef="#ctx0" brushRef="#br0" timeOffset="-151670.55">2153 4617 14086,'-18'-86'-28,"-69"-301"-30,48 197 77</inkml:trace>
  <inkml:trace contextRef="#ctx0" brushRef="#br0" timeOffset="-156760.78">1864 3237 14479,'-4'-20'33,"-16"-77"217,2 15 60,-13-42 356,20 82-433,3 15-76,4 15-50,3 19-28,4 21 60,4 19-139,25 106 144,2 16-75</inkml:trace>
  <inkml:trace contextRef="#ctx0" brushRef="#br0" timeOffset="-151671.55">1989 3954 16853,'37'184'58,"28"153"59,-36-194-86</inkml:trace>
  <inkml:trace contextRef="#ctx0" brushRef="#br0" timeOffset="-151672.55">2362 5765 16935,'9'43'-8,"29"125"-34,-9-52-32,1-9-39,-12-45-10,-8-39 18,-10-23 104,0 0 0,0 0-1,0 0 1,0 0 0,1 0-1,-1 1 1,0-1 0,0 0-1,0 0 1,0 0 0,0 0-1,0 0 1,0 0 0,0 0-1,0 0 1,0 0 0,0 0-1,0 0 1,0 0 0,0 0-1,0 0 1,0 0 0,0 0-1,1 0 1,-1 1 0,0-1-1,0 0 1,0 0 0,0 0-1,0 0 1,0 0 0,0 0-1,0 0 1,0 0 0,0 0-1,0 0 1,1 0 0,-1 0-1,0 0 1,0 0 0,0 0-1,0 0 1,0 0 0,0-1-1,0 1 1,0 0 0,0 0-1,0 0 1,0 0 0,0 0-1,1 0 1,-1 0 0,0 0-1,0 0 1,0 0 0,0 0-1,0 0 1,0 0 0,0 0-1,0 0 1,0 0 0,0-1-1,0 1 3,1-13-138,-5-39-94,-14-38-12,-16-52-35,-12-50-84,39 162 310</inkml:trace>
  <inkml:trace contextRef="#ctx0" brushRef="#br0" timeOffset="-151674.55">2091 4618 13500,'-21'-77'-84,"-26"-88"-62,1 0 38,-1-6 44,24 84 52</inkml:trace>
  <inkml:trace contextRef="#ctx0" brushRef="#br0" timeOffset="-156765.78">1699 3250 13770,'-54'-162'608,"1"24"192,26 77-309,11 31-208,3 9-79,0 6-43,12 14-158,1 1 1,0 0-1,0 0 1,-1-1 0,1 1-1,0 0 1,-1 0-1,1 0 1,0 0 0,-1 0-1,1-1 1,0 1-1,-1 0 1,1 0 0,0 0-1,-1 0 1,1 0-1,0 0 1,-1 0 0,1 0-1,0 0 1,-1 0-1,1 0 1,0 0 0,-1 0-1,1 0 1,-1 0 0,1 1-1,0-1 1,-1 0-1,1 0 1,0 0 0,0 0-1,-1 1 1,1-1-1,0 0-3,-1 2 10,0-1-1,0 1 1,0 0-1,0-1 0,0 1 1,1 0-1,-1 0 1,1-1-1,-1 1 1,1 0-1,0 0 1,0 0-11,-2 23 41,1-1 0,3 14-40,12 113 70,25 71 36,-34-201-95</inkml:trace>
  <inkml:trace contextRef="#ctx0" brushRef="#br0" timeOffset="-151675.55">1696 3882 17074,'26'103'36,"139"485"107,-149-543-131</inkml:trace>
  <inkml:trace contextRef="#ctx0" brushRef="#br0" timeOffset="-151676.55">2410 5739 17206,'0'0'-1,"0"0"0,0 0 0,1 0 0,-1 0 0,0 0-1,0 0 1,1 0 0,-1-1 0,0 1 0,0 0 0,1 0 0,-1 0 0,0 0 0,0 0 0,1 0 0,-1 0 0,0-1 0,0 1 0,1 0 0,-1 0-1,0 0 2,0-1-2,1 0 0,-1 1 0,0-1-1,1 0 1,-1 0 0,0 1-1,0-1 1,1 0 0,-1 0 0,0 0-1,0 1 1,0-1 0,0 0-1,0 0 3,-2-12-27,0 1-1,-3-7 28</inkml:trace>
  <inkml:trace contextRef="#ctx0" brushRef="#br0" timeOffset="-151678.55">2120 4618 16050,'-35'-118'-118,"-26"-84"-30,1-2 59,20 63 69</inkml:trace>
  <inkml:trace contextRef="#ctx0" brushRef="#br0" timeOffset="-156769.78">1736 3237 16314,'-27'-106'395,"19"74"-229,1 0 38,-3-11 172,10 46-198,1 1-44,2 4 29,1 2-102,6 17-34,-2-8 50,46 120 137,-53-136-212</inkml:trace>
  <inkml:trace contextRef="#ctx0" brushRef="#br0" timeOffset="-151680.55">2005 3953 18575,'82'242'38,"35"78"63,-78-217-76</inkml:trace>
  <inkml:trace contextRef="#ctx0" brushRef="#br0" timeOffset="-151679.55">2582 5492 18890,'22'45'-37,"-21"-45"36,0 4-5,1-1 1,0 0-1,0-1 1,0 1-1,2 2 6,-4-5 0,0 1 0,0-1 0,1 0-1,-1 0 1,0 0 0,0 0 0,0 0 0,0 0 0,0 0-1,0 0 1,1 0 0,-1 0 0,0 0 0,0 0 0,0 0-1,0 0 1,0 0 0,1 1 0,-1-1 0,0 0 0,0 0-1,0 0 1,0-1 0,0 1 0,1 0 0,-1 0 0,0 0-1,0 0 1,0 0 0,0 0 0,0 0 0,0 0 0,1 0-1,-1 0 1,0 0 0,0 0 0,0 0 0,0 0 0,0-1-1,0 1 1,0 0 0,1 0 0,2-12-2,-1-3-14,-2 1 0,0 0 0,-1-10 16</inkml:trace>
  <inkml:trace contextRef="#ctx0" brushRef="#br0" timeOffset="-151681.55">2455 4743 17865,'-16'-63'-84,"-15"-68"-108,-32-125-194,-6-27 30,28 119 210</inkml:trace>
  <inkml:trace contextRef="#ctx0" brushRef="#br0" timeOffset="-156772.78">2074 3237 16541,'-20'-69'34,"-4"-16"68,3 11 36,-8-37 188,13 44-28,16 55-156,1 12-74,2 4-6,13 51 152,18 61-6,18 61-38,-29-94-117</inkml:trace>
  <inkml:trace contextRef="#ctx0" brushRef="#br0" timeOffset="-156774.78">2280 3846 18581,'54'151'25,"18"48"-39,-71-195 13,94 251-15,-9-31 70,-12-37 31,-16-33-26,-35-97-42,11 26-46,12 31-18,-18-40 90,-24-63 5,-4-15-64,-7-23-96,-16-43-102,-3-1 48,-57-144-182,43 112 184,13 33 26,-62-172-288,-6-33 22,33 89 167,-6-16 32,27 84 128</inkml:trace>
  <inkml:trace contextRef="#ctx0" brushRef="#br0" timeOffset="-156776.78">2101 3254 16354,'-19'-47'69,"-6"-15"73,18 42-90,-12-26 101,1 1 39,0 3 40,0 2 40,6 16-81,3 12-41,9 12-147,0-1-1,0 1 1,0 0-1,0 0 1,0 0-1,-1 0 0,1 0 1,0 0-1,0 0 1,0 0-1,0 0 0,0-1 1,0 1-1,0 0 1,0 0-1,-1 0 1,1 0-1,0 0 0,0 0 1,0 0-1,0 0 1,0 0-1,0 0 0,-1 0 1,1 0-1,0 0 1,0 0-1,0 0 1,0 0-1,0 0 0,0 0 1,-1 0-1,1 0 1,0 0-1,0 0 1,0 0-1,0 0 0,0 0 1,0 0-1,-1 0 1,1 1-1,0-1 0,0 0 1,0 0-1,0 0 1,0 0-1,0 0 1,0 0-1,0 0 0,0 0 1,-1 1-3,0 12 95,5 11 6,5 17-101,20 76 6,2 9-43</inkml:trace>
  <inkml:trace contextRef="#ctx0" brushRef="#br0" timeOffset="-151684.55">2180 3845 18199,'28'99'51,"46"121"-3,-5-9-58,27 78-92,-71-216 94,-22-67 11</inkml:trace>
  <inkml:trace contextRef="#ctx0" brushRef="#br0" timeOffset="-151683.55">2486 4776 18199,'1'3'2</inkml:trace>
  <inkml:trace contextRef="#ctx0" brushRef="#br0" timeOffset="-151685.55">2465 4744 17912,'-4'-12'-14,"-28"-67"-46,8 16-8,-2-8-44,-19-54-117,-45-119-209,5 21 85</inkml:trace>
  <inkml:trace contextRef="#ctx0" brushRef="#br0" timeOffset="-156780.78">1925 3237 15981,'-30'-95'-19,"-6"-19"51,-2-9 114,17 55-15,-25-81 259,-12-37 260,47 153-535,8 26-38,55 151-45,56 123-21,37 97 191</inkml:trace>
  <inkml:trace contextRef="#ctx0" brushRef="#br0" timeOffset="-149947.65">2150 3254 17531,'-64'-243'-187,"21"88"101,-1-21 26,-15-55 29,14 74 95,11 34 91,17 65-28,7 24 10,6 17-17,-1 0 51,7 23-79,0 1-41,2 1-30,2 6-34,6 12 6,29 65 7,11 26 19,148 365 143,-176-423-134,1 0-39,93 213-204,-81-189 211,0 0 87,-8-18 67,0 0 91,-10-20-22,-18-44-209,-1 0 0,1 1 1,-1-1-1,1 0 0,-1 0 0,0 0 1,1 1-1,-1-1 0,0 0 0,0 0 1,0 2-11,-10-14 41,-10-23-46,-7-20-130,18 35 83,-117-247-692,42 90 299,19 38 150,-1 0 62,7 15 158,29 61 83,-1 0 36,-1 0 41,0 1 47,0 1 50,0 1 55,-4 0 35,33 54-236,0 0-1,-1 1 0,0-1 0,0 1 1,-2-2-36,6 6 2,-1-1 1,1 1 0,-1-1 0,0 1-1,0-1 1,1 1 0,-1-1-1,0 1 1,0 0 0,0-1 0,0 1-1,1 0 1,-1 0 0,0 0 0,-1 0-3,2 0-2,-1 0 1,0 0 0,1 0 0,-1 0 0,0 1 0,1-1 0,-1 0 0,1 0 0,-1 1 0,1-1 0,-1 0-1,1 1 1,-1-1 0,1 1 0,-1-1 0,1 1 0,-1-1 0,1 1 0,0-1 0,-1 1 0,1-1 0,0 1-1,-1 0 2,1 1-4,-1 0-1,0 1 0,1-1 0,-1 0 0,1 1 0,0-1 0,0 1 0,0-1 0,0 1 0,1-1 0,-1 0 0,1 1 0,-1 0 5,19 72-39,6 2 39,35 77 46,-26-69-37,5 20 78,-1 2-47,66 213-39,-88-264 99,-4-3 83,-10-36-69,-4-2-67,2-15-48,0 0 0,0 0 0,0 1-1,0-1 1,0 0 0,0 0 0,0 1-1,-1-1 1,1 0 0,0 1-1,0-1 1,0 0 0,0 0 0,-1 0-1,1 1 1,0-1 0,0 0 0,-1 0-1,1 0 1,0 1 0,0-1 0,-1 0-1,1 0 1,0 0 0,0 0 0,-1 0-1,1 0 1,0 0 0,-1 0 0,1 0-1,0 1 2,-1-2-10,0 1 0,0 0 0,0-1-1,0 1 1,0-1 0,0 1 0,0-1-1,0 1 1,0-1 0,0 0 0,0 1-1,1-1 1,-1 0 0,0 0 10,-28-28-189,3-2 41,2 0-58,1-2 206,-59-105-316,30 35 87,5-1 63,4-2 67,1-1 73,-3-9 87,35 93-1,1-1 0,1 0 0,2-1 0,-2-14-60,7 33 19,1 1-1,0-1 0,1 1 0,-1-2-18,1 4 1,-1 0 0,1 1 0,0-1 0,0 0 0,0 0 0,0 0 0,1-1-1,-1 3-4,0 0 0,0 0-1,-1 0 1,1 0 0,0 0-1,0 0 1,0 0 0,1 0-1,-1 0 1,0 0 0,0 1 0,0-1-1,1 0 1,0 0 4,0 1-9,-1-1-1,1 1 1,0 0-1,-1-1 1,1 1 0,0 0-1,0 0 1,-1 0-1,1 0 1,0 1 0,-1-1-1,1 0 1,0 1-1,1 0 10,6 2-15,0 1-1,0 0 1,-1 0-1,8 5 16,32 24 41,-27-17 12,-1 2 0,-1 0 1,15 20-54,-6-7 21,-10-13 47,-2 0 46,-16-18-111,0 0-1,0 1 1,0-1 0,1 0-1,-1 0 1,0 0 0,0 0 0,0 1-1,0-1 1,0 0 0,0 0-1,0 0 1,0 0 0,1 1 0,-1-1-1,0 0 1,0 0 0,0 0-1,0 0 1,1 0 0,-1 0 0,0 0-1,0 0 1,0 1 0,1-1-1,-1 0 1,0 0 0,0 0 0,0 0-1,1 0 1,-1 0 0,0 0-1,0 0 1,0 0 0,1 0 0,-1 0-1,0 0 1,0 0 0,0 0-1,1 0 1,-1-1 0,0 1 0,0 0-1,0 0 1,0 0-3,1-11 51,-8-24-36,6 32-11,-18-73 3,-33-97-90,33 121 110,0 0 59,-16-24-95,5 12 18,20 40 47,-1 1 0,-3-4-56,14 27-1,0 0 0,0 0 0,0 0 0,0 0 0,0 0 0,0 0 0,0 0 1,0 0-1,0 0 0,0 0 0,0 0 0,0 0 0,0 0 0,0 0 0,0 0 0,0 0 0,0 0 0,0 0 0,0 0 0,0 0 0,0-1 0,0 1 0,1 0 0,-1 0 0,0 0 0,0 0 1,0 0-1,0 0 0,0 0 0,0 0 0,0 0 0,0 0 0,0 0 0,0 0 0,0 0 0,0 0 0,0 0 0,0 0 0,0 0 0,0 0 0,0 0 0,0 0 0,0 0 0,0 0 0,0 0 1,0 0-1,0 0 0,0 0 0,0 0 0,-1 0 0,1 0 0,0 0 0,0 0 1,5 3-36,6 6 5,23 26 25,-15-15 26,0-1 40,-7-6 31,-2 1-1,1 0 0,-2 0 0,4 7-90,17 26 130,-7-15-69,35 52 33,-17-15-68,-1 0 45,41 75 162,-63-113-163,0 0-37,6 5-31,13 19-41,20 30-17,-22-26 105,-25-42-40,-4-6 17,1 0 51,-5-3-13,-2-8-62,0 0-1,0 0 1,0 0-1,0 0 1,0 1-1,0-1 1,0 0-1,0 0 1,0 0-1,-1 0 1,1 0-1,0 0 1,0 0-1,0 0 1,0 0-1,0 0 1,0 0-1,0 0 1,-1 0-1,1 0 1,0 0-1,0 0 1,0 0-1,0 0 1,0 0-1,0 0 1,0 0-1,-1 0 1,1 0-1,0 0 1,0 0-1,0 0 1,0 0-1,0 0 1,0 0-1,0-1 1,0 1-1,0 0 1,-1 0-2,-13-11 58,8 4-56,1 1-1,0-1 1,1 1-1,-2-4-1,-9-21-32,3 6-17,-10-21-164,-16-24 213,-18-18-117,8 4 56,1-4 34,-26-47 56,-51-83-66,108 188 80,2-1 0,-5-20-43,9 26 5,9 20-2,-4-10 14,6 14-17,-1 1 1,0 0-1,0-1 0,0 1 0,0 0 0,0-1 0,0 1 1,0 0-1,0-1 0,1 1 0,-1 0 0,0 0 0,0-1 1,0 1-1,1 0 0,-1 0 0,0-1 0,1 1 0,-1 0 1,0 0-1,0-1 0,1 1 0,-1 0 0,0 0 0,1 0 1,-1 0-1,0 0 0,1 0 0,-1-1 0,0 1 0,1 0 1,-1 0-1,1 0 0,-1 0 0,0 0 0,1 0 0,-1 0 0,1 0 0,0 0 0,0 0 0,0 1 0,0-1 0,0 0 0,0 0 0,0 1 0,1-1 0,-2 0 0,1 1 0,0-1 0,0 1 0,0-1 0,0 1 0,0-1 0,0 1 0,0 0 0,14 15 0,-7-7 0,52 59 18,27 42-18,45 78 73,-25-17-47,-9 2 53,-24-41 19,-7-16-6,101 181 48,-75-116-37,-36-58 10,-36-76-49,39 98-17,-50-112 48,2 9-95,-4-4 103,-4 1 52,-3-34-135,-1 0 7,1-1 0,-1 1 0,0 0 0,-1 3-27,1-6 0,-1 0 1,1-1-1,-1 1 1,1-1-1,-1 1 1,0-1-1,1 0 1,-1 1 0,0-1-1,0 1 0,0-2-7,1 1 1,0-1-1,-1 0 1,1 1-1,0-1 1,-1 1-1,1-1 1,-1 0-1,1 1 0,0-1 1,-1 0-1,1 0 1,-1 1-1,1-1 1,-1 0-1,0 0 1,1 0-1,-1 1 0,1-1 1,-1 0-1,1 0 1,-1 0-1,1 0 1,-1 0-1,0 0 1,1 0-1,-1 0 0,1 0 1,-1-1-1,0 1 7,-2-1-31,1 0-1,-1-1 1,0 1-1,1-1 1,-1 1-1,0-2 32,3 3-3,-28-22-181,1-3 35,6 3-70,-8-12 219,-58-88-277,77 107 242,-45-68-159,1-3 47,5 0 55,8-1 61,6 12 39,16 34 39,2 1 58,16 40 22,1 4-90,2 8-9,18 45 89,13 26 6,-12-30-49,38 92 86,41 110 64,-36-70-58,32 90 68,-37-87-127,-32-96-96,-1 1 32,27 97 123,5 18 94,-42-146-353,-7-25-70,-6-18-61,-4-17 101,-3-6-5,-8-14-84,-1-14 28,3 6 79,-29-64-110,-17-49 49,7 17 13,16 42-33,-150-404-199,110 235 230,18-2 92,47 198 63,8 39 5,0 14-4,0 0-1,0 0 0,0 0 1,0 0-1,0 0 1,0 0-1,0 0 0,0 0 1,0-1-1,0 1 1,0 0-1,0 0 1,0 0-1,0 0 0,0 0 1,0 0-1,0 0 1,0 0-1,0 0 0,0 0 1,0-1-1,0 1 1,0 0-1,1 0 0,-1 0 1,0 0-1,0 0 1,0 0-1,0 0 1,0 0-1,0 0 0,0 0 1,0 0-1,0 0 1,1 0-1,-1 0 0,0 0 1,0 0-1,0 0 1,0 0-1,0 0 1,0 0-1,0 0 0,0 0 1,1 0-1,-1 0 1,0 0-1,0 0 0,0 0 1,0 0-1,6 6 46,2 4 37,3 7 40,-1-1 1,0 3-124,9 20 201,3 13-201,21 60 138,19 63-10,-3-10-37,133 391 226,-105-299-223,7 33-57,-79-243-37,-11-40-2,-3-9-12,-1-6-14,0 1-1,0-1 0,-1 1 1,0-1-1,0 1 0,-1-1 0,0-1 29,-2-8-49,-26-101-253,-23-65-82,-4-15-40,-1-12 15,29 105 254,-1 0 42,0 0 49,12 39 57,1 2 34,-14-60 108,29 118-128,-6-28 92,0-9-99,7 40 10,1-1-1,0 0 0,0 0 0,0 0 0,0 0 0,0 0 0,1 0 0,0 1 0,0-1 0,0-1-9,-1 4 3,1 1 0,-1-1 0,0 0 0,1 1 0,-1-1 0,1 0 0,-1 1 0,0-1 0,1 0 0,0 1 0,-1-1 0,1 1 0,-1-1 0,1 1 0,0-1 0,0 1-3,-1 0 2,1 0-1,-1 0 1,0 0 0,1-1-1,-1 1 1,1 0 0,-1 0 0,1 0-1,-1 0 1,0 1 0,1-1-1,-1 0 1,1 0 0,-1 0 0,0 0-1,1 0 1,-1 0 0,1 1-1,-1-1 1,0 0 0,1 0-1,-1 1-1,3 1 11,0 1-1,0 0 1,0 0-1,-1 0 1,0 0-1,1 1-10,2 2 17,10 15 39,0 1-1,-2 1 0,5 11-55,28 74 127,-28-66-94,-12-27-32,125 326-8,-112-280 9,30 105-97,-31-95 87,-14-51 30,3 9 22,-1-10 20,0-3 29,2 0 47,-6-12-100,3 5 40,-3-10-81,-1-7-49,-2-6-39,0 0 0,-1 0 0,0 0 89,-11-43-194,-4-14 10,9 20 46,-31-136-471,23 125 448,-1-1 38,-1 1 36,1 0 31,-26-64 27,11 45 114,10 26 57,19 45-82,-1 1 0,0-1 0,-1 1 1,0 0-1,-1 0 0,0 0 0,-4-4-60,9 12 6,1 1 0,-1-1 1,0 1-1,1-1 0,-1 1 0,1-1 0,-1 1 0,0-1 1,0 1-1,1 0 0,-1-1 0,0 1 0,0 0 0,1 0 0,-2 0-6,2 0 3,-1 0 0,1 0 0,-1 0-1,1 0 1,-1 0 0,1 0-1,-1 0 1,1 0 0,0 0-1,-1 1 1,1-1 0,-1 0-1,1 0 1,0 0 0,-1 1-1,1-1 1,-1 0 0,1 1-1,0-1-2,-2 2 9,0 1-1,1-1 1,-1 0-1,1 1 1,0-1-1,0 1 1,-1 2-9,-3 15 39,1 1 0,0 0 0,2-1 0,0 1 0,2 2-39,0-18 7,-2 184 793,22 167-800,-3-153 320,-2 1-49,26 291 285,41 238-145,-77-684-393,0-1-21,0-17-52,0-7-47,0-1-66,-4-22-94,-1-2 95,1 0 71,-1-1 50,1-5-5,-1 3-25,0 4 75,2-58-318,-1-2 48,-2-125-397,-2 99 419,-2-20-34,2 2 40,3-1 54,4-3 65,-1 64 95,2-33-129,11-51 158,-16 123 11,1 0 0,0 0-1,1 1 1,-1-1 0,1 0 0,1 0-12,-3 5 5,0-1 0,0 1-1,0-1 1,0 1-1,1-1 1,-1 1-1,0 0 1,0-1 0,1 1-1,-1 0 1,0-1-1,1 1 1,-1 0-1,0-1 1,1 1 0,-1 0-1,1-1 1,-1 1-1,0 0 1,1 0-1,-1 0 1,1-1-1,-1 1 1,1 0 0,-1 0-1,1 0 1,-1 0-1,1 0 1,-1 0-1,1 0 1,-1 0 0,1 0-1,-1 0 1,1 0-1,-1 0 1,0 0-1,1 0 1,-1 0 0,1 1-1,-1-1 1,1 0-1,-1 0 1,1 0-1,-1 1 1,0-1-1,1 0 1,-1 0 0,1 1-1,-1-1-3,3 3 20,-1 0 0,1 0 0,-1 0 0,0 0 0,0 0 0,0 1 0,-1-1-20,10 20 189,5 16-189,18 66 185,-32-98-175,38 144 539,16 132-549,-24-61 233,-5-1-43,-8-62-85,-5-42-36,35 320 60,-41-352-107,-5-60-54,1-4-33,-1-12-91,-2-11 81,0-15-30,-20-119-210,-4-106-197,8 101 194,1-3 57,4 40 113,0 0 37,-1 1 40,-2 3 42,7 53 29,1 4 54,2 16 26,0 1 44,3 23-105,-3-37 347,4 32-240,0 0 43,-2 15-36,0 0-49,1 0-30,1 4-22,-1 9 39,2 69 173,0 73 115,-3 2-98,-1-70-133,-4 193 246,-3-93-188,0 53-89,11-143-88,-2-95-30,1 1 0,0-1-1,1 3 22,2-2-74,0-6-41,1-6-29,-1-7-19,1-8 34,-1 0 48,3-39-39,-5 43 88,6-64-154,3-93-184,-9 116 226,-2-4-36,0-78-209,-3-1 89,1-5 105,1 71 149,1 0 37,0 15 43,0 20 23,-1 7 37,0 1 57,1 26-129,-2-21 211,0 20-63,0 5-42,0 5 39,-2 13 11,2 1-47,1 5-18,0 17 5,1-17-55,-1 102 171,-9 500 392,5-469-493,-2 10-33,-2-1-63,0-4-78,1-7 20,0-48 83,6-83-33,-1 17 19,2-16-59,2-4-50,2 0-66,-3-21 88,1 1 0,-1-1 0,1 0 0,0 1 0,-1-1 0,1 1 0,1 0 39,-2-3-3,0 0 0,0 0 1,0 0-1,0 0 0,0 0 0,0 0 1,0 0-1,1 0 0,-1 0 0,0 0 1,0 0-1,0 0 0,0 0 1,0 0-1,0 0 0,0 0 0,0 0 1,0 0-1,0 0 0,0 0 1,0 0-1,1 0 0,-1 0 0,0 0 1,0 0-1,0 0 0,0 0 0,0 0 1,0 0-1,0 0 0,0 0 1,0 0-1,0 0 0,0 0 0,0 0 1,0 0-1,0 0 0,0 0 1,1 0-1,-1 0 0,0-1 0,0 1 1,0 0-1,0 0 0,0 0 1,0 0-1,0 0 0,0 0 0,0 0 1,0 0-1,0 0 0,0 0 0,0 0 1,0 0-1,0 0 0,0-1 1,0 1-1,0 0 0,0 0 0,0 0 1,0 0 2,1-13-191,-1 12 188,12-330-1602,-8 110 611,-4 220 991,0-78-301,2 30-56,4-16 360,-6 65 8,0 0-1,0 0 0,1 0 1,-1 0-1,0 0 1,0 0-1,0 0 0,0 0 1,0 0-1,0 0 0,0 0 1,0 0-1,0 0 1,0 0-1,0 0 0,0 0 1,0 0-1,0 0 0,0 0 1,0 0-1,0 0 1,0 0-1,0 0 0,0 0 1,0 0-1,0 0 1,0-1-1,0 1-7,1 7 113,0 15 79,1 13 12,-1 1-35,3 38 83,1 28-45,-1 50-26,-4-60-124,-5 127 8,3-146 0,-5 42 71,1-42-107,2-41-74,2 0 0,2 17 45,2-42-40,1-8-11,5-14-57,-1-12 14,-3 12 61,21-101-18,-1-2-57,3-15-66,3 1-36,-25 113 218,0 7 48,-5 12-54,0 0 0,0 0 1,0 0-1,0 0 1,0 0-1,0-1 0,0 1 1,0 0-1,0 0 1,0 0-1,0 0 1,0 0-1,0 0 0,0 0 1,0 0-1,0 0 1,0 0-1,0 0 1,0 0-1,0-1 0,0 1 1,0 0-1,1 0 1,-1 0-1,0 0 0,0 0 1,0 0-1,0 0 1,0 0-1,0 0 1,0 0-1,0 0 0,0 0 1,0 0-1,1 0 1,-1 0-1,0 0 1,0 0-1,0 0 0,0 0 1,0 0-1,0 0 1,0 0-1,0 0 0,0 0 1,1 0-1,-1 0 1,0 0-1,0 0-2,2 6 159,-1 6 5,-1 0-41,0 3-15,-1 9 3,0-3-31,-5 78 112,-10 50-38,-5 1-11,6-49 30,3-27-50,-9 42 217,5-29-87,6-29-140,3-11-78,0-1-73,8-55-188,1 0 58,0-2 47,1-1 34,5-26-95,1-14 41,-1-1 42,1-12 23,3-35 12,5-31-25,6-51 0,25-251-250,-35 300 267,0-2 44,9-73 17,-18 146-5,-6 43 57,-3 34-7,-15 90 173,2 27-207,1-6 118,-6 34 14,-20 128 137,7-94-126,22-120-117,-1 1 40,-1 16 55,-9 46 113,-6 39 88,9-61-141,-12 96-41,24-140-141,1 0-57,1-12-50,8-61-63,0-3 79,0-33-8,-4-34-99,1-35 9,15-91 88,-8 147 97,7-35 5,20-78 0,-10 64 0,2-6-18,3 0-36,-18 74 30,26-90-75,4-14 38,-19 52 110,14-57 73,-30 122-132,0-1-57,3 9 75,-5 10 20,0 5 13,-1 19 74,-1 3-34,0 1-43,-1-2-53,-12 76 90,-37 237-7,34-256-30,-20 80 5,24-101-17,-15 39-26,8-33 0,5-18 11,-10 18-11,15-40 104,-2 13-104,-6 15 111,2-20-81,11-29-59,5-6 27,-1 1 0,1-1 0,0 0 0,0 0 0,0 0 0,0 0 0,0 0 0,0 0 0,-1 0 0,1 0 0,0 0 0,0 0 0,0 0 0,0 0 0,0 0 0,-1 0 0,1 0 0,0 0 0,0 0 0,0 0 0,0 0 0,0-1 0,-1 1 0,1 0 0,0 0 0,0 0 0,0 0 0,0 0 0,0 0 0,0 0 0,0 0 0,0 0 0,-1 0 0,1-1 2,0 0-12,-1-1 0,0 1 0,0-1 0,1 1-1,-1-1 1,1 1 0,0-1 0,-1 0 0,1 1 0,0-2 12,-6-71-24,1 0-47,-8-92-149,-2 11 138,-16-131-28,-2-11 65,-23-539 163,47 477-138,9 199-35,1 0-37,1 1-46,3-1-51,2-59-110,-5 156 176,-4 54 113,0 14 36,0 20 56,2 0-1,0 0 0,2 4-81,0 15 60,5 108 4,0 49-37,14 188 14,0-8 30,-10-8 57,-11-7 53,0-365-180,-5 182 127,-1-1 65,-6-1 104,3-92-99,-1 0 41,4-43-98,2-24-84,0 2-79,4-24 21,0 0-1,0 0 1,0 0-1,0 0 1,0 0 0,0 0-1,0 0 1,0 1-1,0-1 1,0 0-1,0 0 1,0 0 0,0 0-1,0 0 1,0 0-1,0 0 1,0 0-1,0 0 1,0 0 0,0 0-1,0 0 1,0 0-1,0 0 1,0 0-1,0 1 1,0-1 0,0 0-1,0 0 1,0 0-1,0 0 1,0 0-1,0 0 1,0 0-1,0 0 1,0 0 0,0 0-1,0 0 1,0 0-1,0 0 1,0 0-1,0 0 1,-1 0 0,1 0-1,0 0 1,0 0-1,0 0 1,0 0-1,0 0 1,0 0 0,0 0-1,0 0 1,0 0-1,0 0 1,0 0-1,0 0 1,0 0 0,-1 0-1,1 0 1,0 0-1,0 0 1,0 0-1,0 0 1,0 0 1,-1-10-187,0-20-21,1-1 83,-1-29-11,-14-168-263,1 23 83,4-6 39,-1-20 21,3-1 41,-1-237-108,14 0 111,18 5 71,-22 454 137,7-87-28,4 8 36,-11 83 6,0 1 0,0-1 0,0 0-1,1 1 1,0-1 0,2-2-10,-4 8 1,0 0 0,0 0 1,1-1-1,-1 1 0,0 0 1,0 0-1,0 0 0,0-1 0,1 1 1,-1 0-1,0 0 0,0 0 1,0 0-1,1-1 0,-1 1 1,0 0-1,0 0 0,0 0 0,1 0 1,-1 0-1,0 0 0,0 0 1,1 0-1,-1 0 0,0 0 0,0 0 1,1 0-1,-1 0 0,0 0 1,0 0-1,1 0 0,-1 0 1,0 0-1,0 0-1,1 0 4,0 1-1,-1-1 1,1 1 0,0 0-1,-1-1 1,1 1 0,-1 0 0,1-1-1,-1 1 1,1 0 0,-1-1-1,0 1 1,1 0 0,-1 0-4,4 13 41,0 0 0,-1 0 0,1 7-41,15 98 138,15 56 27,1 52-63,7 99-33,30 433 246,-54-301-235,-18-447-78,0 158 60,-9-35 33,8-123-84,-4 42 68,-1 18 66,1-26 17,0-7 37,-2 0 75,4-24-186,-1-4-33,4-10-55,-1 0 0,1 0 1,0 0-1,0 0 1,0 0-1,0 0 0,0 1 1,0-1-1,0 0 1,0 0-1,0 0 0,0 0 1,0 0-1,0 0 1,-1 0-1,1 0 0,0 0 1,0 0-1,0 1 1,0-1-1,0 0 0,0 0 1,-1 0-1,1 0 1,0 0-1,0 0 0,0 0 1,0 0-1,0 0 1,0 0-1,-1 0 0,1 0 1,0 0-1,0 0 1,0 0-1,0 0 0,0 0 1,0 0-1,-1 0 1,1-1-1,0 1 0,0 0 1,0 0-1,0 0 1,0 0-1,-6-12-22,-3-22-40,0-20 11,4 19 9,-4-17-55,-2-10-35,-17-93-194,-9-46-84,-25-171-329,25 119 282,9 43 137,3 4 81,-6-53 26,-4 31 64,2 38 95,7 44 140,2 38 111,20 92-96,-1 0 1,0 0-1,-4-5-101,-3 3 168,11 18-161,1-1 1,0 1-1,-1 0 1,1-1-1,-1 1 0,1-1 1,-1 1-1,1 0 1,-1 0-1,0-1 1,1 1-1,-1 0 1,1 0-1,-1 0 1,0-1-1,1 1 0,-1 0 1,0 0-1,1 0 1,-1 0-8,0 0 6,1 1 1,-1-1 0,0 0-1,1 0 1,-1 1 0,0-1-1,1 0 1,-1 1 0,1-1-1,-1 0 1,0 1 0,1-1-1,-1 1 1,1-1 0,0 1-1,-1-1 1,1 1 0,-1 0-7,-1 2 16,0 0 0,1 0 0,-1 1 0,1-1 0,-1 3-16,-3 14 30,0 1 1,2 0-1,0 9-30,-2 43 101,5 11-101,5 135 139,-1-76-80</inkml:trace>
  <inkml:trace contextRef="#ctx0" brushRef="#br0" timeOffset="-149946.65">2689 7075 16723,'17'424'72,"-9"-110"55,-7-227-94,2 106 14,-4-66 43,-2-22 71,1-53-39,-2 0 33,2-28-65,0-15-68,-1-4-57,0-8-47,-3-24-100,1-24-26,3 27 128,-6-84-197,-1-34-85,2-42-28,2-40-4,-1-15 88,-2-56 11,7 200 231</inkml:trace>
  <inkml:trace contextRef="#ctx0" brushRef="#br0" timeOffset="-149948.65">2642 6358 14697,'1'-158'-63,"4"16"26,-2 48 30,0 31 30,-2 59 128,0 13-66,1 28 58,4 68 75,2 48 12,-7 4-95</inkml:trace>
  <inkml:trace contextRef="#ctx0" brushRef="#br0" timeOffset="-149950.65">2648 7075 15915,'-1'26'10,"-36"394"180,0-145 4,10-112-103,17-112-15,1 0 39,8-46-99,-16 68 227,15-62-178,-2-1-1,0 0 1,0 1 0,-6 8-65,10-18 10,-1 1 1,0-1-1,0 1 1,0-1-1,0 0 1,-1 0-1,1 0 1,0 0-1,-1 1-10,2-2 1,-1 0 0,1 1 1,-1-1-1,1 0 0,0 0 0,-1 0 0,1 0 1,-1 1-1,1-1 0,-1 0 0,1 0 0,0 0 1,-1 0-1,1 0 0,-1 0 0,1 0 0,-1 0 1,1 0-1,-1 0 0,1-1 0,-1 1 0,1 0-1,-9-7-27,2-6-40,3 4 21,1 0-1,1-1 0,0 1 1,-1-8 46,-8-80-112,0-41 26,5-40-52,3-43-33,-1-38-149,2 194 237</inkml:trace>
  <inkml:trace contextRef="#ctx0" brushRef="#br0" timeOffset="-149952.65">2373 6107 15064,'0'-45'-19,"-5"-205"-40,4 203 59</inkml:trace>
  <inkml:trace contextRef="#ctx0" brushRef="#br0" timeOffset="-149955.65">2257 5837 16693,'-11'269'108</inkml:trace>
  <inkml:trace contextRef="#ctx0" brushRef="#br0" timeOffset="-149954.65">2191 7218 17092,'-14'208'108,"-17"149"121,26-313-139,1-12 51,2 0 1,2 21-142,1-43 5,2-15-23,2-21-33,-1-7 24,13-110-53,-14 71-6,-1-12-36,-2-115-198,2 25 25</inkml:trace>
  <inkml:trace contextRef="#ctx0" brushRef="#br0" timeOffset="-149956.65">2200 6106 14984,'0'-10'-11,"4"-102"-86,1 1 45,-4 75 52</inkml:trace>
  <inkml:trace contextRef="#ctx0" brushRef="#br0" timeOffset="-149959.65">2113 5837 16351,'-9'81'6,"-11"107"14</inkml:trace>
  <inkml:trace contextRef="#ctx0" brushRef="#br0" timeOffset="-149958.65">1940 7218 16596,'-4'26'6,"-32"162"15,5-37 59,31-148-77,-27 110 113,18-78-41,-2-2 35,10-30-88,0 0 0,0 0 0,-1 0 0,1 0 0,-1 0 0,1 0-1,-1 0 1,0 0-22,1-3 2,1 0-1,0 0 1,0 0-1,0 1 1,0-1-1,-1 0 1,1 0-1,0 0 1,0 0-1,0 0 0,-1 0 1,1 1-1,0-1 1,0 0-1,-1 0 1,1 0-1,0 0 1,0 0-1,-1 0 1,1 0-1,0 0 1,0 0-1,0 0 1,-1 0-1,1 0 1,0 0-1,0 0 0,-1 0 1,1 0-1,0-1 1,0 1-1,-1 0 1,1 0-1,0 0 1,0 0-1,0 0 1,-1 0-1,1 0 1,0-1-1,0 1 1,0 0-1,0 0 0,-1 0 1,1-1-1,0 1 1,0 0-1,0 0 1,0 0-1,0-1 1,0 1-1,0 0-1,-2-3 0,1 0 1,0 0-1,0 0 0,0 0 0,0 0 0,1-1 0,-4-28-48,0-65-53,6-48-54,-5-43-37,0 62 59</inkml:trace>
  <inkml:trace contextRef="#ctx0" brushRef="#br0" timeOffset="-149960.65">1781 6230 15395,'0'-42'-57,"11"-359"-391,-11 396 444</inkml:trace>
  <inkml:trace contextRef="#ctx0" brushRef="#br0" timeOffset="-149963.65">1841 5783 16838,'0'5'4,"-17"437"186</inkml:trace>
  <inkml:trace contextRef="#ctx0" brushRef="#br0" timeOffset="-149962.65">1764 7182 17803,'-12'113'228,"-4"25"188,-4 46 214,17-158-587,2-19-65,1-9-85,3-19-70,2-16-56,2-28-34,0-66-58,5-46 15,-11 142 248</inkml:trace>
  <inkml:trace contextRef="#ctx0" brushRef="#br0" timeOffset="-149964.65">1780 6230 15996,'14'-342'-539,"-10"237"389</inkml:trace>
  <inkml:trace contextRef="#ctx0" brushRef="#br0" timeOffset="-151694.55">1845 4618 14192,'2'-62'-6,"0"-30"34,-4 12 40,-1 9 59,-2 10 56,3 39 41,-2-1 0,-3-15-224,6 36 24,0-1 1,0 1-1,1-1 1,-2 1 0,1 0-1,0-1 1,0 1 0,-1 0-1,1 0 1,-1 0 0,0 0-1,-1-1-24,3 2 6,-1 1 0,1 0-1,-1 0 1,1-1 0,-1 1-1,1 0 1,-1 0 0,1 0-1,-1 0 1,1-1-1,-1 1 1,1 0 0,-1 0-1,0 0 1,1 0 0,-1 0-1,1 0 1,-1 0 0,1 0-1,-1 1 1,1-1 0,-1 0-1,1 0 1,-1 0-6,0 1 12,-1 0 0,1 0 0,-1 0 0,1 0 0,0 0 0,0 0 0,0 0 0,0 1 0,0-1 0,0 0 0,0 1 1,0-1-13,-6 12 58,0 0 1,1 1 0,1-1-1,-2 8-58,-6 27 267,-6 39-267,-10 118 240,16-64-115</inkml:trace>
  <inkml:trace contextRef="#ctx0" brushRef="#br0" timeOffset="-149967.65">1635 5173 16794,'-15'200'121,"1"28"-25,-13 229 7,10-175-88</inkml:trace>
  <inkml:trace contextRef="#ctx0" brushRef="#br0" timeOffset="-149966.65">1546 6598 17144,'0'2'1</inkml:trace>
  <inkml:trace contextRef="#ctx0" brushRef="#br0" timeOffset="-149968.65">1515 7075 17304,'-3'43'86,"-1"31"139,4-49-175,0-21-79,1-14-98,-1 9 120,4-51-247,0-31-5</inkml:trace>
  <inkml:trace contextRef="#ctx0" brushRef="#br0" timeOffset="-149970.65">1515 6599 16215,'-2'-55'-90,"0"14"18,-10-234-392,5 106 176,2-1 69,2-1 62,1-1 55,0 0 49,2 0 42,0-172 87,-1-127 161,0 354 83,-1 48-102,-2 51-96,3 18-81,-1 4-9,-4 34 77,-3 64 57,0 53-54,-4 51-32,-18 249-75,8-147 39,4-54 39,-1-5 56,6-65 0,5-38 58,3-67-22,-2 21 52,6-33-106,2-46-169,4-39-91,3-37-112,1-41-25,0-48-60,2-45-32,6-108-221,-8 148 340,0-1 35,-1 0 38,0 1 43,1 2 47,-2 0 50,1-23 25,-5 58 99,0-1 118,-1 55-9,-1 41-82,-2 13-14,-3 29 72,-6 75 51,3-1-57,1 19-19,1 60 23,-1 30 53,-2 4-97,-6 96 160,-15 151 290,14-284-426,1 83 189,7-132-207,-12 33-133,19-153 0,0 12 0,0 1 0,2 8 0,-1 18 0,-1-30 16,-4 40 139,6-91-228,-2-4 79,-1 1 50,-2-58 7,-8-54-36,4 51-21,0 3 18,0-11-23,0 1-34,3-1-41,2-4-46,2 24 85,5-166 138,-1 149-107,0-7-29,-1 4 36,2-66 69,1 47-19,3-3-56,-3 38-52,0 29 2,1-2 37,7-122 74,-12 104-72,0-41-52,-1 6 19,1 38 62,1 14 43,1 0 55,2-13-55,1 0-73,9-176-177,-14 200 188,-2 0 34,0 7 75,-1-1-63,-7-113-94,3 93 69,2 24-12,-14-130 96,9 122-42,-1 1 0,-9-18-59,9 37-16,-2 1 0,-2 0 0,-4-6 16,-19-28-156,21 38 174,7 14 18,2-1-35,-12-30-104,8 19 48,4 9 53,0 3 33,-1 0 39,0 0-40,0 0-56,0-1-180,-9-13 206,3 10-22,7 11-15,-13-14-97,6 9 79,0 4 64,-2 2 75,10 4-55,-1 0-48,-17-2-186,14 3 143,4 2 58,1 0 36,-6 0-33,10-1-5,0 0-1,0 0 1,0 0-1,0 0 1,0 0-1,0 0 1,0 1-1,0-1 1,0 0-1,0 1 1,0-1-1,0 0 1,0 1-1,0-1 1,0 1-1,0 0 1,1-1-1,-2 1 7,0 2-1,-1 0 0,1 0 0,0 0 0,0 0 0,0 1 0,0-1-1,1 0 1,-1 1 0,1-1 0,0 1 0,0 0 1,-2 9-15,1 0 0,0 7 15,0 0-6,0-7 4,-3 28-106,0 15 108,5-40-37,1-1 1,2 11 36,5 13-19,16 29-13,-4-14-50,-7-21 47,-5-12 45,-1 2 12,-2-12 14,0 1 0,0-2 0,4 5-36,11 12 19,-12-16-35,-3-4 21,-1-3 31,-1 0 24,1-1 37,-3-2-41,0-5-16,-1-2-25,1-1 0,-1 0 0,-1 0 1,1 0-1,-1 0-15,-1-4 11,-1-1 0,-3-7-11,-6-14-11,-12-19 11,1 2 35,7 12-60,-9-22 26,4 0 61,19 52-105,2 6-35,3 6-121,1 4 75,-1-2 74,-1-1 41,-1-1 37,17 40-29,7 20 65,2 8 29,-7-23-62,24 47 15,22 52 46,6 37 12,-6 3-52,56 191 17,-61-186 15,3-1 77,21 69 47,-59-175-79,-1 2 67,-16-49-20,-8-30-84,-2-8-41,-4-9-29,-7-17-45,-1-15-82,9 27 68,-7-29-79,1-1-35,-13-47-227,-17-33-113,-8-39-17,5-2 103,4 11 124,-5 2 94,-5-11 34,5-2 76,5 0 76,6 0 77,22 79-11,7 30-76,4 48 5,0-1-3,0 0 0,0 1 0,1-4 9,-1 10-2,0 0-1,1-1 0,-1 1 0,0 0 0,0 0 1,1 0-1,-1 0 0,1 0 0,-1 0 1,1 0-1,0 0 0,-1 0 0,1 0 0,0 0 1,0 0-1,-1 0 0,1 0 0,0 0 1,0 1-1,0-1 0,0 0 0,0 1 1,1-1 2,-1 1-2,0 0 1,0-1 0,0 1 0,0 0-1,0 0 1,0 0 0,0 0 0,0 1-1,0-1 1,0 0 0,0 0 0,0 0 0,-1 1-1,1-1 1,0 1 0,0-1 0,0 0-1,0 1 1,0-1 0,-1 1 0,1 0-1,0-1 1,0 1 0,-1 0 0,1-1 0,0 1 1,3 5 17,1-1 0,-1 0 1,-1 1-1,1-1 0,-1 1 1,1 3-18,18 44 140,-14-32-86,49 142 326,-4 3-115,5 16-73,-51-161-183</inkml:trace>
  <inkml:trace contextRef="#ctx0" brushRef="#br0" timeOffset="-156784.78">1456 3684 17137,'13'33'4</inkml:trace>
  <inkml:trace contextRef="#ctx0" brushRef="#br0" timeOffset="-156786.78">1499 3792 17149,'6'17'2,"27"58"47,-2-3 89,-12-27-15,-16-37-47,7 12 130,-5-12-63,0-5 50,-3-5-52,-2-6-20,-8-37-6,-2 0-43,-1 0-41,-2 0-35,5 18-26</inkml:trace>
  <inkml:trace contextRef="#ctx0" brushRef="#br0" timeOffset="-156787.78">1405 3327 17322,'-21'-71'-163,"-35"-118"-166,-3 2 112,25 88 113,5 12 42,2 2 62,12 39 43,1 2 56,-4-6 68,-11-23 127,29 72-286,0 0 0,0 0 0,-1 0 0,1 0 0,0 1 0,-1-1 0,1 0 0,-1 0 0,0 0 0,1 0 0,-1 1 0,0-1 0,1 0-1,-1 0-7,1 3 2,-1-1 0,1 1-1,0-1 1,1 1 0,-1 0-1,0-1 1,0 1 0,1-1-1,-1 1 1,1-1-2,14 60-8,2 0 40,19 73 72,-8-25-49,48 143-14,-6-21-19,-50-155 30,-20-73-48</inkml:trace>
  <inkml:trace contextRef="#ctx0" brushRef="#br0" timeOffset="-156788.78">1385 3327 18657,'-9'-38'-66,"-18"-105"-317,10 58 167,6 28 101,-6-37 8,1 5 38,0 2 36,-1 2 41,0-2 40,15 77-39,-4-16 26,-4-31 42,8 18-56,2 37-22,0 0 0,0 1 0,0-1-1,1 0 1,-1 1 0,0-1 0,1 0 0,-1 1 0,1-1-1,0 0 2,-1 2 0,0 0-1,0 0 1,0 0-1,0 0 1,1 0-1,-1-1 1,0 1-1,0 0 0,0 0 1,0 0-1,1 0 1,-1 0-1,0 0 1,0 0-1,0 0 1,0 0-1,1 0 0,-1 0 1,0 0-1,0 0 1,0 0-1,1 0 1,-1 0-1,0 0 0,0 0 1,0 0-1,0 0 1,1 0-1,-1 0 1,0 0-1,0 0 1,0 0-1,0 0 0,1 0 1,-1 1-1,0-1 1,0 0-1,0 0 1,0 0-1,0 0 1,1 0-1,-1 0 0,0 1 1,0-1-1,0 0 1,0 0 0,3 3-6,-1 1 1,0-1 0,0 1-1,0 0 1,0 0 0,-1 0-1,1 1 6,38 119 23,32 89 61,-60-183-50,19 49 188,-1 9-222,-29-86 6,7 24 75,0-11 19,-4-11 20,-2-8-66,-5-17-41,2 15-8,-7-44 23,-1 0-46,-3-12-47,-8-33-83,-9-41-44,23 102 159,-24-107-93,21 110 106,0 1 0,-2 0 0,-8-13 20,5 14-17,-1-10-51,12 32 45,5 20 83,7 23 71,0-1-99,9 34-77,46 197-25,-47-193 104,-3-1 56,2 17 70,4 43 130,-4-30-78,-5-34-99,-1-12-47,1-1-33,-10-55 65,-1-10-79,-1-12-7,-1 0-1,-2 0 1,-3-9-12,-3-21-46,-12-78-349,0-4 83,0 0 72,2 1 62,13 83 108,-6-38-19,1 0 64,1 0 94,6 45 9,1 0 34,0 8-122,1 6-66,4 24 18,2 7 38,4 7 8,-3 0 11,0-1 0,-1 1 0,0 0 0,0 0 0,-1 0 0,0 1 1,3 12 0,36 120-2,0-1 15,-3 18 75,33 213 174,-38-142-154,-30-203-107</inkml:trace>
  <inkml:trace contextRef="#ctx0" brushRef="#br0" timeOffset="-151707.18">1615 3828 18147,'1'17'0,"13"134"44,7 75 79,-13-139-70,9 90-30,6 16-24</inkml:trace>
  <inkml:trace contextRef="#ctx0" brushRef="#br0" timeOffset="-151708.18">2071 4618 17553,'6'-48'-12,"13"-46"19,-2 37 50,-16 55-50,0-3 8,1 0 1,0 1-1,0-1 1,1 1-1,1-3-15,-4 7 6,1-1 0,-1 0 0,1 1 0,0-1 0,-1 1 0,1-1 0,-1 1 0,1-1 0,0 1 0,-1 0 0,1-1 0,0 1 0,0-1 0,-1 1 0,1 0 0,0 0-6,0 0 8,0 0 1,-1 0 0,1 0-1,0 0 1,0 0 0,-1 0 0,1 0-1,0 0 1,-1 1 0,1-1-1,0 0 1,-1 0 0,1 1-1,0-1 1,-1 0 0,1 1 0,-1-1-1,1 1 1,-1-1 0,1 1-1,-1-1-8,6 6 63,-2 0 0,1 1 0,-1-1 0,0 1 0,1 4-63,33 68 260,-2 8-80,-29-70-156,-5-11-21</inkml:trace>
  <inkml:trace contextRef="#ctx0" brushRef="#br0" timeOffset="-151709.18">2580 5585 19185,'68'220'94,"-43"-147"39,2-6 97,-24-60-179,0 0-1,1 0 1,0 0 0,0 0-51,-3-6 8,-1-1 1,1 1 0,-1-1-1,1 1 1,-1-1 0,1 1 0,-1-1-1,1 1 1,0-1 0,-1 0-1,1 1 1,0-1 0,-1 0-1,1 1-8,0-1 5,-1 0 0,0 0-1,1 0 1,-1 0 0,1 0-1,-1 0 1,1 0 0,-1 0-1,0 0 1,1-1 0,-1 1-1,0 0 1,1 0 0,-1 0 0,1 0-1,-1 0 1,0-1 0,1 1-1,-1 0-4,1-1 8,0 0-1,0 0 1,0 0-1,0 0 0,-1 0 1,1 0-1,0 0 1,-1 0-1,1 0 1,0-1-1,-1 1 0,0 0 1,1 0-1,-1-1-7,1-3 12,0 1 0,-1-1 0,0 0 0,0 0 0,0-3-12,-2-10-18,-2 0-1,0 0 19,1 2-23,-13-53-91,0 1-95,-25-114-454,19 91 403</inkml:trace>
  <inkml:trace contextRef="#ctx0" brushRef="#br0" timeOffset="-149973.65">2582 5541 19089,'9'31'2,"16"46"48,-9-33 74,10 20-124,-18-49 34,0 0-1,0 0 1,2 0 0,0-1 0,6 7-34,-15-20 6,0 0-1,0 0 1,0 0-1,0-1 1,0 1-1,0 0 0,0 0 1,0-1-1,0 1 1,1 0-6,-2-1 1,0 0 1,1 0 0,-1 0-1,0 0 1,0 0-1,0 0 1,1 0-1,-1 0 1,0 0-1,0 0 1,0 0-1,1 0 1,-1 0-1,0 0 1,0 0-1,0 0 1,1 0-1,-1 0 1,0 0 0,0 0-1,0-1 1,0 1-1,1 0 1,-1 0-1,0 0 1,0 0-1,0 0 1,0 0-1,0-1 1,0 1-1,0 0 1,1 0-1,-1 0 1,0 0-1,0-1 1,0 1 0,0 0-2,1-3 15,-1-1 0,1 1 0,-1-1 0,0 1 1,0 0-1,-1-4-15,-5-60 41,-3-1-100,-6-54-153,9 38 11,0-3 27,-1 1 91,5 60 77,-1 21 16,1 8 5,0 16 30,1 72 88,6 2-49,0 54-8,-9 3 215,-23 140-291,-5-105 72,14-109-49</inkml:trace>
  <inkml:trace contextRef="#ctx0" brushRef="#br0" timeOffset="-149972.65">2283 7218 20143,'-54'101'144,"-73"109"198,-79 91 52,136-210-299,19-34-80,29-35-51,-1-1 1,-3 1 35,-13 6-83,-2-4-38,6-8-33,28-14 99,0 0-1,0 0 0,1-1 1,-5 1 55,7-2-35,0 1-1,0-1 1,-1 0 0,1-1-1,0 1 1,0-1 0,0 1 0,0-1 35,1 0-34,0 0 1,0 0-1,0-1 1,0 1 0,0 0-1,1-1 1,-1 0 0,1 1-1,-1-1 1,-1-2 33,0 0-57,1 1-1,0-1 1,0 0-1,-2-3 58,-8-19-196,3-3 39,3-1 41,1-3-1,0-21 117,4 5-102,3-37 102,11-51-111,0 45-23,4-26-52,0-1 41,15-111-74</inkml:trace>
  <inkml:trace contextRef="#ctx0" brushRef="#br0" timeOffset="-149974.65">1546 6430 18628,'-5'16'74,"-1"5"-74,-11 69 71,10-47-62</inkml:trace>
  <inkml:trace contextRef="#ctx0" brushRef="#br0" timeOffset="-148662.63">1469 6900 19020,'-13'98'99,"0"2"-12,0 0-35,-16 115 54,-39 288 75,48-349-96,-1-1 34,10-59-21,8-39-111,3-22-56,3-27-34,0-8 45,4-15-27,6-71-109,-8 46 122,34-290-464,-19 108 112,8-108-236,-11 149 397,-9 93 184,-2 2 46,-5 71 43,1-24 29,-2 37-29,0 0-1,0 1 0,-1-1 0,0 0 0,1 1 0,-2-1 1,1 1-1,-1-2-9,2 4 1,0 1 1,0 0-1,0 0 1,0 0-1,0-1 0,0 1 1,0 0-1,0 0 1,-1 0-1,1-1 1,0 1-1,0 0 1,0 0-1,0 0 0,0 0 1,-1-1-1,1 1 1,0 0-1,0 0 1,0 0-1,-1 0 0,1 0 1,0 0-1,0-1 1,-1 1-1,1 0 1,0 0-1,0 0 1,0 0-1,-1 0 0,1 0 1,0 0-1,0 0 1,-1 0-1,1 0 1,0 0-1,0 0 1,-1 0-1,1 0 0,0 0 1,0 0-1,0 1 1,-1-1-1,1 0 1,0 0-1,0 0 0,-1 0 1,1 0-1,0 0 1,0 1-1,0-1 1,0 0-1,-1 0 1,1 0-1,0 0 0,0 1 1,0-1-1,0 0 1,0 0-1,0 0 1,0 1-1,-1-1 0,1 0-1,-3 6 26,-1 0-1,1 0 0,0 0 1,-1 5-26,-27 76 116,-6 50-9,5 5 8,14-47 14,10-57-58,-8 46 116,-1 1-40,-17 86 53,3-15-98,-40 200 36,60-299-105,-9 69 153,15-88-164,-1 2-45,2-4-67,6-30 1,3-8-20,-2-2 67,0 1 0,0-1-1,-1 0 1,1 0-1,0-2 43,20-45-232,-20 44 207,31-82-189,-5-1 1,4-32 213,-4-14-450,-1-42 450,3-140-511,-15 3-101,-11 152 410,-4 125 169,1-61-29,-2 35 71,-2 11 49,-3 0 60,5 47-78,-1 0-1,-1 0 1,1 0-1,-1-1 1,-1-2-40,3 9 2,0 0 0,0-1 0,0 1 0,0 0 0,0 0 0,0-1 0,0 1 1,0 0-1,0 0 0,-1 0 0,1-1 0,0 1 0,0 0 0,0 0 0,0 0 1,0-1-1,-1 1 0,1 0 0,0 0 0,0 0 0,0 0 0,0-1 1,-1 1-1,1 0 0,0 0 0,0 0 0,-1 0 0,1 0 0,0 0 0,0 0 1,-1 0-1,1-1 0,0 1 0,0 0 0,-1 0 0,1 0 0,0 0 1,0 0-1,-1 0 0,1 0 0,0 0 0,0 1 0,-1-1 0,1 0 0,0 0 1,0 0-1,0 0 0,-1 0 0,1 0 0,0 0 0,0 0 0,0 1 1,-1-1-1,1 0 0,0 0 0,0 0 0,0 0 0,-1 1 0,1-1 0,0 0 1,0 0-1,0 0 0,0 1 0,0-1 0,0 0-2,-3 4 15,0 0 0,1 0 0,0 0 0,0 1 0,0-1 0,0 0 0,1 1 0,-1 1-15,-7 44 82,6-29-44,-12 91 127,-4 32-53,0 17-34,2 2-63,-34 276-33,32-294 63,1-1 85,-18 135 255,34-265-370,-5 46 68,6-23-58,2-32-85,0-10-35,4-11-26,0-2 36,1-6 20,2-16 11,25-154-54,-16 60-6,-3 22-32,-2 0-66,-8 74 120,-1 8 25,35-323-720,-15 124 334,-11 92 241,3-76-4,-9 122 84,-4-1 12,-6 37 123,4 53 9,0-1-1,-1 1 1,1-1 0,-1 0 0,1 1-1,-1-1 1,0 1 0,-1-2-12,2 3 2,-1 1 0,1 0-1,0 0 1,0 0 0,0 0 0,0 0 0,0 0 0,0 0-1,-1 0 1,1 0 0,0-1 0,0 1 0,0 0 0,0 0-1,0 0 1,-1 0 0,1 0 0,0 0 0,0 0-1,0 0 1,0 0 0,-1 0 0,1 0 0,0 0 0,0 0-1,0 0 1,0 0 0,0 0 0,-1 0 0,1 0 0,0 1-1,0-1 1,0 0 0,0 0 0,0 0 0,-1 0 0,1 0-1,0 0 1,0 0 0,0 0 0,0 0 0,0 1 0,0-1-2,-9 13 104,2 3 4,1 0 0,-1 7-108,-14 71 229,20-90-220,-24 137 289,1 8-43,0 2-39,1 1-44,1-1-47,6-35-20,0 0-44,-38 228-13,18-138-16,9-68 35,4-23 35,-3 0 54,-21 61 339,20-82-217,22-72-240,-1 1-31,-3-6-105,10-20-8,0-1 87,3-6 53,-2 5-45,9-20-85,6-11-1,0 1 40,1 0 4,20-49-133,-20 33 147,-14 37 101,-1 0-1,1-8-61,-2 1-5,-4 7 0,-4 7-50,5 6 45,0 1 0,0 0-1,0-1 1,0 1 0,0 0 0,0 0-1,0 0 1,0 0 0,0 0-1,0 0 1,0 0 0,0 0-1,0 0 1,0 0 0,1 1 0,-1-1-1,0 0 1,0 0 0,-1 1 10,-3 1-46,1 0 1,-1 1-1,0 0 1,1-1 0,-1 2 45,-3 2-37,1 0 33,-18 17-17,-10 14 52,12-13-4,-126 148 104,107-121-61,-1 0 39,7-9-44,-46 57 28,53-64-32,5-5 24,13-17-45,-25 33 127,18-16-108,13-15-95,5-14 25,0 0-1,0 1 0,0-1 1,0 0-1,0 0 1,0 0-1,0 0 0,0 1 1,1-1-1,-1 0 1,0 0-1,1 0 0,-1 0 1,2 1 11,-2-1-8,1-1 0,-1 1 0,1 0 0,0-1 0,-1 1 0,1-1 0,0 1 0,-1-1 0,1 1 0,0-1 0,0 1 0,0-1 0,-1 0 0,1 1 0,0-1 0,0 0 0,0 0 0,0 0 0,0 1 8,16-3-18,-9-1 42,0 1 0,-1-2-1,4 0-23,20-15 27,-4 1-36,5-8 9,-12 10-3,84-74-97,72-82 100,-78 74-18,-29 29 73,44-59-55,-85 92 20,-1-1-1,-2-2 1,-2 0 0,12-32-20,-34 70 1,2-7 9,1 1-1,-1-1 1,-1-1 0,2-6-10,-4 12-2,1 1 1,-1 0-1,0 0 1,0-1-1,0 1 1,-1 0-1,1 0 0,-1-1 1,1 1-1,-1 0 1,0 0-1,0 0 1,0 0-1,0 0 1,0 0-1,0 0 1,0 0-1,-1 0 0,-1-1 2,3 2 6,-1 0 0,0 0 0,0 0-1,0 0 1,0 1 0,0-1-1,0 0 1,0 1 0,0-1-1,-1 1 1,1-1 0,0 1-1,0-1 1,0 1 0,-1 0-1,1-1 1,0 1 0,0 0-1,-1 0 1,1 0 0,0 0-1,-1 0 1,1 0 0,0 0-1,0 1 1,-1-1 0,1 0 0,0 1-1,0-1 1,-2 1-6,-14 9 61,2 3-58,1 0 25,0 2 0,1 0-1,-8 13-27,5-5 19,2 0-1,-4 11-18,-2 8-14,2 1 14,-13 43-69,18-47 37,-6 32 32,15-53 2,2 0 1,0 1 0,0-1 0,3 18-3,-1-30 11,1-1-1,0 1 1,0-1-1,1 3-10,0-5-5,-1 0 0,0 0 0,1 0 0,-1 0 0,1 0 0,0 0 0,1 1 5,-2-3-4,1 1 0,-1-1 0,0 0 0,1 1 0,0-1 0,-1 0 0,1 0 0,-1 0 0,1 0 1,0 0-1,0-1 0,0 1 0,0 0 0,-1-1 0,1 1 0,0-1 0,0 0 0,0 0 0,0 1 1,0-1-1,0 0 0,0 0 0,0-1 0,0 1 0,0 0 0,0-1 0,0 1 0,0-1 0,1 0 4,8-4-4,1 0 0,-1-1 0,-1-1 0,1 0 0,-1 0 0,0 0 0,-1-1 0,2-3 4,66-64-35,-22 16-106,-1-7 141,44-68-163,-39 46 86,0-10-129,1-12 206,-9 6-230,-6-2 0,-2-9 230,-37 100-12,0-3-12,4-18 24,-7 18 34,-3 1 37,0 17-65,0-1 0,0 0 0,0 1 0,0-1 0,0 1 0,0-1 0,0 1 0,0-1 1,0 1-1,0-1 0,-1 1 0,1-1 0,0 1 0,0-1 0,-1 1 0,1-1 0,0 1 0,0-1 0,-1 1 0,1-1 0,-1 1 0,1 0 0,0-1 0,-1 1 0,1 0 0,-1-1 0,1 1 0,-1 0 0,1-1 0,-1 1 0,0 0 1,1 0-1,-1 0 0,0-1-6,0 1 11,-1 1 1,1-1-1,0 0 1,-1 1 0,1-1-1,0 0 1,-1 1-1,1-1 1,0 1 0,-1 0-1,1-1 1,0 1 0,0 0-1,-1 0-11,-3 4 35,-1-1-1,1 1 1,0 0-1,-3 4-34,-7 11 74,-7 13-74,15-22 7,-40 65 60,-31 70-67,-28 89 120,76-166-73,27-62-42,-31 69 66,4-1 32,17-38-10,2 1 1,1 0-1,2 1-93,6-30 26,-3 25 186,-1 20-212,5-42 35,2-1-1,0 9-34,0-14 7,0 1 0,1-1 0,0 0 0,0 1-1,0-1-6,-1-4 1,-1-1 0,1 0 0,0 1 0,-1-1 0,1 0 0,0 0 0,0 1 0,0-1 0,0 0-1,0 0 1,0 0 0,0 0 0,0 0 0,1 0 0,-1 0 0,0 0 0,1-1 0,-1 1-1,0 0 1,1-1 0,-1 1 0,1-1 0,-1 0 0,1 1 0,-1-1 0,1 0 0,0 0 0,-1 0-1,1 0 1,-1 0 0,1 0 0,-1 0 0,1 0 0,0-1 0,-1 1 0,1-1-1,5-1 1,-1 0 1,1-1-1,-1 0 1,1 0-1,-1-1 1,0 1-1,3-4-1,11-8 23,-1-2 0,0 0 0,9-12-23,50-61 8,-58 66-21,2-4-20</inkml:trace>
  <inkml:trace contextRef="#ctx0" brushRef="#br0" timeOffset="-148661.63">1891 8259 18169,'37'-68'-31,"-23"37"-83,2-8 114,-7 14-186,4-19 186,-8 21-250,2-24 250,-6 24-151,0 0-1,-2-2 152,1 15-64,-1 0 0,-1 1 0,0-1 0,-3-6 64,3 8-36,-1 1 0,0 0-1,-1 0 1,0 0 0,0 0-1,-2-2 37,4 6-12,-1 0-1,1 0 0,-1 0 1,0 0-1,0 0 0,0 1 1,0-1-1,-1 1 0,1 0 1,-1 0-1,0 0 0,1 0 0,-1 0 1,0 1-1,0 0 0,0-1 1,0 2-1,0-1 0,0 0 1,-1 1-1,1-1 0,0 1 1,0 0-1,-1 1 0,1-1 1,0 1-1,-3 0 13,-3 1-11,0 1 1,0 0-1,1 1 1,-1 0-1,-7 5 11,0 0-5,2 1 0,-1 0 0,1 2 5,-21 18 15,2 2 0,-6 8-15,-19 22-15,3 3-1,2 1 0,-40 70 16,11 11 50,46-73 31,4 2 1,4 1-82,16-39 55,2 0 1,-3 22-56,11-43 19,1 1 0,1 0 0,1 11-19,1-17 22,0 0 0,1 0 0,1 4-22,-1-10 11,0 0-1,0 0 1,0 0-1,1 0 1,0-1-1,0 0 1,0 1-1,1-1 1,0 0-1,0 0 1,3 2-11,-4-4 4,0-1-1,0 1 1,0-1 0,0 0 0,1 0-1,-1 0 1,1 0 0,-1-1 0,1 1-1,0-1 1,0 0 0,0 0 0,0 0-1,0-1 1,0 1 0,0-1 0,0 0-1,0 0 1,2 0-4,4-1 25,1-1 1,-1 0-1,0-1 0,-1 0 1,1 0-1,2-2-25,14-7 163,20-11-163,-14 3 141,26-19-141,9-14 63</inkml:trace>
  <inkml:trace contextRef="#ctx0" brushRef="#br0" timeOffset="-148663.63">1680 8417 17296,'-75'39'16</inkml:trace>
  <inkml:trace contextRef="#ctx0" brushRef="#br0" timeOffset="-148665.63">1507 8508 17338,'-19'10'11,"-376"228"254,344-206-242,-130 86 75,109-65-68,-22 22-30,69-52 12,0 0 0,-12 17-12,8-1-24,15-15-29,13-20 35,-1 0 0,1 0-1,0 0 1,0 0 0,0 0 0,0 0-1,1 0 1,0 1 18,0-3-11,0 0 0,0 1 0,1-1 0,-1 0 0,1 0 0,-1 0 1,1 0-1,0 0 0,0 0 0,0 0 0,0 0 0,0 0 0,0 0 0,2 1 11,-1-1-8,0 0 0,0 0 0,1 0 0,-1 0 0,1 0 0,-1-1 0,1 1 0,1 0 8,2 0-7,0 0 1,-1 0 0,1-1-1,0 1 1,0-1 0,0 0 0,0-1-1,0 0 1,0 1 0,1-2 6,13 0 2,-1-1 0,15-4-2,41-11 34,0-6-34,-19 3-44,0-3 1,47-28 43,23-20 70,12-16-70,48-41 65</inkml:trace>
  <inkml:trace contextRef="#ctx0" brushRef="#br0" timeOffset="-148667.63">1507 8759 17012,'-96'48'41,"-12"6"-29,0 2-48,95-50 37,-25 15-13,0 1 0,-21 18 12,49-34-10,1 1 1,1 1-1,0 0 0,0 0 1,0 0-1,1 1 0,0 0 1,1 0-1,0 1 0,1-1 1,0 1-1,-1 3 10,5-10-4,0 0-1,1 0 1,-1 0-1,0 0 1,1 0 0,0 0-1,0 0 1,0 0-1,0 0 1,0 0-1,1 0 1,-1 0 0,1 0-1,0 0 1,0 0-1,1 3 5,0-3-6,0 0 1,0 0-1,1 0 0,-1 0 0,1-1 0,0 1 0,-1 0 0,1-1 0,0 0 0,1 0 0,-1 0 1,3 2 5,4 0-16,0 0 0,0 0 0,0-1 1,1 0-1,0-1 0,-1 0 1,1-1-1,0 1 0,0-2 1,0 0 14,22-1-14,0-1 0,-1-1 1,1-2-1,6-3 15,26-8-21,38-15 21,-9-4 0,-2-4 0,-1-3 0,-50 19 0</inkml:trace>
  <inkml:trace contextRef="#ctx0" brushRef="#br0" timeOffset="-148669.63">2467 8531 16842,'26'-32'0,"-7"3"70,-15 21-28,0 1-1,-1-1 1,0 0 0,2-8-42,-1-8 65,-6 0-39,-2 8-43,-3 0-33,4 11 22,0 0-1,-1 0 0,1 0 0,-1 0 0,-1 0 0,1 1 0,-4-3 29,1 1-56,-1 1 0,0-1 0,0 1 0,-1 1 0,0 0 0,0 0 0,-7-2 56,12 5-19</inkml:trace>
  <inkml:trace contextRef="#ctx0" brushRef="#br0" timeOffset="-148671.63">2428 8880 15508,'12'-7'-4,"4"-3"-1,4-5 5,0-2-7,-1-1 0,0 0 0,-2-1 1,14-20 6,-23 28-13,-1 1 0,0-1 1,-1-1-1,-1 1 1,0-1-1,0 0 1,-1 0-1,-1 0 0,0 0 1,-1-1-1,-1 1 1,0-1-1,0 1 1,-2-8 12,0 2-39,-1-1 0,-5-16 39,2 17-48,0 1-1,-1 0 0,-1 0 1,-1 1-1,-1-1 49,1 3-51,-1 0 1,0 1-1,-2 0 1,1 0-1,-10-7 51,9 10-23,0 0 0,-1 1-1,0 1 1,-1 0 23,4 3-5,1 0 0,-1 1 0,0 0 0,0 0-1,-1 1 1,1 1 0,-9-2 5,11 2 4,0 2 0,-1-1 0,1 1 0,-7 0-4,8 1 8,0-1 1,0 1 0,0 1-1,0-1 1,1 1 0,-3 0-9,2 1 13,0 0-1,0 0 1,0 0 0,0 1 0,1-1-3</inkml:trace>
  <inkml:trace contextRef="#ctx0" brushRef="#br0" timeOffset="-148673.63">2328 8976 14901,'7'8'0,"0"-2"6,-1 0 1,2 0 0,-1 0 0,0-1 0,1 1-1,0-2 1,6 3-7,-8-4 3,0-1 0,1 1 0,-1-2 0,1 1 0,0-1 0,0 1 0,-1-2 0,1 1 0,0-1 0,0 0 0,2 0-3,1-1 22,0-1 0,0 1 0,0-2 0,8-2-22,-6 1 26,-1-1 1,0 0-1,0 0 1,0-1 0,-1-1-1,0 1 1,-1-2-1,1 1 1,-1-1 0,1-2-27,1-1 23,-2-1 1,1 0 0,-1 0 0,-1-1-1,2-5-23,10-25 1,-16 30-30,0-1 1,0-3 28,0-8-23,-2 0 1,-1-1 0,-1 1-1,-1-1 1,-3-11 22,0 2-61,-2 1 0,-2 0-1,-9-25 62,6 28-91,-2 0 0,-6-9 91,4 12-167,-5-4 167,3 6-222,-7-5 222,5 8-291,-9-6 291,7 8-373,-11-6 373,6 7-148,-1 2 37,12 9 51,0 1 0,-13-5 60,15 8-2,0 1 0,-1 0 0,-8-1 2,10 3 22,0 0-1,1 1 1,-1 0 0,-6 1-22,5 1 38,-1 0 0,-7 2-38,8 0 40,0 0 1,0 1 0,1 0 0,-1 1 0,1 0 0,0 1 0,1 0-1,-10 7-40,10-5 37,0 0-1,1 0 1,-1 2-37,-3 4 24,1 1 1,0 0 0,1 1 0,1 0 0,0 1-25</inkml:trace>
  <inkml:trace contextRef="#ctx0" brushRef="#br0" timeOffset="-148675.63">2467 8765 15449,'50'-22'42,"56"-32"-42,-84 41 15,-1-1-1,0-1 1,-1-1-1,-1 0 1,0-1-1,-1-2-14,-11 12-2,-1 0-1,0-1 1,-1 0-1,0 0 1,0 0-1,-1-1 1,0 1 0,1-3 2,-4 6-8,1-1 1,-1 1-1,0 0 1,-1-1 0,1 1-1,-1-1 1,0 1 0,-1-1-1,1 1 1,-1-1 0,0 1-1,-1 0 1,1 0 0,-3-4 7,2 2-34,-2 1 0,1 0 0,-1 0 0,0 0 1,0 0-1,-3-2 34,0 1-53,0 0 1,-1 1 0,1-1-1,-1 2 1,-1-1-1,1 1 1,-5-2 52,1 1-67,0 1 1,0 0-1,-1 1 0,0 0 1,-8-1 66,9 3-48,-1 0 1,1 1-1,-7 0 48,1 1-51,-18 3 51,-19 5 7,20 0 78</inkml:trace>
  <inkml:trace contextRef="#ctx0" brushRef="#br0" timeOffset="-148677.63">1756 9030 14711,'0'0'0,"0"6"-6,1-1 0,1 0 0,-1 1 0,1-1 0,0 0 0,0 0 0,1-1 0,0 1 0,0 0 0,0-1 0,0 1 0,1-1 0,-1 0 0,1 0 0,1 0 0,-1-1 0,0 1 0,1-1 0,2 2 6,0-2-1,0 0 0,0 0 0,0 0 0,0 0 0,0-1 0,0-1 0,0 1 0,6 0 1,-2-1 6,0-1 0,0 0 0,0 0 0,0-1 0,6-1-6,13-4 42,-1-1 1,0-2-1,25-10-42,39-17 154,22-16-154,4-9 70,55-40-70,-141 81 1,92-60 17,-100 63 13,-1-2 0,-1-1 0,15-16-31,-33 30 17,0 0 0,0 0 1,0 0-1,-1 0 0,2-4-17,-5 9 0,-1 0 1,1 0-1,-1-1 1,1 1 0,-1 0-1,1 0 1,-1 0-1,0 0 1,0-1 0,1 1-1,-1 0 1,0 0-1,0 0 1,0-1 0,0 1-1,-1 0 1,1 0-1,0 0 1,-1-1-1,1 1 1,0 0 0,-1 0-1,1 0 1,-1 0-1,0 0 1,1 0 0,-1 0-1,0 0 1,0 0-1,0 0 1,0 0 0,0 0-1,0 1 1,0-1-1,0 0 1,0 1-1,-2-2-5,0 1 0,-1-1 0,1 1-1,0 0 1,-1 0 0,1 0 0,-1 1 0,1-1 0,-1 1 0,-1 0 5,-7 0-20,0 1 0,-11 1 20,4 1-23,0 1 0,1 0 0,-1 2 0,-3 2 23,-74 30-103,61-23 90,-73 37 66</inkml:trace>
  <inkml:trace contextRef="#ctx0" brushRef="#br0" timeOffset="-148679.63">2070 9029 14706,'1'1'-1,"0"3"-6,1 0 0,0 0 0,0 0 0,1-1 0,-1 1 0,1-1 0,2 3 7,1 0-9,-1 0 1,2 0 0,-1-1 0,1 0 0,0 0 0,0 0 0,1 0 8,3 1-3,1-1 0,0 0 0,0 0-1,7 1 4,10 1 4,0-2 0,0 0 0,0-2 0,1-1-4,12 0 53,-1-3-1,40-4-52,85-17 162,-116 13-133,0-2 1,-1-2-1,25-11-29,-37 10 8,-1-2-1,-1-1 0,0-1 0,27-20-7,-52 30 19,1 0 0,-1 0 0,-1-1 1,1 0-1,6-10-19,-10 12 24,-1-1 1,0 0-1,0-1 0,0 1 1,-1-1-1,-1 0 1,3-9-25,-2-7 53,-6-1-34,1 19-25,-1 0 0,0 0-1,-1 0 1,0 0 0,0 0 0,-1 0 6,-2-3-27,0 1 0,-1-1 0,0 1 0,-1 0 0,0 1 0,0 0 0,-1 0 0,-2 0 27,-5-4-46,-1 1 0,-12-6 46,7 5-74,-1 1-1,-1 1 1,-12-2 74,8 3-100,-1 2 0,-26-4 100,26 7-51,-17 1 51,6 3-17,29 0-1,-1 1 0,1 1 0,0-1 0,-4 3 18,10-3-7,1 0 0,0 0 0,-1 1 1,1-1-1,0 1 0,0 0 0,0 0 0,0 1 1,1-1-1,-1 1 0,1 0 0,-1 0 0,1 0 1,0 0-1,0 0 0,0 1 0,1-1 0,-1 1 1,0 2 6,0-1-6,1 1 0,1-1 0,-1 1 0,1-1 0,0 1 0,0-1 0,1 1 0,0 0 0,0-1 0,0 1 0,1 1 6,1 4-7,0 1-1,1 0 0,1-1 1,3 8 7,-3-9-19,0-1 0,1-1 1,0 1-1,1-1 0,0 1 1,0-1-1,3 2 19,9 8-39,1-1 1,7 4 38,17 11-29,-30-24 37,0 0-1,10 3-7,-15-7 14,1 0 0,0-1 0,0 0 0,8 1-14,-10-3 14,-1 0-1,0-1 1,0 1 0,1-1 0,-1 0-1,0-1 1,5 0-14,-7 0-4,0 0 0,0 0 0,0 0 0,0-1-1,0 1 1,0-1 0,0 0 0,0-1 4,2 0 7,-1-1 1,0 0-1,0 0 0,-1 0 1,1-1-1,-1 0 0,0 0 1,0-1-8,3-4 18,-1 0 0,-1 0 1,0 0-1,0-3-18,7-21-8,-8 13 17,-1 0-42,-1-12-78,-3 0-49,-2 6-201,-3-12 361,-2-2-181,4 28 81,0 0 0,-5-8 100,-13-22-95,-4 2 81,-3 2 55,26 35-35,2 2-1,-19-24 88,0 1 40,14 19-62,0-1 0,-1 1 0,0-1 1,0 2-1,-6-4-71,12 8 12,0 0-1,0 1 1,0-1-1,0 1 1,0-1 0,0 1-1,0 0 1,0-1-1,0 1 1,0 0 0,0 0-1,0 0 1,-1-1-1,1 1 1,0 0 0,-1 1-12,2-1 6,-1 0 0,0 0 0,0 0 0,0 1 0,0-1 0,1 1 0,-1-1 0,0 0 0,0 1 0,1-1 0,-1 1 0,0-1 0,1 1 0,-1 0 0,1-1 0,-1 1 0,1 0-6,-2 1 5,1 1 1,-1-1-1,1 1 0,0 0 1,0-1-1,0 1 0,1 0 1,-1 0-1,1 0 0,-1-1 1,1 2-6,0 3 4,1 0 0,-1 0 1,1 0-1,0 0 0,1 0 1,0 0-1,3 6-4,4 10 5,11 14-5,-10-17 7,11 21 34,-3-3-5,3 0-1,25 34-35,-39-63 3,-3-3 0,0 0-1,1 0 1,0-1-1,0 1 1,6 3-3,-10-8 5,1 1 0,0-1-1,-1-1 1,1 1 0,0 0 0,0 0-1,0 0 1,0-1 0,0 1 0,1-1-5,-1 1 8,0-1 0,0 0 0,0 0 1,0-1-1,-1 1 0,1 0 0,0 0 1,0-1-1,0 1 0,-1-1 0,1 1 1,0-1-1,0 0-8,1-1 16,0 0 1,0 1-1,0-2 0,-1 1 0,1 0 1,0 0-1,-1-1 0,0 1 1,2-3-17,11-18 67,0-8-45,-5 1-98,0-5-35,-3-3-42,-4 17-3,-2 0 1,-1 0 0,0 0 0,-4-19 155,-6-11-230,7 41 194,0 1 0,0 0 0,-1-1 0,0 1 0,-1 0 36,-4-3-13,-2 2 34,-1 2 44,-3 4 53,13 4-94,1 0 0,-1 0 0,1 0 0,-1 0 0,1 0 0,-1 1 0,1-1 0,0 0 0,-1 1 1,1-1-1,-1 1 0,1-1 0,0 1 0,-1-1 0,1 1 0,0 0 0,0 0 0,-1 0-24,0 1 42,0 0 0,-1 0 0,1 1 0,0-1 0,1 1 0,-1-1 0,0 1 0,0 1-42,-9 26 248,6-4-81,3-12-125,1 0 0,1 10-42,2-6 7,0-1 1,1 1 0,2 7-8,-3-18-6,1 0 0,-1 0 0,4 4 6,-3-5-10,0-1 0,0 1 0,1-1 0,-1 0 0,1-1 0,1 1 0,2 2 10,-4-5-6,-1 0 1,1 0-1,0 0 1,0 0-1,-1 0 1,1-1-1,1 1 1,-1-1 0,0 0-1,0 1 1,0-2-1,1 1 1,-1 0-1,1-1 1,-1 1 0,0-1-1,1 0 1,-1 0-1,1 0 1,-1 0-1,1-1 1,-1 1-1,0-1 1,1 0 0,1-1 5,1 0-43,1-1 0,-1 1 0,-1-1 0,1-1 0,5-3 43,-6 4-61,0-1-1,0-1 1,-1 1 0,0-1 0,3-3 61,-2 2-81,-1-1 1,0 0-1,0 0 1,-1 0-1,0-1 0,0 1 1,0-1-1,-1 0 1,0-3 80,-1 0-133,1 0 0,-2 0 0,0-7 133,-2-8-161,-2 1 36,-6-7 32,-3 2 101,11 27-5,1 1 1,-1 0 0,1 0-1,-1-1 1,0 1 0,0 0-1,0 0 1,0 1 0,0-1-1,-1 0 1,-1-1-4,-4 0-17,-1 3-39,1 3-53,-1 4-69,6-3-25,0 0-60,0 2-50,0 0-39,-2 5-268,-1 6-381</inkml:trace>
  <inkml:trace contextRef="#ctx0" brushRef="#br0" timeOffset="-30627.62">16899 10766 2688,'4'0'322,"0"0"-64,0 0-55,-1 1-47,1-1-21,1 0-41,7 1 70,-7 0-63,1-1 73,-2 0 4,0 1 65,0-1 19,-1 0 62,1 0 69,0 0 77,-1 0-111,-1-1-58,0 0 63,0-1-71,2-3 198,6 0 186,-2 2-190,0-3-35,-2 1-110,-1-1-54,0 1-45,0 0-36,-4 2-131,1 0 0,-1 0 0,1 1 1,-1-1-1,0 0 0,0 0 0,0 0 0,-1 0 0,1 0 0,-1 0 0,0 0 0,0 0 0,0 0-76,1-25 454,0 15-168,-1-1 0,0 1 0,-1-1 1,-1 1-1,0-1 0,-4-9-286,0 5 681,-2-14-681,-1-20 600,-2-4-32,7 40-338,0 0 0,-5-8-230,-1-3 628,-3-16-628,1-3 356,5 6-145,0 1-115,3 12 91,-1 2-60,-13-52 124,11 47-111,0-17 130,0-2 11,0 18-135,-20-60 19,16 54-63,-2-7 112,-1-20-214,-2-5 122,7 31-82,-7-54-74,12 66 67,-1 0 51,1-3 72,1-8-156,0 0 40,-3-2-66,0 4 96,-5-51 154,4 44-143,2 15-40,3 9-57,-6-59 45,-18-102 155,20 141-173,-12-104 62,-1-4 36,-4-27 36,7 41-90,-7-1-42,21 127-3,-6-30 36,-1 0-1,-5-5-45,-23-52 157,22 53-175,3 4-38,2 0 38,-14-77 57,13 57-41,-7-38-76,6 31 73,-1 0 37,-1 0 38,-1 0 39,-5-27-54,-20-127-20,25 146-85,-3 0 50,5 24 15,1-1 42,1-2 10,-1 0-83,1 8-25,-9-46 146,4 0-56,-1-40-53,5-11 4,7 55 99,4 0-71,8-191-138,2 158 119,10-51-9,-15 132 34,4-5-34,-1 3 105,-1-3-105,-3 10-1,4-44-20,-6 23-32,1-14-6,1-1 56,1 0 51,-2-1 41,-4-38-148,5-128-15,11 83 65,-4 65-26,-4 0-49,1-1 162,3-1 1,6-4-79,7-22-35,-1 28-175,20-46 210,-24 78 0,0-1 61,19-51 65,8 2-81,-17 38-72,-1 0-53,-16 38 98,16-42-37,15-33-79,-19 52 64,2 0 37,11-16 95,8-9-99,43-72-108,-43 88 91,0 5 48,-1-2-39,34-43-31,-22 33 48,118-144-8,-157 194 0,-2-2 0,0 1 0,8-16 0,75-132 8,-31 71-30,-17 35-49,9-4-27,-8 9 47,-15 19 88,21-17 87,-8 8-56,-31 28-71,41-39 23,31-24 59,-73 65-89,-1 0 0,2-3 10,47-60-131,-35 41 100,0 2 58,75-97-62,-38 45 6,-27 44-10,24-19-109,-5 4 15,-18 18-79,-12 15-2,-4 4-61,-12 11 92,0 0-37,9-6-239,-11 8 179,1 1-35,-1-1-40,1 1-42,0 0-44,0-1-47,-4 4 27,1 0-60,-1-1-70,0 2-78,0-1-89,1 1-96,-1 0-106,0 1-114,2 0-400,2-1-828</inkml:trace>
  <inkml:trace contextRef="#ctx0" brushRef="#br0" timeOffset="-29815.06">18146 10466 1664,'1'0'409,"3"1"-178,13 1 128,-7 0-133,-5-2-60,-1 1 48,0 0 103,0 1 225</inkml:trace>
  <inkml:trace contextRef="#ctx0" brushRef="#br0" timeOffset="-27330.51">18217 10479 6048,'8'3'904,"-1"-1"-113,1-1-95,-1-1-74,-6 0-553,1-1 255,0 1-69,0-2 67,2-3 102,-3 2-208,-1 1 66,1-1 93,-2-4-120,1-1-35,-1-7 125,-1 4-156,0 0-47,-2-11 43,-3-14 31,5 23-113,1 1 39,-1-20 98,-2-57 170,3 70-292,1-1 37,-3-38-64,-5 0 54,-4 1 64,-2-1 76,13 54-258,-8-35 155,1 1-68,-13-89 60,15 72-52,-2 4 36,-7-25 129,4 26-103,4 14-56,-1 0-40,-8-37 6,-17-77 12,22 91-37,-1 0-40,-31-159-7,27 144 55,-2 1 89,-3-4-20,11 46-100,-8-14-46,-2 1 19,-30-74-1,-4-56 148,22 66 4,-15-22-170,13 39 97,3-4-38,-22-94-39,32 90 204,5-1-1,1-46-223,6 53 108,3 43-50,2 0-43,-8-115-93,9 93 78,2 30 35,0-1 36,-1-14-1,-1 14-83,-1 0-33,-6-73-88,8 69 113,-5-25 79,-2-50 87,3 1-114,0 4-12,5 37 21,1 29-72,0-45 35,5-127 101,-3 114-102,-2 38-121,5-7 119,7-24 158,11-33-158,-12 84 1,2-1-38,5-23 22,0 0 34,8-39 59,-6 38 91,8-14-169,40-95 119,-37 105-121,-21 57-51,1 0-1,2 0 1,2-1 53,11-15-37,-5 7 18,-2-2 1,12-30 18,30-52 68,-32 62 77,19-47-145,-29 55-11,-7 21-122,11-20 133,-7 16-31,6-17 49,1-2 15,-6 17-42,-2 8-44,0 0 38,6-8 73,-2 0 0,13-31-58,1-17 12,10-23 2,-29 72-35,7-7 21,8-10 89,10-7-89,79-91 28,-71 94-30,-18 21-21,-1-2-37,9-11 35,9-11-115,35-54 140,87-123 117,-100 134-119,-39 53-113,23-26 115,45-51-6,-29 34-10,46-43 16,26-11-200,-93 95 161,0 0 38,10-17 34,-13 14-29,-13 18-35,25-22 33,9-15-2,-22 22-19,2 0-55,-3 5 46,31-29-81,-49 46 131,0 0 61,-14 12-106,0 0-1,-1 0 0,6-12 24,-4 6-62,11-12 62,-7 10 22,13-14-21,-24 30 7,-1 1 0,1 0 0,0 0 1,0 0-1,1 1-8,-4 1 11,10-6 38,5-4-44,-14 9-6,-1 1 0,1-1 0,-1 1 0,0-1 1,0 1-1,0-1 0,1-2 1,1-7 31,-6 5-158,-3-1 49,-1 1 52,0 1 55,0 2 73,1-1-33,-7-3-12,1 2-108,1 1-1,-11-3 52,12 4 16,-1 0 45,-7-1-25,-33-7 16,32 6-47,0 0-1,0-2 1,0 0 0,-15-8-5,-14-9 75,23 12-54,-22-7-21,35 15-25,-74-27-133,57 20 154,3-1 47,-46-17-6,57 23-37,-1 1 0,1 0 0,-12-1 0,-10-3 0,20 4 3,-26-8-26,15 0-42,14 6 46,0 0 0,-1 1 0,0 1-1,-15-4 20,3 1-49,1-1-38,14 4 86,0 1 36,-15-5 73,11 1-96,-6-1-85,13 6 6,0 0 1,0 1-1,0 0 0,-9 0 67,1 0-35,1 2 53,-5-2-11,18 1-9,1 0 1,-1 1 0,1 0 0,-1 0 0,1-1-1,-1 1 1,1 1 0,-1-1 0,1 0-1,-1 1 1,1-1 0,-1 1 0,1-1-1,-1 2 2,-34 10-74,-3 2-44,9 2 79,6-1-72,0 0 1,-4 7 110,-3 2-61,26-20 57,-12 9-96,7-5 12,-1 1-32,2 1-48,0 1-60,-11 21-267,1 1-18,5-13 212,2-2 40,-2 3-35,-24 42-565,13-18 258,4-5 62,0 0-52,11-20 289,-8 15-258,-1 3-78,-1 2-85,0 2-89,5-9 164,1 0-33,-21 41-778,11-23 522,4-10 249,-2 1 39,-5 9-91,-16 25-327</inkml:trace>
  <inkml:trace contextRef="#ctx0" brushRef="#br0" timeOffset="210877.81">18846 715 3072,'-7'3'438,"-1"1"-53,0 0-57,0 1-60,0-1-62,1 0-66,1 0-69,1-1-72,-6 9 269,9-10-232,-11 15 76,-1-1-38,-15 16-7,-23 26-32,1 3-48,-25 32-112,22-28 39,18-20 59,-15 17 43,-23 33 64,-36 43 46,34-48-119,-37 33 31,-17 19 89,-2 18 93,44-53-72,-93 119 132,89-109-90,21-31-82,37-50-72,-8 6-36,31-33-107,17-18-21,18-18 118,-1-2 39,22-30 115,60-71 354,-8 28-66,41-48 96,-1-4-107,-1-2-95,0 0-83,-31 34-105,-1 2-39,20-22-17,50-59 25,-57 74-77,-113 122-22,66-74 69,-55 59-30,-1-1 32,-1 0 46,-3-2 56,-9 22-156,0-1-1,-1 1 0,1 0 1,0-1-1,-1 1 1,1-1-1,-1 1 1,0-1-1,0 1 1,0-1-1,1 1 1,-1-1-1,-1 1 1,1-1-1,0 1 1,0-1-1,-1 1 1,1-1-1,0 1 1,-1-1-25,1 2 8,-1 0 0,1-1 0,-1 1 0,1 0 0,-1-1 0,1 1 0,0 0 0,-1 0 0,1 0 0,-1-1 0,1 1 0,-1 0 0,1 0 0,-1 0 0,1 0 0,-1 0 1,1 0-1,-1 0 0,1 0 0,-1 0 0,0 0 0,1 0 0,-1 0-8,-8 3 50,-4 3-39,-7 5 10,1 1 0,-11 10-21,1 2-34,-8 9 34,-85 93-136,109-112 125,-177 188-58,-8 12 68,63-72 77,95-100-4,1 0-37,-41 45-52,8-7-72,-88 108-211,99-117 255,48-57-6,-1 0-45,10-12-25,4-6 80,5-8 11,1 1 13,0 0 0,7-7 17,24-25 7,0 2 26,135-150 212,-39 52-38,-16 16-30,-51 49-75,10-11-29,1 1-40,5-10 97,-44 44-6,-1 1 52,7-9 114,-15 19-10,-13 15 0,-11 16-137,-4 8-37,-8 10 18,-15 16-95,-10 11-42,-43 54-102,-49 43-123,61-67 133,1 2 35,-74 89-53,-17 18 65,-19 23 84,139-162-11,-290 338 161,111-122 7,126-148-49,3-5 41,-69 80 246,26-31 1,21-29-44,71-84-288,0 1 69,-10 14-159,33-35 18,-10 16-18,14-20-21,1 2-1,-5 12 22,9-22-15,1 0 0,0 0 0,0 0-1,0 0 1,1 1 0,-1-1 0,1 2 15,0-5-7,0 0 0,0-1 0,0 1 0,0 0 1,0-1-1,1 1 0,-1 0 0,0-1 0,0 1 1,1-1-1,-1 1 0,0-1 0,1 1 0,-1 0 1,1-1-1,-1 1 0,0-1 0,1 0 1,0 1 6,-1-1-6,1 1 1,0-1-1,-1 0 1,1 1 0,0-1-1,-1 0 1,1 0 0,0 0-1,-1 0 1,1 0 0,0 0-1,-1 0 1,1 0 0,0 0-1,-1 0 1,1 0 5,3-1-22,0 0 0,-1 0 0,1 0 0,0 0 0,-1-1 0,1 0 22,25-13-157,-2-3 42,-1-1 39,-1-2 33,21-24 40,-1-4 80,0 0 43,5-3-35,5-5-20,0-2-33,1-1-35,-2-3-38,18-23-28,-4-3 76,10-22 65,31-61 84,-51 76-84,0 0 33,122-192 304,-132 217-286,1 2-50,1 0-41,1 0-36,-8 11-22,8-9 33,98-113 112,-82 105-96,-23 28-3,6-6-10,-20 16 45,-25 31 4,-14 17 16,-31 40 65,0-1-74,-18 20-62,-82 93-86,-6 9 27,3 4 39,-57 70 47,-9-11 51,162-186-70,-24 22 88,-1 1 13,26-24-84,8-7-60,1 1-69,25-31 56,20-22 40,73-80-44,86-112 108,4-3 67,-65 79-28,152-169 250,-151 174-219,17-18-47,-107 120-80,165-191 31,-123 137-28,-1-2 37,-20 25 18,0 1 34,23-35 154,-31 43-74,-1 0 39,-13 16 208,4-12-422,-8 15 185,1 2 34,-9 14-134,-3 3-50,-1 4-35,0 0 0,0 0-1,0 0 1,0 0 0,0 0-1,0 0 1,0 0 0,0-1-1,0 1 1,-1 0-1,1 0 1,0 0 0,0 0-1,0 0 1,0 0 0,0 0-1,0 0 1,0 0 0,0 0-1,0 0 1,0 0-1,0 0 1,0 0 0,0 0-1,-1 0 1,1 0 0,0 0-1,0 0 1,0 0 0,0 0-1,0 0 1,0 0-1,0 0 1,0 0 0,0 0-1,0 0 1,0 0 0,-1 0-1,1 0 1,0 0 0,0 0-1,0 0 1,0 0-1,0 0 1,0 0 0,0 0-1,0 0 1,0 0 0,0 0-1,0 0 1,0 0 0,0 0-1,0 1 1,0-1-1,-1 0 1,1 0 0,0 0-1,0 0 1,0 0 0,0 0 0,-10 9-68,3-1 80,-25 41-5,8-13-35,-56 77-134,-5-3 84,-92 103 44,97-118 14,-138 161-73,-6-3 85,76-96 47,-85 77-77,121-122 30,3-2 36,41-36-130,39-38 14,5 2-47,22-32-19,7-7 95,9-7-11,4-4 43,-1-1 0,-1-1 0,1-1 27,46-49-48,-20 19 39,440-473 44,-295 311-38,-154 170-6,187-213-110,-96 95 139,-10 11 21,-36 51-54,215-224 27,-215 234 33,-1 0 52,-68 72-45,0 0-20,-4 5 22,-2 2 34,-2 1 54,-16 22-61,-2 3-56,-14 19-35,-62 98 4,52-77 13,-53 77 28,-24 33-53,-29 30-21,-382 514-86,398-540 141,-276 382 103,262-353-126,18-28 10,19-31 54,24-27-1,82-119-58,-25 39-29,3-2-53,11-17-57,1 0 0,-4 13 139,8-10-242,7-23 238,0 1 0,0-1 0,0 0 0,0 0 0,0 0 0,0 0 0,0 1 0,0-1 0,0 0 0,0 0 0,0 0 0,0 0 0,0 1 0,0-1 0,0 0 0,0 0 0,0 0 0,0 0 0,1 1 0,-1-1 0,0 0 1,0 0-1,0 0 0,0 0 0,0 0 0,0 0 0,0 1 0,1-1 0,-1 0 0,0 0 0,0 0 0,0 0 0,0 0 0,0 0 0,1 0 0,-1 0 4,1 0-15,-1 0 0,1 0-1,0-1 1,0 1 0,0-1 0,-1 1 0,1-1 0,0 1 0,-1-1 0,1 1 0,-1-1 0,1 0 0,0 0 15,23-26-112,1-5 66,9-13 39,46-52 39,-71 86-33,308-391-46,-266 333 47,152-199 10,-161 217 0</inkml:trace>
  <inkml:trace contextRef="#ctx0" brushRef="#br0" timeOffset="210878.81">17398 2591 15895,'83'-102'22,"32"-42"-40</inkml:trace>
  <inkml:trace contextRef="#ctx0" brushRef="#br0" timeOffset="210876.81">17601 2340 15899,'15'-19'-2</inkml:trace>
  <inkml:trace contextRef="#ctx0" brushRef="#br0" timeOffset="210874.81">17644 2286 15894,'131'-164'-17,"90"-133"53,-64 85 17,-50 70-46,-49 66 33,1-2-40,72-92-41,-44 57 63,-14 20 79,-37 47-11,0 1 34,-14 19 185,-12 16-96,-10 12-119,-7 7-6,-32 38-36,2 2-44,-36 52-83,-65 110-170,102-155 222,-92 142-110,-32 36 79,-17 32 28,6-21 16</inkml:trace>
  <inkml:trace contextRef="#ctx0" brushRef="#br0" timeOffset="210872.81">17769 2285 16505,'-1'1'0</inkml:trace>
  <inkml:trace contextRef="#ctx0" brushRef="#br0" timeOffset="210870.81">17558 2585 16491,'-5'6'-1</inkml:trace>
  <inkml:trace contextRef="#ctx0" brushRef="#br0" timeOffset="210868.81">17385 2823 16434,'-23'32'-8,"-166"247"-29,14-38 42,172-238-5,-155 208 59,26-37 37,29-42 16,26-36-32,29-35-11,32-40-87,31-37-76,23-42-13,24-37 49,36-38-22,32-41 21,21-32 59,16-33 48,97-117 30</inkml:trace>
  <inkml:trace contextRef="#ctx0" brushRef="#br0" timeOffset="210866.81">17539 2591 16553,'19'-26'3</inkml:trace>
  <inkml:trace contextRef="#ctx0" brushRef="#br0" timeOffset="210864.81">17765 2285 16501,'4'-5'-1</inkml:trace>
  <inkml:trace contextRef="#ctx0" brushRef="#br0" timeOffset="210862.81">17805 2231 16485,'66'-89'-27,"78"-94"-5,79-84 62,-13 16-1,-56 58 4,-89 108 30,-17 18 68,-34 45-31,-2-1 63,-11 18-102,-5 5-20,1 2-38,-1 0 0,1-1 0,-1 1 0,1 0 0,0 0-1,0 1 1,0-1 0,-2 2-3,-25 28-36,26-28 33,-31 38-38,1 1-1,1 4 42,-55 92-62,66-102 52,-86 134-1,-25 37-5,-37 58-53,58-89 26</inkml:trace>
  <inkml:trace contextRef="#ctx0" brushRef="#br0" timeOffset="210860.81">17457 2949 16652,'-20'29'-2,"-126"166"50,126-169-55,-42 56 12,-80 106 68,59-73-85,25-33-69,2-1-89,44-63-134,12-18 157,11-15-90,13-16 80,4-6 71,16-24 25,29-55-24,19-35 26,18-33 59,19-25 59,-113 185-49</inkml:trace>
  <inkml:trace contextRef="#ctx0" brushRef="#br0" timeOffset="210858.81">17874 2231 15698,'141'-197'30,"26"-12"50,-15 28 10,-17 29-31,183-210-16,-301 345-43,-30 34 0,-36 33 0,14-13 0,-9 16 0,-57 83-16,-32 32-54,-33 41 33,-139 193 72,270-356-18</inkml:trace>
  <inkml:trace contextRef="#ctx0" brushRef="#br0" timeOffset="210856.81">17397 2949 16303,'-94'131'91,"-61"96"112,31-40-33,30-40-26,28-38-58,48-81-56,11-17-13,0 0 0,0 1 0,1-1 1,1 1-1,0 0 0,0 2-17,5-14 1,0 0-1,0 0 1,0 0 0,0 0-1,1 0 1,-1 0 0,0 0-1,0 0 1,0 0 0,0 0-1,0 0 1,0 0 0,0 0-1,0 0 1,0 0 0,0 0-1,0 0 1,0 0 0,0 0-1,0 0 1,0 0 0,1 0-1,-1 0 1,0 0 0,0 0-1,0 0 1,0 0 0,0 0-1,0 0 1,0 0 0,0 1-1,0-1 1,0 0 0,0 0-1,0 0 1,0 0 0,0 0-1,0 0 1,0 0 0,0 0-1,0 0 1,0 0 0,0 0-1,0 0 1,0 0 0,0 0-1,0 0 1,0 0 0,0 1-1,0-1 1,0 0 0,0 0-1,0 0 1,0 0-1,9-10 28,105-132-113,-15 14 111,21-32 70,29-27-64,-92 116-36,116-145-15</inkml:trace>
  <inkml:trace contextRef="#ctx0" brushRef="#br0" timeOffset="210854.81">18093 2232 17195,'30'-39'-1,"322"-413"28,-180 223 42,-22 30-74,-23 35 10,-29 35 54,23-49 85,-114 167-137,13-23 6,-19 31-5,0 1 0,0 0 0,0-1 0,0 1 0,0-1-1,-1 1 1,0-1 0,1 1 0,-1-1 0,0 1-1,0-1-7,0 3 2,0-1-1,0 1 0,0 0 0,0 0 0,0 0 0,0 0 0,0 0 0,0 0 0,0 0 0,0-1 0,0 1 0,0 0 1,0 0-1,0 0 0,0 0 0,-1 0 0,1 0 0,0 0 0,0 0 0,0-1 0,0 1 0,0 0 0,0 0 0,0 0 0,0 0 1,0 0-1,0 0 0,-1 0 0,1 0 0,0 0 0,0 0 0,0 0 0,0 0 0,0 0 0,0 0 0,0 0 0,-1 0 1,1 0-1,0 0 0,0 0 0,0 0 0,0 0-1,-8 6 29,-22 36-45,-28 31-53,-22 32-33,-31 40 65,-20 38 69,-15 37 32,-11 29-80,46-76-19,-79 123-9</inkml:trace>
  <inkml:trace contextRef="#ctx0" brushRef="#br0" timeOffset="210852.81">17711 2967 17430,'-94'156'25,"-32"52"-41,14-35-10,23-36 20,72-110 4,-30 47-27,7-2-36,28-46 15,7-16-28,50-77-2,-18 27 43,45-73-11,28-41-11,34-40 6,-49 72 45,51-72 37</inkml:trace>
  <inkml:trace contextRef="#ctx0" brushRef="#br0" timeOffset="210850.81">18287 2303 17082,'40'-49'4,"616"-704"-67,-635 731 68,55-66 82,-57 65-31,-2-2-1,10-16-55,-24 33 34,-3 8-34,0 0 1,0 0-1,0 0 0,0 0 0,0 0 1,0 0-1,0 0 0,0 0 0,0 0 0,0 0 1,0 0-1,0-1 0,0 1 0,0 0 1,0 0-1,0 0 0,0 0 0,0 0 1,0 0-1,0 0 0,0 0 0,0 0 0,0 0 1,0 0-1,0 0 0,-1 0 0,1 0 1,0 0-1,0 0 0,0 0 0,0 0 1,0 0-1,0 0 0,0 0 0,0 0 0,0 0 1,0 0-1,0 0 0,0 0 0,0 0 1,0 0-1,0 0 0,-1 0 0,1 0 1,0 0-1,0 0 0,0 0 0,0 0 0,0 0 1,0 0-1,0 0 0,0 0 0,0 0 1,0 0-1,0 0 0,0 0 0,0 0 1,0 0-1,0 0 0,0 0 0,0 0 0,-4 3 1,0-1 0,0 1 0,1 0 0,-1 0 0,-1 3-1,-51 53 11,-36 40 37,-30 39-16,-18 38-21,-25 37 10,71-93-17,-70 95-51</inkml:trace>
  <inkml:trace contextRef="#ctx0" brushRef="#br0" timeOffset="210848.81">17842 2966 17295,'-127'193'14,"-123"188"-12,120-191-28,32-43 20,27-38 6,49-74 0,1 3 0,19-34 0,0-1 0,0 1 0,1-1 0,-1 1 0,1 0 0,0 0 0,0 0 0,1-1 0,-1 4 0,1-7 0,0 0 0,0 0 0,0 1 0,0-1 0,0 0 0,0 0 0,0 0 0,0 1 0,1-1 0,-1 0 0,0 0 0,0 0 0,0 1 0,0-1 0,0 0 0,0 0 0,0 0 0,1 0 0,-1 1 0,0-1 0,0 0 0,0 0 0,1 0 0,-1 0 0,0 0 0,0 0 0,0 1 0,1-1 0,-1 0 0,0 0 0,0 0 0,0 0 0,1 0 0,-1 0 0,0 0 0,1 0 0,0 0 0,0-1 0,0 1 0,0 0 0,0 0 0,-1-1 0,1 1 0,0-1 0,0 1 0,0-1 0,-1 1 0,2-1 0,6-7-4,0 1 0,0-1 0,-1-1 0,1-1 4,56-76-69,27-43 42,37-45 91,29-33 70,16-29-38,17-23-58</inkml:trace>
  <inkml:trace contextRef="#ctx0" brushRef="#br0" timeOffset="210846.81">18325 2480 17571,'266'-363'55,"-86"132"-44,-22 44 10,-26 36-32,-24 32-69,-56 59 34,-26 28 50,-20 24 28,1 0 0,-2-1 0,0 0 0,3-4-32,-7 3 20,-1 10-20,0 0 0,0 0-1,0 0 1,0 0-1,0 0 1,0 0 0,-1 0-1,1 0 1,0-1 0,0 1-1,0 0 1,0 0-1,-1 0 1,1 0 0,0 0-1,0 0 1,0 0-1,0 0 1,0 0 0,-1 0-1,1 0 1,0 0-1,0 0 1,0 0 0,0 0-1,-1 0 1,1 0-1,0 0 1,0 0 0,0 1-1,0-1 1,-1 0 0,1 0-1,0 0 1,0 0-1,0 0 1,0 0 0,0 0-1,0 0 1,-6 4-9,1 0 0,0 0 0,1 0 1,-1 0-1,1 1 0,-2 1 9,-58 72-27,-31 36 38,72-86-13,-82 97-28,-42 70-34,-16 28 90,-152 222 150</inkml:trace>
  <inkml:trace contextRef="#ctx0" brushRef="#br0" timeOffset="210844.81">18019 2966 17722,'-83'123'-21,"-50"97"-1,128-211 22,-114 191 54,19-34 74,63-103-18,3-5 40,25-41-96,-19 30 139,-28 51 167,30-50-238,3 1-55,13-22 23,10-27-89,0 0 0,0 0 0,0 0 0,0 1 0,0-1 0,0 0-1,0 0 1,0 0 0,0 0 0,0 0 0,0 0 0,0 0 0,0 0-1,0 0 1,0 0 0,0 0 0,0 0 0,0 0 0,0 1-1,0-1 1,0 0 0,0 0 0,0 0 0,0 0 0,0 0 0,0 0-1,0 0 1,0 0 0,1 0 0,-1 0 0,0 0 0,0 0 0,0 0-1,0 0 1,0 0 0,0 0 0,0 0 0,0 0 0,0 0 0,0 0-1,0 0 1,0 0 0,1 0 0,-1 0 0,0 0 0,0 0 0,0 0-1,0 0 1,0 0 0,0 0 0,0 0 0,0 0 0,0 0 0,0 0-1,0 0 1,0 0 0,1 0-1,5-6 53,5-9 19,-2-1 1,0 1 0,2-8-73,10-18 91,42-68 74,28-33-10,23-38-22,153-237 123,-162 254-175</inkml:trace>
  <inkml:trace contextRef="#ctx0" brushRef="#br0" timeOffset="210842.81">18363 2537 20314,'161'-211'-49,"-17"22"10,-51 63 47,1-1 58,-2 7 69,-65 85-85,-20 26-54,0 0 1,1 0-1,3-2 4,-1 6-27,-10 5 27,0-1-1,0 2 0,1-1 0,-1 0 1,0 0-1,0 0 0,0 0 0,1 0 1,-1 0-1,0 0 0,0 0 1,0 0-1,0 0 0,1 0 0,-1 0 1,0 0-1,0 0 0,0 1 0,0-1 1,0 0-1,1 0 0,-1 0 0,0 0 1,0 0-1,0 0 0,0 1 0,0-1 1,0 0-1,0 0 0,0 0 0,0 0 1,0 1-1,0-1 0,0 0 0,1 0 1,-1 0 0,-1 4-6,1-1 1,-1 0 0,1 0-1,-1 1 1,0-1 0,0 0-1,-1 0 1,1 0 0,-1 0 5,-17 34-65,-2 0 0,-15 19 65,12-21-20,-68 109-54,-46 76-41,23-36 91,-2-2 45,31-58-9</inkml:trace>
  <inkml:trace contextRef="#ctx0" brushRef="#br0" timeOffset="210840.81">18206 2967 20067,'-114'164'18,"-213"305"83,201-285-129,84-126-27,-2 1-43,6-9-142,19-23-70,13-23 153,6-4 153,-1 0-1,1 0 0,0-1 1,0 1-1,0 0 1,-1 0-1,1 0 1,0 0-1,0 0 0,0 0 1,0 0-1,0 0 1,-1-1-1,1 1 1,0 0-1,0 0 1,0 0-1,0 0 0,0 0 1,0 0-1,0-1 1,0 1-1,-1 0 1,1 0-1,0 0 1,0 0-1,0-1 0,0 1 1,0 0-1,0 0 1,0 0 4,1-16-135,5-2 55,12-22 13,-15 34 61,53-97-29,16-14 35,70-95-20,0 0 21,-17 3 3,-83 131 11</inkml:trace>
  <inkml:trace contextRef="#ctx0" brushRef="#br0" timeOffset="210838.81">18327 2519 18830,'173'-337'-4,"-84"152"76,-34 58-53,-21 44 5,50-111-21,-32 75 66,-30 73-8,2 0-45,1 2-41,1-1-35,13-23-87,-1-3-50,10-24-7,31-53-222,-76 142 421,64-122-208,-32 48 93,-16 26 90,-16 41 50,0 0-1,-1 0 0,0 0 0,-1-7-19,-1-12 9,0 27-24,-1 0 1,1 0-1,-2 1 0,1-1 1,0 0-1,-1 0 1,0 1-1,0-1 0,-1 1 1,1 0-1,-2-3 15,1 4-37,0-1 0,0 1 0,0-1-1,-3-1 38,4 3-47,-1 0 0,0 0-1,0 0 1,0 1 0,0-1-1,0 1 1,-3-1 47,2 0-58,-1 1 1,0 0 0,0 0-1,0 0 1,-1 1 57,-15 0-154,1 3 41,13-2 72,-5 2-8,10-3 47,0 1-1,0-1 0,0 0 0,0 0 1,0 0-1,0-1 0,0 1 0,-2-1 3,-27-4-20,22 4 13,1 0 1,-1 0 0,1-1-1,0-1 1,0 1 0,-3-2 6,6 1-5,-12-3-86,10 2 31,2-5 65,4-1 27,1 3-43,0 2-35,0 5 51,0-1 1,0 0 0,1 1 0,-1-1 0,0 0 0,0 1 0,1-1 0,-1 0 0,0 1 0,1-1 0,-1 1 0,1-1 0,-1 1 0,1-1 0,-1 1 0,1-1 0,-1 1 0,1-1 0,0 1 0,0-1-6,3-2 25,0-1-36,6-10-51,4 1 71,20-9 57,-21 15-78,-2-1-48,2-2 0,7-6 66,9-7 35,-19 16-60,1 0-34,7-2 25,9-4 83,2 0 31,-11 3-71,-21 13 101,0 2-64,-3 5 20,-53 30 2,46-31-72,0-1 0,-1 0 0,1-1 0,-2 0-1,1-1 1,-13 3-2,-1 0 42,14-5-4,0 1-1,-8 4-37,13-5-14,-1 0 0,1 0-1,-1-1 1,-1 0 14,9-2-3,0 0 0,0-1 0,0 0 0,-1 1 0,1-1 0,0 0 0,0 0 0,0 0 0,0 0 0,0 0 0,0-1 1,0 1-1,-1-1 0,1 1 0,0-1 0,0 0 0,0 1 0,1-1 0,-1 0 0,0 0 0,0 0 0,-1-2 3,-1-3-24,1-5 78,3-2 0,1 4-77,-1 4-40,0 0-52,-1 5 194,-4 0-20,5 0-57,0 0 0,0 0 0,-1 0 0,1 0 0,0-1 0,0 1 0,0 0 0,-1 0 0,1 0 0,0 0 0,0 0 0,0 0 0,-1 0 0,1-1 0,0 1 0,0 0 0,0 0-1,0 0 1,-1 0 0,1-1 0,0 1 0,0 0 0,0 0 0,0 0 0,0-1 0,0 1 0,0 0 0,0 0 0,0 0 0,-1-1 0,1 1 0,0 0 0,0 0 0,0-1 0,0 1 0,1 0-2,0-7 30,5 2-55,5-2-66,-2 1 15,-8 5 71,1 0-1,-1 0 0,0 1 0,0-1 0,0 1 0,1-1 0,-1 1 0,0 0 0,1-1 0,0 1 6,13-1-1,-2 1 67,-3-4 78,-7 3-136,1-1-1,-1 1 1,0-1 0,1 1-1,-1 0 1,1 0 0,1 0-8,2 0 2,0 0 1,1 1 0,-1 0 0,6 0-3,9 1 26,1-4 48,-22 3-71,0 0 0,0 0 0,0-1-1,0 1 1,0 0 0,0 0 0,0 0 0,0 0-1,0 0 1,0 0 0,0 1 0,0-1 0,0 0-1,0 0 1,0 1 0,0-1 0,0 0 0,0 1-3,0 0 6,1 0-1,-1 0 1,0 0 0,0 1 0,0-1 0,-1 0 0,1 0-1,0 1 1,0 0-6,4 7-12,2 2-24,4 6-5,-2 6 43,-8-23-2,14 41 31,10 23 97,-10-33-95,2-1-60,-5-11-41,2-1-50,-2-1 166,4 10 81,-1-2-32,-4-9-94,-11-16 0,1 1 0,-1-1 0,0 0-1,0 0 1,0 0 0,0 1 0,1-1-1,-1 0 1,0 0 0,0 1 0,0-1 0,0 0-1,0 0 1,0 1 0,0-1 0,1 0 0,-1 0-1,0 1 1,0-1 0,0 0 0,0 1 0,0-1-1,0 0 1,-1 0 0,1 1 0,0-1-1,0 0 1,0 0 0,0 1 0,0-1-3,-9 2 80,-13-6 55,-1-4-110,1-1 0,0-1-1,-10-6-24,-6-6-18,-17-10-77,1-4-90,10 3-176,-4-3-51,13 13 182,-1 0 144,-21-12 85,34 19-24,4 4-11,14 9 23,0 0-1,0 0 1,0 0-1,1-1 1,0 0-1,-1 1 1,1-1-1,-1-3 14,4 7-8,1-1-1,0 1 1,-1-1 0,1 0-1,0 1 1,-1-1-1,1 1 1,0-1 0,0 0-1,0 1 1,-1-1-1,1 0 1,0 1 0,0-1-1,0 0 1,0 1-1,0-1 1,0 1 0,0-1-1,1 0 1,-1 0 8,0 1-5,1-1 0,-1 0 0,1 0 0,-1 1 0,1-1 0,-1 0 0,1 1 0,-1-1 0,1 1 0,0-1 0,0 1 0,-1-1 0,1 1 0,1-1 5,13-5 17,1 3 68,9 3 12,12 8-49,-16-3-33,10 2-15,73 18-176,-53-11 124,2-2 36,41 12 66,-67-16 13,-1 1-1,11 6-62,-17-6 21,99 41 38,-58-26 31,-29-10 34,0 1 1,0 3-125,7 6 82,47 40-118,-57-42 88,1-1 0,1-2 0,20 10-52,7 3-19,-40-21 67,26 16 128,-31-17-154,-11-9 31,-2-1-5,0 0 27,-3 4 6,-4 0-49,6-3-17,-6 3 3,0-1 0,0 0 0,0 0 0,-1 0 0,0-1 0,1 0 0,-1-1 0,0 1 0,-6-1-18,0 1 18,1 1-1,-10 2-17,-5 6 26,1 0-1,-25 15-25,5-4-24,-19 11-68,-83 52 66,115-63-4,-18 17 30,-31 29 3,56-45 3,-112 104 113,49-39-115,40-37-64,-2-1-62,44-42 94,-5 3 27,-5 5-12,9-7-83,19-23-22,8-12 1,13-8-5,18-23 57,4-10 35,52-68-68,-41 43 67,147-240-97,-201 317 127,-2 4 3,-1-1 0,0 0 1,-1 0-1,0 0 0,3-11-2,-9 22 2,1 0 0,-1 0 1,0 0-1,0-1 0,1 1 0,-1 0 0,0 0 0,0-1 0,0 1 0,0 0 0,0 0 1,-1 0-1,1-1 0,0 1 0,0 0 0,-1 0 0,1 0 0,-1 0 0,1-1 0,-1 1 1,0 0-1,0 0 0,1 0 0,-1 0 0,0 0 0,0 1 0,0-1 0,0 0 0,0 0 1,0 0-1,0 1 0,0-1 0,0 0-2,-2 1 1,1-1 1,-1 0-1,1 1 0,-1 0 1,0-1-1,1 1 1,-1 0-1,1 0 0,-1 0 1,0 1-1,1-1 1,-1 0-1,1 1 0,-1 0 1,-1 0-2,-4 2 4,0 0 0,0 1 0,1 0 0,-1 0 0,1 1 0,-5 3-4,-10 10 5,-7 8-5,5-4 8,-2 1 35,-42 37 53,23-18-76,9-5-51,3 0-59,28-32 155,1 1-57,-4 3-91,1-1-169,7-7 137,1-2 15,3-3 25,3-4 40,27-34-118,-21 25 82,11-12 71,2 2 13,-10 13-78,13-10 65,-18 17-17,0-1 0,0 1 0,6-2 17,-9 6 13,0 0 0,0 0 0,4-1-13,-10 3 15,1 1 0,-1-1-1,1 1 1,-1-1 0,1 1 0,-1 0 0,1 0 0,0 0 0,-1 0-1,2 1-14,-3-1 9,1 0 0,-1 1-1,0-1 1,0 1-1,0-1 1,0 1 0,0-1-1,0 1 1,0 0 0,0-1-1,0 1 1,0 0-1,0 0 1,-1 0 0,1 0-1,0 0 1,0 0-1,-1 0 1,1 0 0,-1 0-1,1 0 1,-1 0 0,1 0-9,0 5 29,1-1 1,-1 1 0,0 0 0,0-1 0,-1 1 0,1 0 0,-1 0 0,-1-1 0,0 2-30,-3 22 86,-3 0-36,-2 2 41,-5 9-91,-31 65 267,38-90-231,-9 24 40,6-12-57,-2 5-55,11-25-20,7-12 13,-4 3 41,30-30 25,12-19 69,14-15 33,-44 52-117,1 0 0,1 1-8,34-27-65,17-13 3,0 3 50,-63 48 21,0-1 1,1 1-1,-1-1 0,0 1 1,1 1-1,2-2-9,-6 3 1,0 0 0,-1-1-1,1 1 1,0 0 0,-1 0 0,1 0-1,0-1 1,-1 1 0,1 0 0,0 0 0,0 0-1,-1 0 1,1 0 0,0 0 0,0 0-1,-1 1 1,1-1 0,0 0 0,-1 0-1,1 0 1,0 1 0,-1-1 0,1 0 0,0 1-1,-1-1 1,1 1 0,-1-1 0,1 0-1,-1 1 1,1-1 0,-1 1 0,1-1 0,-1 1-1,1 0 1,-1-1 0,0 1 0,1-1-1,-1 1 1,0 0 0,1-1 0,-1 1 0,0 0-1,0-1 1,0 1 0,0 0-1,0 2 2,0 0 0,0 1 0,0-1 1,-1 0-1,1 0 0,-1 0 0,0 0 1,0 0-1,0 0 0,-1 1-2,-18 31 15,-16 18 29,-2-1 45,-86 99 324,51-65-177,26-27-121,10-9-63,2 0-52,8-5-144,44-58 118,48-45-145,-31 27 0,15-11 171,8 0-84,42-33 19,-13 0 144,-15 14 17,-23 22-74,-40 32-26,0 1 2,0-1-1,1 1 0,4-1 3,6-1 29,-16 8-19,0-1 0,-1 1-1,1 0 1,0-1 0,0 1 0,-1 1 0,1-1-10,-2 0 1,0 0 0,-1 0 0,1 0 1,0 0-1,-1 0 0,1 0 0,0 0 0,-1 0 1,1 0-1,0 1 0,-1-1 0,1 0 1,0 0-1,-1 1 0,1-1 0,-1 0 0,1 1 1,-1-1-1,1 0 0,-1 1 0,1-1 0,-1 1 1,1-1-1,-1 1 0,1-1 0,-1 1 0,0-1 1,1 1-1,-1-1 0,0 2-1,0-1 4,0 1-1,0 0 1,0-1-1,-1 1 1,1 0-1,-1 0 1,1-1-1,-1 1 0,0-1 1,0 1-1,1-1-3,-7 12 68,0-1 0,-1-1-1,0 1 1,-6 5-68,-12 12 109,-2 0-41,2-2-57,-104 118 84,6 5 98,56-67-60,53-64-102,-49 58 79,1 2-44,0-1-54,2 0-65,48-61 39,-18 24-26,15-13-18,16-26 46,-1 0 0,0 0 0,0 0 0,1 0 0,-1 0 0,1 1 0,-1-1 0,1 1 12,0-2-2,0-1-1,0 0 1,0 1-1,0-1 1,0 0-1,0 1 1,1-1-1,-1 0 1,0 1-1,0-1 1,0 0-1,0 0 1,0 1-1,1-1 1,-1 0 0,0 1-1,0-1 1,0 0-1,1 0 1,-1 0-1,0 1 1,1-1-1,-1 0 1,0 0-1,0 0 1,1 1-1,-1-1 1,0 0-1,1 0 1,-1 0-1,0 0 1,1 0-1,-1 0 1,0 0-1,1 0 1,-1 0 0,0 0-1,1 0 1,-1 0-1,0 0 1,1 0-1,-1 0 1,1 0-1,-1 0 1,0 0-1,0 0 1,1-1-1,-1 1 1,0 0-1,1 0 1,-1 0-1,0 0 1,1-1-1,-1 1 3,6-4-14,0 1-1,0-2 0,0 1 1,0-1-1,-1 1 0,0-1 1,0-1-1,2-3 15,3-2-21,28-29-28,0-2 32,108-115 63,-80 92-74,-48 47 7,85-80-53,-2-1 78,-1 0 88,-4-1 99,-83 83-179,-12 17-12,-1 0 0,0 0 1,0 0-1,0 0 0,0 0 0,0 0 0,0 0 1,0-1-1,0 1 0,0 0 0,0 0 1,0 0-1,0 0 0,0 0 0,0 0 0,1 0 1,-1 0-1,0-1 0,0 1 0,0 0 1,0 0-1,0 0 0,0 0 0,0 0 0,0 0 1,0 0-1,-1 0 0,1-1 0,0 1 1,0 0-1,0 0 0,0 0 0,0 0 0,0 0 1,0 0-1,0 0 0,0 0 0,0 0 1,0-1-1,0 1 0,0 0 0,0 0 0,-10 4 27,-13 9 43,1 1 0,-14 12-70,24-17 20,-28 22 144,-32 32-164,-30 39 105,27-26-54,-308 302 253,87-71-113,276-286-185,-3 4-4,-21 21-12,37-39-12,-1-1 0,0 0-1,0 0 23,7-6-7,1 0 0,-1 1 0,1-1 0,-1 0 0,1 1 0,-1-1 0,1 0-1,-1 0 1,1 0 0,-1 1 0,1-1 0,-1 0 0,1 0 0,-1 0-1,1 0 1,-1 0 0,1 0 0,-1 0 7,1 0-3,-1 0 0,1 0 0,0 0 0,0-1-1,0 1 1,0 0 0,0 0 0,-1 0 0,1 0 0,0-1 0,0 1-1,0 0 1,0 0 0,0 0 0,0-1 0,0 1 0,0 0 0,0 0-1,0 0 1,0-1 0,0 1 0,0 0 0,0 0 0,0-1 0,0 1 0,0 0-1,0 0 1,0-1 3,8-18-130,9-8 48,16-16 17,-6 8 25,31-40-40,14-10 5,-1-17-425,40-78 500,-68 108-102,-35 58 85,49-80-345,18-50 362,-14 1-205,-24 46 26,-5 2 14,-28 80 138,-1-1 0,2-13 27,-5 24 3,0 0-1,1 0 1,-2-1-1,1 1 1,-1 0-1,1-1 0,-2 1 1,1 0-1,-1 0 1,0 0-3,2 3 1,-1 1-1,1 0 1,-1 0 0,0 0 0,0 0-1,0 0 1,1 0 0,-1 0 0,0 0 0,0 0-1,-1 0 1,1 0 0,0 0 0,0 1 0,0-1-1,0 1 1,-1-1 0,1 0 0,0 1-1,-1 0 1,1-1 0,0 1 0,-1 0 0,1 0-1,-1 0 1,1-1 0,0 1 0,-1 1 0,1-1-1,-1 0 1,1 0 0,0 0 0,-1 1-1,1-1 1,0 1 0,-1-1 0,1 1-1,-8 2 3,0 2 0,0-1 0,0 1 0,1 0 0,0 0 0,0 1 0,1 0 0,0 1-1,-4 3-2,-50 50 26,3 2 0,3 3 0,-4 11-26,-143 214 84,168-238-86,-123 195-30,83-120 57,-43 63 65,22-53-27</inkml:trace>
  <inkml:trace contextRef="#ctx0" brushRef="#br0" timeOffset="211402.37">17732 2967 17589,'-39'56'0,"3"3"166,2 5-166,-3 3 74,-8 10 26,-6 9 189,-16 46-289,16-14 188,-20 66 158,33-85-171,-1-2-36,-9 17-14,20-47-84</inkml:trace>
  <inkml:trace contextRef="#ctx0" brushRef="#br0" timeOffset="-212970.47">16786 5209 20183,'-7'24'14,"-23"79"39,3 2-39,-47 245-64,51-202 70,9-32 23,10-67-51,0 5-70,0 0-111,4-51 170,-1 8 34,1 1-104,-1 1-119,1 4-216,0-11 119,0-5 168,0-2 19,1-7-36,-1 0 130,0-3 44,4-157-252,1 30 32,-3-3-35,0-32-17,1 60 137,15-181-45,-16 265 148</inkml:trace>
  <inkml:trace contextRef="#ctx0" brushRef="#br0" timeOffset="-212971.47">16761 4241 17334,'2'-10'-5,"10"-53"-5,2 1 34,19-72 3,27-65-112,13 8 91,-21 66 73,-37 88-65,12-51 147,-20 61-160,0 0-60,-3 6 71,-4 2 85,-3 4 25,2 12-94,0 1 1,0 0-1,0-1 1,0 1 0,-1 0-1,1 0 1,-1 0-1,-1-2-28,2 4 10,0-1 0,1 0 1,-1 1-1,0-1 0,0 1 0,0-1 0,0 1 0,0-1 1,1 1-1,-1 0 0,0-1 0,0 1 0,0 0 0,0 0 0,0-1 1,0 1-1,-1 0-10,-1 0 12,1 0 1,0 1 0,0-1-1,0 0 1,0 1-1,0 0 1,-1-1-1,0 1-12,-4 3 35,0-1-1,0 1 0,0 0 1,-3 3-35,-23 20 92,-11 16-74,3 3-37,15-14 46,17-21-1,-8 12 26,0 0 0,1 2-52,-2 7 35,1 1 0,-4 15-35,-22 71 46,17-37 15,7-20 20,-6 17 34,-24 79 42,-12 86 118,15-5-275</inkml:trace>
  <inkml:trace contextRef="#ctx0" brushRef="#br0" timeOffset="-210989.96">16395 4904 19568,'-19'203'106,"5"109"-106,45 734 34</inkml:trace>
  <inkml:trace contextRef="#ctx0" brushRef="#br0" timeOffset="-210988.96">16408 6823 19759,'13'271'50,"-1"40"-14,-7-126-93,-5-123 2,0-1-40,0 0-56,0-52 85,0 14-158,-2-13 61,-1-2-45,2-4 66,-1-3 37,-1-3-24,-2-11-12,1-13 16,0-14 8,1 0 28,-6-34-75,0-1 38,-9-77-39,-32-283-47,14-56 174,22-257 44,28 456-86,42-219 80,-51 484-11</inkml:trace>
  <inkml:trace contextRef="#ctx0" brushRef="#br0" timeOffset="-212975.47">16433 4545 17082,'32'-114'-59,"6"-9"-49,-10 36 20,-12 29 60,18-51 10,-13 43 27,-3 0 0,-3-4-9,-14 55 52,-1 10-36,-1 7 7,-6 34-20,1-1-1,1 7-2,-5 35 11,-3-5 23,-1-1-34,-19 101-39,27-134 43,-9 59 3</inkml:trace>
  <inkml:trace contextRef="#ctx0" brushRef="#br0" timeOffset="-212977.47">16521 4501 16915,'-7'44'4</inkml:trace>
  <inkml:trace contextRef="#ctx0" brushRef="#br0" timeOffset="-212979.47">16459 4904 16917,'-10'67'-6,"-32"267"102,15-83-88,5 1-33,-6 254-49,23-169 69,7-69 92,24 360-39,-12-436 12,3-2 60,28 141-64,12-4-73,4 23-102,-60-347 116,11 74-51,15 105-5,-18-117 8,-2-12-23,-1 1-39,-1-1-49,0 1-58,-5-49 231,0 1-57,1 7-167,-1-8-79,0-16 38,-1-27 24,0-1 50,-2-9 11,-2-23-33,-2-29-100,-1-14-14,-3 0 62,-3-1 66,-3 2 71,-5-27-33,0 7 51,-15-69 7,-32-150-171,27 117 174,-38-203-51,36 200 40,-7-17-128,16 86 162,19 85 87,2 1 49,-8-38 72,15 80-49,-1 2 68,7 32-119,0 0 53,0 8-31,3 14 31,-2-15-93,10 47 172,-3-16-92,24 108 223,13 71 94,51 331 584,-65-360-707,-1 0-74,-12-82-55,27 132 258,-25-133-266,0 0-57,38 211 148,44 240 185,-59-331-238,80 286 164,-99-421-240,1 0-35,17 55-14,66 179 7,-71-221 2,1 0 48,-9-27-40,31 94-112,-37-105 42,4 8 26,-19-44 24,-1 0 33,0-7-27,3 6-30,-8-20-100,-6-12-89,1 4 65,2 1 74,-5-18 49,0 0 0,-11-22-24,7 31-39,2 5 37,7 5 65,2 4 6,0 1-85,0 3-65,0 12 45,0-6 24,0 0 0,1 0 0,0 0 1,1 0-1,0 0 0,3 7 12,-4-12-4,1-1 1,0 1-1,-1-1 0,1 0 1,1 1-1,-1-1 0,0 0 1,1 0-1,0 0 0,-1-1 1,1 1-1,0-1 0,1 1 1,-1-1-1,0 0 0,1 0 0,3 1 4,-3-1-5,1-1 0,-1 1 0,1-1-1,0 0 1,3 0 5,28 0-64,-21-2 12,-1-1 1,0 0-1,11-3 52,14-6-113,-28 7 109,0 0 0,0-1 1,-1 0-1,2-2 4,28-15 92,1 2-65,11-3-113,38-10 86,-29 13 20,233-74 77,-168 52-124,-89 29-3,0 0 40,26-9 126,6 1-136,-11 9-10,-17 4 18,-1-1 0,26-11-8,-64 20 5,0-1-1,1 0 0,-1 0 1,0 0-1,0 0 0,0-1 1,0 1-1,0-1 0,-1 1 0,1-1 1,0 1-1,0-2-4,0 1 15,-1-1-1,1 1 1,-1-1 0,0 0 0,1 1-1,-1-1 1,-1 0 0,1 1-1,0-1 1,-1 0 0,0 0-1,1 0 1,-1-2-15,-1-4 44,0 1-1,0 0 0,0 0 1,-3-6-44,-5-14 21,0 4-125,-3 0 52,0-1 48,1 2 41,-6-7 23,-3-6-2,9 10-85,-7-22-62,0 0 70,-32-113 137,33 90-128,-4-14-76,-2-3 72,-3-1 58,-2 5 44,6 22-53,3 1-32,-13-35-68,4 13 13,1 1 53,-58-190 140,49 154-135,13 44-6,-15-36-65,-3-9 13,-22-61 80,-6-18-46,-1-29 130,38 113-114,3 3-54,15 57 46,-81-344-112,63 225 99,-44-267-81,41 253 117,11 40 15,-15-197-81,36 313 52,-16-196-53,11-159 54,15 275-26,4 1-1,14-33 27</inkml:trace>
  <inkml:trace contextRef="#ctx0" brushRef="#br0" timeOffset="-214635.92">17385 4559 17652,'2'-14'-9</inkml:trace>
  <inkml:trace contextRef="#ctx0" brushRef="#br0" timeOffset="211401.37">17423 4365 17454,'12'-61'-59,"34"-188"-321,-33 173 319,-2-1 66,2-7 60,4-24 33,-9 36-74,-7 47-26,-1 17-23,0-1 0,0 1-1,-1 0 1,-1 0 0,-1-6 25,3 14-5,0-1 0,0 1 0,0-1 0,0 1 0,-1-1 0,1 1 0,0-1 0,0 1 0,-1-1 0,1 1 0,0-1 0,0 1 0,-1-1 0,1 1 0,-1-1 0,1 1 0,0 0 0,-1-1 0,1 1 0,-1 0 0,1-1 0,-1 1 0,1 0 0,-1 0 0,0-1 5,0 1-3,1 0-1,-1 1 0,0-1 1,1 0-1,-1 0 0,0 0 1,1 1-1,-1-1 0,0 0 1,1 0-1,-1 1 0,1-1 1,-1 1-1,1-1 0,-1 0 1,1 1-1,-1-1 1,0 1 3,-10 13-20,2 0 35,7-11-7,-7 13 32,1-1-1,1 2 0,-5 16-39,-33 86 45,-11 28-10,4 14-51,25-66-20</inkml:trace>
  <inkml:trace contextRef="#ctx0" brushRef="#br0" timeOffset="-212981.47">17025 5172 17019,'-6'28'1</inkml:trace>
  <inkml:trace contextRef="#ctx0" brushRef="#br0" timeOffset="-210991.96">17018 5209 17021,'-41'199'6,"-59"507"1,75-451 62</inkml:trace>
  <inkml:trace contextRef="#ctx0" brushRef="#br0" timeOffset="-208199.83">16817 7218 17156,'-6'311'6,"79"734"202,-8-631-178,-51-335-28</inkml:trace>
  <inkml:trace contextRef="#ctx0" brushRef="#br0" timeOffset="-208198.83">17001 9298 17395,'16'94'-11,"46"295"-147,-55-343 22,12 61 0,-12-70 10,0-6-61,-1 0-104,-3-16 100,1 0-36,-1 0-39,0 0-40,-5-27 102,-1 0 47,-2-14-63,-1-3 70,-17-62 5,-4 0 46,-10-34 50,-18-119 27,9-8-37,10 46-15,15 98 44,-68-381-104,15 0 69,-18-168 75,76 541-2</inkml:trace>
  <inkml:trace contextRef="#ctx0" brushRef="#br0" timeOffset="-210992.96">16526 6394 13910,'-3'-45'-12,"-7"-211"-30,12 36 15,5 34 32,18-125 75,-4 126-43</inkml:trace>
  <inkml:trace contextRef="#ctx0" brushRef="#br0" timeOffset="-210995.96">16689 5208 15076,'-37'368'38,"32"-304"-23,-17 208 93,6 3 57,10-103-33,6-162-127</inkml:trace>
  <inkml:trace contextRef="#ctx0" brushRef="#br0" timeOffset="-208201.83">16596 7146 15819,'1'105'39,"18"267"135,13-6-24,22 3-103,10-42 7,-17-132-31,-10-64-41,2-6-10,22 64 74,10 36 34,-25-76-77,-10-26-9,6 24 1,-10-55-85,-18-53-20,-10-28 40,-2-1-33,-3-17-64,0-4 59,-1-12 4,-13-65-86,-3-2 52,-49-182-120,13 83 130,16 46 47</inkml:trace>
  <inkml:trace contextRef="#ctx0" brushRef="#br0" timeOffset="-208200.83">16963 9148 14751,'-49'-196'-95,"-21"-103"-33,25 95 48,3-3 34,-7-43 23,-21-123 33,8 18-16,46 237-19</inkml:trace>
  <inkml:trace contextRef="#ctx0" brushRef="#br0" timeOffset="-210996.96">16481 6465 14205,'-23'-273'-68,"10"-84"16,21-69 57,18 142 198,-13 192-203</inkml:trace>
  <inkml:trace contextRef="#ctx0" brushRef="#br0" timeOffset="-212986.47">16610 4330 14337,'47'-213'47,"-33"156"-27,7-28-79,1-4-27,-8 30 67,-2 10 53,-2 0 65,-8 42-6,-3 15-101,1 2-19,0 12 11,-1 4 38,-6 110 0,-7 99-17,8-153 7</inkml:trace>
  <inkml:trace contextRef="#ctx0" brushRef="#br0" timeOffset="-210999.96">16679 5209 14790,'-5'514'209,"6"-120"-142,4-142-43</inkml:trace>
  <inkml:trace contextRef="#ctx0" brushRef="#br0" timeOffset="-210998.96">16708 7217 15276,'2'60'16,"6"137"25,7 118 60,1-61 36,37 446 419,-23-401-374,-11-118-153,11 105 4,13-5-20,-35-246-27,1 1 1,8 16 13,16 26-107,-17-48-90,-16-30 192,1 1 0,-1-1 0,0 1 0,0-1 0,1 0 1,-1 1-1,0-1 0,1 0 0,-1 1 0,1-1 0,-1 0 0,1 0 0,-1 0 0,0 1 1,1-1-1,-1 0 0,1 0 5,5-2-31,3-11 22,-8 10-7,0 2 12,0 0-4,-1-1 0,1 1-1,0-1 1,0 0 0,-1 0-1,1 1 1,-1-1 0,1 0-1,-1 0 1,0 0 0,0 1 0,0-1-1,0-2 9,-2-24-160,-5-23 160,-7-35-131,0 0 53,-28-170-65,13 52 10,-26-147-151,13 86 85,16 88 106,21 143 81,-29-210-50,2-1 36,-21-244 67,36 241-25</inkml:trace>
  <inkml:trace contextRef="#ctx0" brushRef="#br0" timeOffset="-211000.96">16627 6369 14584,'3'-538'-5,"15"260"-94,22-66 99</inkml:trace>
  <inkml:trace contextRef="#ctx0" brushRef="#br0" timeOffset="-212990.47">16937 4241 14762,'36'-92'2,"53"-116"-64,9 4-14,-26 74 52,-28 58 68,13-23-5,-23 32-95,-31 56 48,5-12-9,-7 18 21,-1 1-1,0-1 1,1 0-1,-1 0 1,0 0-1,0 0 1,0 1 0,0-1-1,0 0 1,0 0-1,0 0 1,0 0-1,0 0 1,0 0-1,0 1 1,-1-2-4,-1 2 43,-3 5-1,1 2-22,0 0 1,0 0-1,-1 3-20,-3 10 14,-3 18-14,-12 59 21,0 39-15,-3 38-6,-1 32 0,11-62 0</inkml:trace>
  <inkml:trace contextRef="#ctx0" brushRef="#br0" timeOffset="-211003.96">17139 5172 14782,'-15'264'18,"1"568"81</inkml:trace>
  <inkml:trace contextRef="#ctx0" brushRef="#br0" timeOffset="-203156.49">17134 7200 15004,'15'539'62,"-3"-234"-30,-6-164 28,-3-9 35,-1 79 121</inkml:trace>
  <inkml:trace contextRef="#ctx0" brushRef="#br0" timeOffset="-203157.49">17226 8528 15034,'-6'-543'-151,"-20"-332"-12</inkml:trace>
  <inkml:trace contextRef="#ctx0" brushRef="#br0" timeOffset="-211004.96">17169 6268 14511,'-6'-277'-95,"6"-167"35,21-2 87</inkml:trace>
  <inkml:trace contextRef="#ctx0" brushRef="#br0" timeOffset="-211007.96">17258 4187 14341,'2'-8'-2,"78"-295"111,-46 197-157,-24 77 18,23-68-92,-13 51 23,4 2-40,-20 39 103,0-1-1,0 1 0,0 0 1,2-1 36,-5 5-9,0 0 0,0 0-1,0 0 1,0 0 0,1 0 0,-1 0 0,0 0 0,1 1 0,-1-1-1,0 0 1,1 1 0,-1-1 0,1 1 0,-1-1 0,1 1 0,-1 0 0,1 0-1,0 0 1,-1-1 9,0 2 0,0-1-1,0 0 0,0 0 1,0 1-1,0-1 0,0 1 1,-1-1-1,1 1 0,0-1 1,0 1-1,-1-1 1,1 1-1,0-1 0,-1 1 1,1 0-1,-1 0 0,1-1 1,-1 1-1,1 0 0,-1 0 1,1-1-1,-1 1 1,0 0-1,0 0 0,1 0 1,1 8 14,1-1-1,-1 1 0,-1 0 1,1 6-14,4 76 69,-5-14-15,-3 1-36,-13 160-80,9-146 36,-10 137 42,-26 613 175,30-482-195,-5 28-28,-8 0 60,5-142 29</inkml:trace>
  <inkml:trace contextRef="#ctx0" brushRef="#br0" timeOffset="-211006.96">17345 7110 14218,'-3'25'11,"-20"229"64,3-1 67,3-1 58,6-2 50,7-167-221,1-16-32,1 0-37,2-3-49,4-1-59,-2-51 36,-2-12 111,0 0 0,0 0 0,0 0 0,0 0-1,0 0 1,0 0 0,0 0 0,0 0 0,0 0 0,0 0 0,0 0-1,0 0 1,0 0 0,0-1 0,0 1 0,0 0 0,1 0 0,-1 0-1,0 0 1,0 0 0,0 0 0,0 0 0,0 0 0,0 0 0,0 0 0,0 0-1,0 0 1,0 0 0,0 0 0,0 0 0,0 0 0,0 0 0,0 0-1,0 0 1,0 0 0,0 0 0,1 0 0,-1 0 0,0 0 0,0 0-1,0 0 1,0 0 0,0 0 0,0 0 0,0 0 0,0 0 0,0 0 0,0 0-1,0 0 1,0 0 0,0 0 0,0 0 0,0 0 0,0 0 0,0 0-1,0 0 1,0 1 0,1-1 0,-1 0 0,0 0 0,0 0 0,0 0-1,0 0 1,0 0 0,0 0 0,0 0 0,0 0 1,3-21-79,-1-139 3,-3 81 14,0-40 4,-1-1 48,-7-242 112,4 204-67,1 1-51,-2-57-25</inkml:trace>
  <inkml:trace contextRef="#ctx0" brushRef="#br0" timeOffset="-211008.96">17233 6268 14275,'-1'-37'7,"17"-482"41,-4 374-52,16-65-72,-1 59 40,43-189 14,4 66-74,-44 185 106,4-1 33,-5 20 1,20-29-44,13-11 15,21-22-15,12-4-18,55-58-50,-107 141 41,-3-1 33,11-17 127,7-21-133,75-125 81,-42 76-60,-2-1 82,-68 106-100,-15 26 23,-9 14-10,-1 3-42,-40 79-143,1 3 42,-73 140-131,64-138 226,-137 226-16,65-141 45,-60 92 16,58-44 52,15 6-39,83-171-21,-123 286 17,111-241-6,-63 149 58,95-236-63,0 0 0,-1 0-1,-9 10-10,17-25 0,-12 12-1,6-12-22,6-2 20,1 0 0,-1 0-1,1 0 1,0 0 0,-1-1-1,1 1 1,-1 0 0,1 0 0,-1-1-1,1 1 1,0 0 0,-1 0-1,1-1 1,0 1 0,-1 0 0,1-1-1,-1 1 4,-1-4-9,0 0 0,0 0 1,0-1-1,1 1 0,-1 0 0,1 0 0,0-1 0,0 1 0,1-1 0,-1 1 0,1 0 1,0-2 8,-1-28-102,3-34 102,9-30-62</inkml:trace>
  <inkml:trace contextRef="#ctx0" brushRef="#br0" timeOffset="211393.37">17341 4187 13665,'25'-94'46,"44"-138"121,-31 120-47,6 1 1,5 2 0,8-6-121,49-65 70,72-85-44,-176 262-26</inkml:trace>
  <inkml:trace contextRef="#ctx0" brushRef="#br0" timeOffset="210834.81">18302 2411 14344,'20'-28'-3,"106"-126"-3,67-84 17,-102 115 27,-20 30-48,25-32-23,-28 33 41,45-64 69,-60 76-67,80-106 108,-81 111-98,12-14-16,-45 65-76,9-7 72,-4 5-34,3-4 24,0-2 10,0-8-84,-16 22 49,-9 15 34,-1 0 0,0 0 0,0 0 0,0 0-1,-1 0 1,1 0 0,0-2 1,-1 3-1,0 0 0,-1 0 0,1 1 0,0-1 0,-1 0 0,1 0 0,-1 1-1,1-1 1,-1 1 0,0-1 0,0 0 0,0 1 0,0-1 0,0 1 0,0 0 0,0-1 0,-1 1-1,1 0 1,-1 0 0,1-1 0,-1 1 0,1 0 0,-1 1 0,-1-2 1,-19-9-153,-1 1 52,-6 2 30,-16 1 32,25 5 18,-1 2 0,-14 1 21,9 0-49,2 2-35,-9 0 51,18-2 45,-1-1 0,1 0 0,-1-1 0,-1-1-12,-6-2-23,-1-3-49,8-1 23,15 8 43,0-1-1,0 0 1,0 0-1,0 0 0,1 0 1,-1 0-1,0 0 1,0 0-1,1 0 1,-1 0-1,1 0 1,-1 0-1,1 0 0,0 0 1,-1 0-1,1-1 1,0 1-1,0 0 1,0 0-1,0 0 1,0-1 6,0-5-52,0 0 0,1 0 0,0 0 0,2-4 52,-1 2-160,-2-2 101,-4 3 107,4 8-41,0 0 0,0 0-1,-1 0 1,1-1-1,0 1 1,-1 0 0,1 0-1,-1 0 1,1 0-1,0 0 1,-1 0 0,1 0-1,0 0 1,-1 0-1,1 0 1,0 0 0,-1 0-1,1 0 1,-1 0-1,1 0 1,0 0-1,-1 0 1,1 0 0,0 1-1,-1-1-6,-16 7 154,-1 0-81,-23 10 36,41-17-105,0 0-1,-1 0 0,1 1 1,-1-1-1,1 0 0,-1 0 1,1 1-1,0-1 1,-1 0-1,1 1 0,0-1 1,-1 0-1,1 1 0,0-1 1,-1 0-1,1 1 0,0-1 1,0 1-1,-1-1 1,1 0-1,0 1 0,0-1 1,0 1-1,0-1 0,0 1 1,0-1-1,0 1 0,0-1 1,0 0-1,0 1 1,0-1-1,0 1 0,0-1 1,0 1-1,0-1 0,0 1 1,1-1-1,-1 0 0,0 1 1,0-1-1,1 1 1,-1-1-1,0 0 0,0 1 1,1-1-1,-1 0 0,1 1-3,8 11 42,2-2-58,-6-5-29,-1 0 55,0-1 1,0 1 0,0 0-1,-1 0 1,0 1-1,0-1 1,0 0-1,-1 1 1,0 0-1,0-1 1,1 7-11,-2-4 18,0 1 1,0 0-1,-1 0 1,0-1-1,-1 1 1,0 0-1,-1 7-18,-2-2 50,0 0-1,-1-1 0,0 1 0,-4 7-49,-11 13 142,-1-4 37,18-26-154,1-1-7,0-1 0,0 1-1,0-1 1,0 0 0,-1 0-1,1 0 1,-1 0-18,3-1 1,0-1-1,0 0 1,-1 0-1,1 0 1,0 0 0,0 0-1,0 0 1,-1 0-1,1 0 1,0 0 0,0 0-1,0 0 1,-1 1-1,1-1 1,0 0 0,0 0-1,0 0 1,-1 0 0,1-1-1,0 1 1,0 0-1,-1 0 1,1 0 0,0 0-1,0 0 1,0 0-1,-1 0 1,1 0-1,0 0 1,0 0-1,0-1 0,0 1 1,0 0-1,0 0 1,0 0-1,0 0 1,0 0-1,0 0 1,0 0-1,0-1 1,0 1-1,0 0 1,0 0-1,0 0 1,0 0-1,0 0 1,0 0-1,0-1 1,0 1-1,0 0 1,0 0-1,0 0 1,0 0-1,0 0 1,0 0-1,0 0 1,0 0-1,1-1 0,-1 1 1,0 0-1,0 0 1,0 0-1,0 0 1,0 0-1,0 0 1,0 0-1,0 0 1,1 0-1,-1 0 1,0 0-1,0 0 0,3-2 1,0 1 0,0 0 0,0 0 0,1 0 0,-1 0 0,0 1 0,3-1-1,-2 0 0,1 0-1,0 0 1,-1 0 0,1 0 0,3-2 0,49-27-7,-26 13-40,22-7 47,-15 9-50,1 2 34,8 0 46,34-5-30,-25 8-33,-10 0 19,-1-4 37,-26 8 26,1 0-1,1 1 1,15-2-49,-18 5-45,-14 2 60,0 0 0,0 0 0,0 0 0,0 1-1,-1-1 1,2 1-15,-4-1 5,0 1-1,0-1 1,0 0 0,0 1-1,0-1 1,0 1 0,0-1-1,0 1 1,0-1-1,0 1 1,-1-1 0,1 1-1,0 0 1,0-1-1,-1 1 1,1 0 0,-1 0-1,1-1 1,0 1 0,-1 0-1,1 1-4,-1-1-2,1 1-1,-1-1 1,0 0-1,0 1 1,0-1-1,0 1 1,0-1-1,0 1 1,0-1-1,-1 1 1,1-1 0,-1 1 2,-4 15 61,-1 1 0,-1-1 0,-7 11-61,7-15 10,-1-1 0,0 0 0,-3 2-10,-81 95 27,38-42-27,-8 8 0,-20 37 0,10 5 0,-69 87 0,106-154 0,-75 100 0,9-13-23,5 4-40,-55 106 23,83-122 96,3 10-56,-67 163 90</inkml:trace>
  <inkml:trace contextRef="#ctx0" brushRef="#br0" timeOffset="210832.81">18363 2877 15125,'-34'76'23,"30"-65"-20</inkml:trace>
  <inkml:trace contextRef="#ctx0" brushRef="#br0" timeOffset="-211019.58">18323 2967 15152,'-148'371'133,"89"-208"-99,-26 73-20,-123 383 23,124-298 67,46-159-6,1-2 36,-25 140 333,13 3-1,-3 256-466,45-376-48,4-1 53,9 409 160,2-339-137,-4-144-97,-2-1 65,-3 41 74,-14 197 162,9-283-305,-3-4-64,7-45 102,1-7-10,0 0-68,-2-14-39,-3-16 1,2 0 40,-1-52-119,4 30 72,-3-29-51,-10-157-1113,-14-26 1322,9 139-274,-1-3 83,-2-6 59</inkml:trace>
  <inkml:trace contextRef="#ctx0" brushRef="#br0" timeOffset="-211018.58">17252 6465 13436,'-2'-11'5</inkml:trace>
  <inkml:trace contextRef="#ctx0" brushRef="#br0" timeOffset="-211020.58">17207 7110 15300,'5'57'84,"32"293"542,-10-166-460,5 2-101,1 3-40,-27-155-14,31 197 53,-15-83-48,16 85 101,-31-201-133,-3-21-81,-2-22-56,-3-16-26,0 2-101,-6-20 280,-6-22-263,-3 1 36,-21-65-138,6 20 137,3 8 55,1-2 34,-6-19 13,0 0 33,-8-23 17,-23-69 6,4 21 38,41 126 29</inkml:trace>
  <inkml:trace contextRef="#ctx0" brushRef="#br0" timeOffset="-203159.49">16971 7217 14367,'36'180'184,"58"326"454,-88-469-603,43 250 190,-8-1-80,-39-271-135</inkml:trace>
  <inkml:trace contextRef="#ctx0" brushRef="#br0" timeOffset="-203158.49">17167 8528 15556,'-2'-7'-15,"-27"-146"-254,-8-7 63,-91-403-361,41 170 217,79 358 273</inkml:trace>
  <inkml:trace contextRef="#ctx0" brushRef="#br0" timeOffset="-203161.49">16769 7217 14241,'-1'51'41,"5"65"79,18 159 228,-11-176-262,-6-44-58,29 228 238,23 54-266,4-52 51</inkml:trace>
  <inkml:trace contextRef="#ctx0" brushRef="#br0" timeOffset="-203160.49">16999 8886 15212,'12'54'10</inkml:trace>
  <inkml:trace contextRef="#ctx0" brushRef="#br0" timeOffset="-208202.83">17089 9298 15301,'28'129'37,"-7"-34"17,1 5-43,27 132-45,-22-87 73,-24-119-57,-3-24-24,-2-5-15,-9-41-205,3-4 32,0-2 42,-13-113-309,13 93 248,0-3-88,5 37 125,-1 0-38,3 20 147,-3-24-114,-1 17 175,1 15 98,4 8-55,0-1 0,0 1 0,-1 0 0,1 0 0,0 0 0,0 0 0,0 0 0,0 0 0,0 0 0,0 0 0,0 0 0,0 0 0,0 0 0,0 0 0,-1 0 0,1 0 0,0 0 0,0 0 0,0 0-1,0 0 1,0 0 0,0 0 0,0 0 0,0 0 0,0 0 0,0 0 0,-1 0 0,1 0 0,0 0 0,0 0 0,0 1 0,0-1 0,0 0 0,0 0 0,0 0 0,0 0 0,0 0 0,0 0 0,0 0 0,0 0 0,0 0 0,0 0 0,0 0 0,0 0 0,0 0 0,-1 1 0,1-1-1,-4 17 52,0 19 9,3 4 67,0-3 30,-6 123 479,-2 1-119,2-55-236,2 0-41,0-1-37,2 0-33,2-93-154,-5 134 201,3-98-213,5-6-42,-1-31-38,-1-10 23,0-2-4,0-15-97,-7-175-617,-10-8 52,6 102 485,-2-3 71,0-1 60,-1 1 47,-2-21 31,1-32 19,12 31 5,3 122 0,0-33 32,1 14-32</inkml:trace>
  <inkml:trace contextRef="#ctx0" brushRef="#br0" timeOffset="-208204.83">17033 9298 13790,'0'1'6,"6"19"-6,15 80 341,-18-83-286,28 165 418,-7 4-59,13 188 321,-26-253-496,17 145-26,-26-242-214,0-6-35,1-8-50,-1-8-32,-1-19-163,-1-54-40,-2-1 35,-3-72-189,-2-2 116,-1 1 105,-1-24 71,6 126 93,3 42 89,0 1 0,0 0 0,0 0 0,0 0 0,0-1 0,0 1 0,0 0 1,0 0-1,0 0 0,0-1 0,0 1 0,0 0 0,0 0 0,0 0 0,-1-1 0,1 1 1,0 0-1,0 0 0,0 0 0,0 0 0,0 0 0,-1-1 0,1 1 0,0 0 1,0 0-1,0 0 0,0 0 0,-1 0 0,1 0 0,0 0 0,0 0 1,-5 5 1,3 2 21,0-1-1,1 1 1,0 0-1,0 1-21,-3 33 124,3-18-46,-11 306 1176,14-218-883,2 0-60,2-6-93,3 1-55,3-1-62,5-3-71,-12-74-5,2-1 0,0 0-1,11 23-24,-6-30-6,-11-18 1,1 0 0,0 0 0,-1-1 0,1 1 0,0 0 0,0-1 0,0 1 0,0-1 5,-1-1-5,0 1 0,-1-1 0,1 1 0,0-1 0,0 0 1,0 1-1,0-1 0,0 0 0,0 0 0,0 0 0,-1 0 1,1 1-1,0-1 0,0 0 0,0-1 0,0 1 0,0 0 0,0 0 1,0 0 4,1-1-11,0 0 0,-1 1 1,0-1-1,1 0 0,-1 0 1,0 0-1,1 0 0,-1 0 1,0 0-1,0-1 0,0 1 1,0 0-1,0 0 0,0-1 1,0 1 10,2-4-25,-1 0 0,0 0 1,0 0-1,0 0 0,0 0 1,-1-1-1,0 1 0,0-1 0,-1 0 25,2-15-112,-2 1-1,-1-1 113,-3-55-214,-3-1 66,1 17 62,-18-156-167,-11-3 53,6 47 70,2 7 12,7 57 88,-16-99 107,19 104-41,5 35-42,9 51-54,-2-6 59,3 9 70,2 12-18,2 5 7,5 23 60,52 190 331,2-1-91,-13-48-135,-1 1-42,38 167 80,-76-292-220,11 45 70,6 41 99,-26-128-211,0 0 1,0 0-1,0 0 0,0 0 0,0 0 0,1 0 0,-1 0 1,0 0-1,1 0 0,-1 0 0,1 0 0,-1 0 1,1 0-1,0 1 1,-1-22-26,-12-60 11,8 53-13,-18-83-187,-17-59-155,5 24 77,14 49 137,-37-215-189,20 112 171,0 3 42,11 73-12,20 100 74</inkml:trace>
  <inkml:trace contextRef="#ctx0" brushRef="#br0" timeOffset="-208206.83">17152 9298 14859,'0'6'37,"1"23"92,7 19 8,-2-12-57,35 211 408,16 3-85,1-26-121,-30-109-195,-1-3-51,-21-83-36,11 33-18,-2-15 169,18 39-151,-31-84-32,-2-6 0,-1-23-21,-1-12 21,-1 3-11,-1-26-210,-4-1 0,-10-40 253,-23-58-293,-3-22 47,2-3 52,-41-190-90,72 323 253</inkml:trace>
  <inkml:trace contextRef="#ctx0" brushRef="#br0" timeOffset="-203163.49">17116 8940 14740,'-5'-17'-3,"-5"-15"-4,9 27 7</inkml:trace>
  <inkml:trace contextRef="#ctx0" brushRef="#br0" timeOffset="-203162.49">17080 8886 15063,'13'54'116</inkml:trace>
  <inkml:trace contextRef="#ctx0" brushRef="#br0" timeOffset="-208211.83">17185 9298 15720,'51'191'229,"80"303"328,-54-182-263,-31-154-98,-20-82-53,1-1 40,-26-72-163,6 14 101,-7-17-120,0-1-1,0 1 1,0 0 0,0 0-1,0 0 1,0 0 0,0 0-1,0 0 1,0 0 0,0 0-1,0 0 1,0 0 0,0 0-1,0 0 1,0 0 0,0 0-1,0 0 1,0 0 0,0 0-1,0 0 1,0 0 0,0-1-1,0 1 1,0 0 0,0 0-1,0 0 1,0 0 0,0 0-1,0 0 1,0 0 0,0 0-1,1 0 1,-1 0 0,0 0-1,0 0 1,0 0 0,0 0-1,0 0 1,0 0 0,0 0-1,0 0 1,0 0 0,0 0-1,0 0 1,0 0-1,0 0 1,0 0 0,0 0-1,0 0 1,0 0 0,0 0-1,1 0 1,-1 0 0,0 0-1,0 0 1,0 0 0,0 0-1,0 0 1,0 0 0,0 0-1,0 0 1,0 0 0,0 0-1,0 0 1,0 0 0,0 0-1,0 0 1,0 0 0,0 0-1,0-13 21,-11-89-59,6 63 7,4 34 27,-22-179-186,-15-97-166,-26-69-239,58 321 540,-23-124-244,6 21 92,16 86 148</inkml:trace>
  <inkml:trace contextRef="#ctx0" brushRef="#br0" timeOffset="-208989.15">17385 9209 15776,'21'102'197,"5"18"-21,57 279 384,-78-371-508,13 67 90,1 1-39,44 190 101,-58-266-164,-5-20-40,0 0 1,0 0 0,0 0 0,0 0-1,0 0 1,0 0 0,1 0-1,-1 0 1,0 0 0,0 0-1,0 0 1,0 0 0,0 0 0,0 0-1,0 0 1,0 0 0,0 0-1,0 0 1,0 0 0,0 0-1,0 0 1,0 0 0,0 0 0,0 0-1,0 0 1,0 0 0,0 0-1,0 0 1,0 0 0,0 0 0,0 0-1,0 0 1,0 0 0,0 0-1,0 0 1,0 0 0,0 0-1,0 0 0,0-12 19,-23-132-503,7 57 248,-7-55-76,-29-185-330,37 214 445,-2 1 43,-21-97-51</inkml:trace>
  <inkml:trace contextRef="#ctx0" brushRef="#br0" timeOffset="-203165.49">17370 8851 14727,'-24'-112'-94</inkml:trace>
  <inkml:trace contextRef="#ctx0" brushRef="#br0" timeOffset="-203164.49">17346 8714 14666,'2'10'0,"25"108"246,-25-110-233</inkml:trace>
  <inkml:trace contextRef="#ctx0" brushRef="#br0" timeOffset="-208993.15">17458 9209 15438,'76'296'312,"-7"-25"7,-62-244-284,80 292 367,-51-213-283,-1-4-38,8 21-46,-37-108-30,-1 2 6,1-1-1,1 0 1,4 8-11,-8-21 23,-5-9 13,-4-18 4,0 1-52,-13-49-166,0-10-55,0-1 49,-36-169-217,26 120 188,10 45 34,-31-147-340,-18-120-148,12-1 38,29 119 177,22 195 312,1 4 9,3 22 85,1 14 47,2 6 29,1 9 36,2 10 42,11 74 212,7 41 54,16 75 117,1 1-62,-6-36-119,-2-1-47,31 159 206,-7-35-10,-48-259-383,13 69 210,-15-90-244,-2-7-36,-1-9-62,-4-11 18,-4-20-31,4 22 57,-12-70-446,-1-43 458,2 12-246,-4-14 60,-1 0-36,-73-438-967,60 386 892,0 1 90,8 41 129,0 1 86,10 59-9,2 3-32,-3-23-63,-3 0-46,9 60 115,4 22 58,2 8 23,1 5 37,6 51 244,2 1-68,2 1-58,2 1-46,8 37 23,14 48 5,-26-109-144,98 383 429,-55-243-238,-7-26 16,55 205 236,-56-198-204,-34-128-229,0-10-35,-9-20-23,0 1 0,0-1 0,1 1 0,-1-1-1,0 1 1,1-1 0,-1 1 0,1-1 0,-1 1-1,1-1 1,-1 0 0,1 1 0,-1-1-1,1 0 1,-1 1 0,1-1 0,0 0 1,-1 0-2,0 0 0,1 0 1,-1 0-1,0 0 0,0 0 1,1 0-1,-1 0 0,0 0 1,1 0-1,-1 0 0,0 0 1,0 0-1,0 0 0,1 0 1,-1-1-1,0 1 0,0 0 1,1 0-1,-1 0 0,0 0 1,0 0-1,0-1 0,0 1 1,1 0-1,-1 0 0,0 0 1,0-1-1,0 1 0,0 0 2,1-3-12,0 1-1,-1-1 0,0 1 1,1-1-1,-1 1 1,0-1-1,0 1 0,-1-1 1,1 1-1,0-1 0,-2-1 13,-11-62-207,-2-35-44,-45-207-612,24 151 454,-2 1 55,13 54 162,1 1 47,-25-101-70,-4-4 64,-52-214-85,98 390 218,-26-101-82,21 97 87,12 34 13,0-1 0,0 1 0,0 0 0,0 0 0,0 0 0,0 0 0,0-1 0,0 1 0,0 0 0,0 0 0,0 0 0,0 0 0,-1-1 0,1 1 0,0 0 0,0 0 0,0 0 0,0 0 1,0 0-1,0-1 0,0 1 0,-1 0 0,1 0 0,0 0 0,0 0 0,0 0 0,0 0 0,-1 0 0,1 0 0,0 0 0,0 0 0,0 0 0,0 0 0,-1 0 0,1-1 0,0 1 0,0 0 0,0 0 0,-1 0 0,1 1 0,0-1 0,0 0 0,0 0 0,-1 0 0,1 1 0,-1 1 1,1-1-1,0 1 0,-1 0 0,1-1 0,0 1 0,0 0 0,0-1 1,0 2-1,1 14 12,0 0 0,3 12-12,10 37 105,-6-31-10,26 108 257,2-15-48,5 1-37,4-1-38,0 1-36,2 2-29,-2-1-36,3 16-42,61 195 49,-73-219-35,-1 0 64,-3 0 87,-2 0 111,-19-76-276,-7-35-48,-4-11-39,0 0 0,0 0 1,0 0-1,0 0 0,0 0 1,0 0-1,0 0 0,0 0 1,0 0-1,0 0 0,0 0 1,0 0-1,0 0 0,0 0 1,0 0-1,1 0 0,-1 0 0,0 0 1,0 0-1,0 0 0,0 0 1,0 0-1,0 0 0,0 0 1,0 0-1,0-1 0,0 1 1,0 0-1,0 0 0,0 0 1,0 0-1,0 1 0,0-1 1,0 0-1,0 0 0,0 0 0,0 0 1,0 0-1,0 0 0,1 0 1,-1 0-1,0 0 0,0 0 1,0 0-1,0 0 0,0 0 1,0 0-1,0 0 0,0 0 1,0 0-1,0 0 0,0 0 1,0 0-1,0 0 0,0 0 1,0 0-1,0 0 0,0 0 0,0 0 1,0 0-1,0 0 0,0 0 1,1-6-101,-2-4-38,-2-16-117,-1 0 55,-4-13-20,0 1 65,-7-39-82,-9-46-57,-2-14 72,7 40 138,-7-12-32,-7-5 117,-55-180-250,36 96 14,8 25 45,-11-42-76,6 4-75,45 191 177,-6-13 165,4 17-20,-1 0 35,7 16-15,0 0 1,0 0-1,0 0 1,0 0 0,0 0-1,0 0 1,0 0 0,0-1-1,0 1 1,0 0-1,0 0 1,0 0 0,0 0-1,0 0 1,0 0 0,0-1-1,0 1 1,0 0-1,0 0 1,0 0 0,0 0-1,0 0 1,0 0 0,-1 0-1,1 0 1,0 0-1,0 0 1,0-1 0,0 1-1,0 0 1,0 0 0,0 0-1,-1 0 1,1 0-1,0 0 1,0 0 0,0 0-1,0 0 1,0 0 0,0 0-1,-1 0 1,1 0-1,0 0 1,0 0-1,-2 7 12,3 11 7,5 22 8,2 1 67,-1-2 37,16 70 326,-13-64-286,0 3-48,24 80 169,29 56 12,-13-37-105,-49-146-198,37 117 128,49 163 80,-62-196-106,-1 0 47,1 6-45,19 57-27,-25-85-16,-5-24 6,-6-20-81,1-2-42,-7-16 9,3-5 20,-5 4 18,5-9-66,-4 6 60,-1 0 0,0 1 0,1-1-1,-1 0 1,0 0 0,-1 1 0,1-3 14,-1 0-24,-5-60-216,-3 1 36,-13-63-112,-4-1 93,-2-1 58,10 47 75,-9-32-192,-23-56 282,-47-112-240,77 223 221,0 1-33,-50-127-217,38 107 182,26 62 75,-11-24-31,2 15-25,14 24 66,1 0 0,-1 0 0,0 0-1,1 1 1,-1-1 0,0 0-1,0 0 1,0 0 0,0 1 0,1-1-1,-1 1 1,0-1 0,0 0 0,0 1-1,-1 0 1,1-1 0,0 1 0,0-1 2,0 1 0,1 0-1,0 1 1,-1-1 0,1 0 0,0 0 0,-1 0 0,1 0 0,0 0 0,0 0 0,-1 0 0,1 0 0,0 1-1,-1-1 1,1 0 0,0 0 0,0 0 0,-1 1 0,1-1 0,0 0 0,0 0 0,0 1 0,-1-1-1,1 0 1,0 0 0,0 1 0,0-1 0,-1 1 0,1 1 0,-1 0 0,1-1 0,-1 1 0,1-1 0,0 1 1,0-1-1,0 1 0,0 0 0,1 18 2,1-1 1,1 1 0,1 3-3,10 37 57,-5-21 16,13 56 295,12 24-368,-5-37 106,0-1-37,4 11-27,15 50-24,-32-91-6,78 258 81,-40-101 31,-14-16 124,1 8 64,11 92 66,-48-266-345,17 161 152,-16-107-71,-4-55-64,-1 29 124,0 2-100,-3-61-154,-9-7 54,1 0 26,-2-6 0,1-1 0,-7-14 0,2 3 0,14 26-4,-34-64 16,22 32-39,12 27-11,1 1 0,0-1-1,0-1 39,2 5-20,-1 0 0,1 0 0,0 0 0,1 0-1,0-3 21,0 2-4,1 1-1,-1-1 1,1 1-1,1-1 1,-1 1-1,1 0 0,2-3 5,-1 2 1,1 0 1,0 0-1,0 0 0,0 0 0,1 1 0,0 0 0,1 0 0,-1 0 1,6-2-2,-10 6-2,0 0 1,0 0 0,0 0 0,0 0-1,1 1 1,-1-1 0,0 1 0,1-1 1,-1 1 11,1 0 0,-1 0 1,1 0-1,-1 0 1,1 0-1,-1 1 1,2-1-12,-2 1 12,-1-1 1,1 1 0,-1-1-1,1 1 1,-1-1-1,0 1 1,1 0-1,-1 0 1,0 0-1,0-1 1,1 1-1,-1 1-12,0-2 13,-1 1-1,1 0 1,0 0 0,-1 0-1,1 0 1,-1 0-1,1 0 1,-1 0-1,1 0 1,-1 0-1,0 1 1,1-1-1,-1 0 1,0 0-1,0 0 1,0 1-13,0-1 18,0 0 0,-1 0 0,1 0 0,-1 1 1,1-1-1,-1 0 0,1 0 0,-1 0 0,1 0 0,-1 0 0,0 0 1,0 0-1,0 0 0,1 0 0,-2 0-18,-18 16 278,5-6-81,1 1-80,-1 0-39,1-1-60,14-11-17,0 1 0,-1-1 0,1 1 0,-1-1 0,1 0 0,-1 1 0,1-1 0,-1 0 0,1 0 0,-1 1 0,1-1-1,-1 0 1,1 0 0,-1 0 0,1 0 0,-1 1 0,1-1 0,-1 0 0,0 0 0,1 0 0,-1 0 0,1 0 0,-1 0 0,1-1 0,-1 1 0,0 0 0,1 0-1,-1 0-3,1-1 1,0 1-1,-1 0 0,1-1 1,0 1-1,0 0 0,-1-1 1,1 1-1,0-1 1,0 1-1,0 0 0,0-1 1,0 1-1,0-1 0,0 1 1,-1-1-1,1 1 0,0 0 1,1-1-1,-1 1 0,0-1 1,0 1-1,0 0 0,0-1 1,0 1-1,0-1 0,0 1 1,1 0-1,-1-1 0,0 1 1,0-1-1,1 1 3,2-5-20,0 1 0,0-1 1,1 1-1,-1 0 0,1 0 0,0 0 0,0 1 0,2-1 20,11-8-1,7-4 38,-9 6-70,1 0-51,-13 9 63,14-9-78,-16 9 95,0 1 1,-1-1 0,1 0 0,0 0 0,-1 0 0,1 0 0,-1 0 0,1 0 0,-1 0 0,1 0 0,-1 0 3,1-3-4,0-1 1,-1 1 0,1 0 0,-1-1 0,0 1 0,-1-1 0,1 1 0,-1 0 0,0-1 0,0 1 0,0 0 0,-3-4 3,2 2 7,-1-1-1,-1 1 1,1 0-1,-1 0 1,0 1-1,-1-1 1,1 1 0,-4-3-7,-12-10-14,0 1 0,-1 1 0,-1 1 0,-7-3 14,14 10 7,0 0 0,-1 1 0,-3 0-7,8 3 15,0 1 0,0 0 1,-1 0-1,-11 0-15,22 3-8,0 0 1,-1-1-1,1 1 0,0 0 0,-1 0 0,1 0 1,0 1-1,0-1 0,-1 0 0,1 0 1,0 1-1,0-1 0,-1 1 0,1-1 0,0 1 1,0-1-1,0 1 0,0 0 0,-1-1 8,2 1-3,-1 0 0,0 0-1,0 0 1,1 0 0,-1 0 0,1 0-1,-1 1 1,1-1 0,-1 0-1,1 0 1,0 0 0,-1 0 0,1 0-1,0 1 1,0-1 0,0 0 3,0 6 0,1 0 0,0 0 0,0 0 0,1 0 0,0 0 0,0 0 0,0-3-2,9 29 2,9 14 0,5 13 0,-4-2 12,4 2 74,3-1 68,-15-37 63,7 10-217,-11-20 16,-9-12-16,0 0 1,0 0-1,0 0 1,0 0-1,0 0 1,1 0-1,-1 1 1,0-1-1,0 0 1,0 0-1,0 0 1,0 0-1,0 0 1,0 0-1,0 0 1,0 0-1,0 0 1,1 0-1,-1 0 1,0 0-1,0 0 1,0 0-1,0 0 1,0 0-1,0 0 1,0 0-1,0 0 1,1 0-1,-1 0 0,0 0 1,0 0-1,0 0 1,0 0-1,0 0 1,0 0-1,0 0 1,1 0-1,-1 0 1,0 0-1,0 0 1,0 0-1,0 0 1,0 0-1,0 0 1,0 0-1,0 0 1,0 0-1,0 0 1,1-1-1,-1 1 1,0 0-1,0 0 1,0 0-1,2-4-15,-1-2-20,0 0 1,0 0 0,-1 0 0,0-4 34,-2-28-64,1 29 57,-4-44-125,-1 11-100,-2 1 0,-2-2 232,-2 6-77,-1 1 78,11 33-2,1-1 0,-1 1 0,0-1 0,0 1 0,-3-3 1,5 5 2,-1 0-1,0 0 0,0 0 0,0 0 1,0 1-1,0-1 0,0 0 0,0 1 0,0-1 1,-1 0-2,1 1 4,1 0-1,-1 0 1,0 0 0,0-1 0,0 1 0,1 0-1,-1 0 1,0 0 0,0 0 0,0 0 0,1 0 0,-1 0-1,0 1 1,0-1 0,0 0 0,0 1-4,-3 0 29,0 1 1,0 1-1,0-1 1,0 0 0,-2 3-30,-8 5 60,-16 10-4,-45 33 5,52-37-23,15-10-49,-1-1 0,0 0 0,0 0 0,0-1 0,-1 0 0,-2 0 11,3-1-25,-1-1 0,0 0 0,-10 1 25,11-2-29,1 0 0,0-1 0,-1-1 0,1 1 0,-1-1 0,-3-1 29,-18-7-135,24 6 92,1 0-1,-1 0 0,1 0 1,0 0 43,-8-7-145,0 0 1,1-1-1,-9-10 145,-34-42-443,46 51 376,-41-49-157,1-2 41,-92-131-258,102 139 395,-20-25 41,0 1 12,21 25-33,-49-69-18,6 9-34,-13-32 78,78 119-2,-2-3-19,1 0 0,2-2 1,-8-22 20,17 34 12,-6-8 97,4 8-48,3 6-66,1 3-44,1-1-53,-7-22 161,1 12 59,0 4 56,-1 2 89,8 14-245,1 1 1,-1-1-1,0 0 1,1 1-1,-1-1 1,0 1 0,-1-1-19,2 1 16,0 0 0,0 1 1,0-1-1,-1 1 1,1-1-1,0 1 0,0 0 1,0-1-1,-1 1 1,1 0-1,0 0 0,-1 0 1,1 0-1,0 0 1,-1 0-1,0 0-16,0 1 21,0-1 0,0 1 0,1 0 1,-1-1-1,0 1 0,1 0 0,-1 0 0,1 0 1,-1 1-1,1-1 0,-1 0 0,1 0 0,0 1 1,0-1-1,-1 1 0,1-1 0,0 1 0,1-1 1,-1 1-1,0 0 0,0 0-21,-3 7 96,0 1 0,1 1 0,-1 1-96,-3 32 248,6-7 213,1 16-461,1-11 235,-1-4 102,4 17-337,1-24 59,2-2-55,3 0 19,-2 0 40,1 7 239,3 24-302,-7-19 76,-2-1-49,1 0 51,-1-9 33,0 0 57,6 15-180,-1-2-30,-7-36 53,0 1 0,2-1 0,-1 2-11,0-4 15,0 0 0,-1 0-1,1 0 1,-2 1 0,1 0-15,-1 1 64,1 0 0,0 0 1,1 0-1,0 2-64,1 1 34,-1 0-42,4 18-5,2 2 86,5 26 139,-8-26-120,1 0-44,2 6-34,4 18-46,6 30-9,-13-57 64,0 1 33,0-5 5,1 1 0,4 6-61,35 85 74,-28-76-57,-11-27 12,1 0-1,0-1 1,3 4-29,-1-2 5,30 41 55,24 26-103,-24-31 52,-31-40-9,15 20 41,-14-18 24,-1 1 0,5 10-65,-2 0-65,2 5 31,2 0 0,11 15 34,-22-37 2,11 14 51,19 24 149,-23-31-174,1 0-41,3 3-141,-3-2 98,8 2 49,-18-14 8,1-1-1,-1 0 1,1 0 0,-1 0 0,1 0 0,-1 0 0,1 0 0,2 0-1,16-1-30,-14 0 23,-1-2-1,1 1 1,-1 0 0,1-1-1,0 0 8,-1-1 4,0 1-1,-1-1 0,1 0 1,4-3-4,-3 1 20,0 0 0,-1-1 0,3-2-20,16-21 107,-13 14-35,1 2-82,2-1-68,22-16-179,-23 20 206,-3 3 47,1 0 42,-1 0 50,0 0 60,35-15 82,-22 10-155,-1 0-44,-7 3 61,0 1-46,35-14-40,-27 12-7,2 1 91,18-3-90,-13 5 13,-18 3 17,0 0 0,0 0 0,0-1 0,10-7-30,16-5 29,-12 7-36,11-8 59,11-4-1,-14 10-115,-15 5 16,0 0 36,4-2 67,17-9-55,-14 4-11,-14 7 59,0 0 62,-1-1 57,-7 5-130,0 0 0,1 0-1,-1 0 1,2 0-37,10-5 29,17-4 13,-4 1 23,-10 2 34,0 2-44,-14 5-54,0 1 0,-1 0 0,1 0 0,0 0 0,0 1 0,2-1-1,-4 1 34,2-2-40,4-1-27,-8 3 32,1-1 0,-1 1 1,1 0-1,-1-1 0,1 1 0,-1-1 1,1 0-1,-1 0 0,2-1 1,-2 1 0,0 0 0,1 0 1,-1 0-1,0 1 0,1-1 0,-1 1 0,1-1 0,-1 1 0,2 0 0,2-1 24,-1-1 39,3-2 221,-8 4-267,-2 2 72,-5 3-54,-6 5-11,-5 7 71,-8 6 52,6-9-119,6-7-69,0 0 39,-14 6 83,14-7 38,0 0-1,0 2 1,-10 6-119,-2 7 48,17-10-41,-1-2 1,-1 1-1,1-1 0,-2-1 0,1 1 0,-13 5-7,-13 4 52,-20 7-18,-2 2 61,17-9 17,0-2-53,-44 8-55,-91 12-134,168-35 128,-21 7 28,-16 10-72,1 5 24,18-8 91,8-4-30,11-7-68,1-1 0,1 2 0,-7 4 29,-3 3 10,-20 13 110,23-16-122,11-8-10,-1 1 1,1 0-1,0-1 1,0 1-1,0 0 1,1 0-1,-1 1 1,0-1-1,1 0 1,0 0-1,-1 1 1,1-1-1,0 1 1,0 0 11,0 1-9,-1-1 0,1 0 0,-1 1 1,0-1-1,0 0 0,-2 2 9,0-2-1,-1 0-51,-2 1-28,6-3 21,1-1 17,0 0 90,0 0 37,0 0-10,0 0-22,0 0-138,0 0-11,0 0 32,0 0 42,2 0 54,1 0-32,-4 0-1,30 0-46,-5-1 66,-20 1-31,0-1-1,1 0 1,-1 1 0,0-1 0,0-1 0,0 1-1,0-1 1,0 1 0,2-2 12,9-6-7,-4 3 47,-8 4-24,17-10 40,-16 9-61,0 0 0,0 0 0,0-1 0,0 1 1,1-3 4,2-2-42,0 1 1,8-6 41,19-12-17,39-17 27,-56 33-27,16-8 92,16-7-92,11-4-46,-20 6 105,31-17-89,-57 32 52,1 0 0,4 0-5,2-2 26,6-7-136,-4 3 24,-6 5 107,0-1 55,-1-2-36,-2 2-40,0 1-36,-1 4 14,-11 4 24,0-1-1,1 0 1,-1 0 0,1 0-1,-1 0 1,0-1-1,0 1 1,0 0 0,0-1-1,1 0-1,2-2 7,-1 1 0,0-1 0,1 1 0,5-2-7,10-3-54,-6 4 52,6-4 43,6-3 10,36-11-40,-44 12 10,6-10-32,-6 4 6,-11 11 152,0 0-78,3-3-74,15-9-197,-17 12 186,0 0 66,-2 0-13,-1 1-10,1 3-22,-6 1-4,1 0-1,-1 0 0,1 0 0,-1 0 0,1 0 0,-1 0 1,0-1-1,1 1 0,-1 0 0,1 0 0,-1 0 1,1 0-1,-1-1 0,0 1 0,1 0 0,-1 0 1,1-1-1,-1 1 0,0 0 0,1-1 0,-1 1 0,0 0 1,0-1-1,1 1 0,-1-1 0,0 1 0,0 0 1,1-1-1,-1 0 5,1 0 43,-1 1 0,0 0 16,0 0-75,1-2-11,4-6-112,-3 6 120,-1 2 35,0-1 16,-1 1-53,0 0 0,0 0 59,0 0-6,0 0 1,0 0 4,0 0-68,0 0-38,0 0 80,0-1 22,2 0-32,1 1-20,-2-3 33,-1-1 38,-1-6-357,-3 3 95,4 6 198,-3-6-96,1 3 9,1 1-40,-2 1-49,0 0-81,2 0 62,-1 1-35,-1-1-326,0-1-101,1 1-74,-9-7-2133,9 7 2103,0 1-77,-1-1-245,-2-1-629,5 3 1715</inkml:trace>
  <inkml:trace contextRef="#ctx0" brushRef="#br0" timeOffset="-2453.4">18818 520 2816,'0'1'437,"1"0"-39,1-1-37,-1 1-36,3 0 224,0 1-120,1-1-107,0 0-91,1 1-77,0-1-61,5 1-38,15 2-52,-19-3 64,0 0 77,107 12 256,11 2 53,-42-4-185,20 6-25,-52-7-177,0 1-46,210 61 142,-205-54-83,-1 0 43,-32-9-149,-8-2 55,0 1 1,7 4-29,-5-1-30,1 2-84,-10-7 15,1 1-35,-6-4-109,1 0-65,0 1-126,2 0-287</inkml:trace>
  <inkml:trace contextRef="#ctx0" brushRef="#br0" timeOffset="-134864.98">2073 3063 6144,'-5'-5'336,"1"1"67,1 0-1,-1 1 1,-1-1-1,-2-1-402,-7-1 717,7 5-410,-2 2-45,-4 2-224,12-3-38,0 1-1,-1-1 1,1 1-1,0 0 0,0 0 1,0-1-1,0 1 1,0 0-1,0 0 1,0 0-1,0 1 1,-8 15 0,4-1 48,1 2 32,1 1 0,0 7-80,-3 47 266,4 82 170,10 4-53,25 160 278,-17-174-381,6 56 42,15 153 258,-16-119-228,-9-99-190,6 64 128,1 15-25,-7-71-183,-4-23-105,0 2-108,-7-84 22,-1-14-38,0-10-13,-1-8-16,0-7 90,-4-13 40,5 13 45,-10-40 69,-3-25-68,-3-14 17,-12-36 15,-12-24 11,-14-102-97,28 93 31,10 47 58,8 51 7,0-1 48,0-1-37,-25-200 31,24 174 5,1 0 88,3 22 21,1 2 73,-1 0 87,2 1 98,0 13-157,0 1 26,3 14-171,0 5-93,2 0-84,0 17-59,1 8-7,11 32-63,10 32 53,37 129-52,10 92 151,-49-183 4,-2-2 42,5 28 28,8 51 1,-14-68-64,19 190 106,-28-157-95,-10-130-102,-2-17 31,0-5-4,-6-25-77,2-5 54,3 16 48,-18-125-13,5 31 9,3 35-34,-19-83-30,-25-140 11,1-11 79,38 200 21,0-5 44,-5-34 96,-2-2 108,11 78-85,-1 0 34,-1 2 37,-2 3 39,12 54-337,6 14 48,0 0 0,0 0 0,0 0 0,0 0 0,0 0 0,-1 0 0,1 0 0,0 0 0,0 0 0,0 0 1,0 0-1,0 0 0,0 0 0,-1 0 0,1 1 0,0-1 0,0 0 0,0 0 0,0 0 0,0 0 0,0 0 1,0 0-1,-1 0 0,1 0 0,0 0 0,0 0 0,0 1 0,0-1 0,0 0 0,0 0 0,0 0 0,0 0 1,0 0-1,0 0 0,0 0 0,0 1 0,0-1 0,0 0 0,0 0 0,0 0 0,0 0 0,0 0 0,0 0 1,0 1-1,0-1 0,0 0 1,-4 24-79,4-22 68,0 48-107,6 72 49,13 117 72,24 126 46,9 86 0,-49-417-37,9 114 61,-5-49 57,-4-18 72,-1-40-59,-2-1 33,0 24 75,0-55-206,0-4-18,1-1 0,-2 0 0,1 0 1,0 1-1,-2 2-27,2-6 2,0-1 0,0 1 0,-1 0-1,1-1 1,0 1 0,-1 0 0,1-1 0,-1 1 0,1 0 0,-1-1 0,1 1 0,-1 0 0,0-1-2,0 1-2,1-1-1,-1 0 1,0 1 0,1-1 0,-1 0 0,0 1-1,1-1 1,-1 0 0,0 0 0,0 0 0,1 0-1,-1 0 1,0 0 0,0 0 0,1 0-1,-2 0 3,0 0-12,0 0 0,1-1-1,-1 1 1,0-1-1,0 0 1,0 1 0,0-1-1,1 0 1,-1 0-1,0 0 1,1 0 0,-1 0-1,1 0 1,-1 0-1,1-1 1,-1 1 12,-2-4-33,0 1 0,1-1 0,-1 0 1,1-1-1,-1 0 33,-6-14-84,1 0 0,0-4 84,-28-88-163,0-26 30,-38-227-11,35 157 85,13 73 106,-36-186-94,44 222 71,1 0 54,6 29 22,-1 0 46,1 0 52,1 0 61,-6-41 515,10 67-520,4 25-178,3 15-59,-3-16 58,3 8-44,-1 12-31,1 0 0,0-1-1,0 1 1,0 0 0,0 0-1,0 0 1,0 0 0,0 0 0,0 0-1,1 0 1,-1 0 0,0-1 0,0 1-1,0 0 1,0 0 0,0 0-1,0 0 1,0 0 0,0 0 0,0 0-1,0 0 1,0 0 0,0 0 0,0-1-1,0 1 1,0 0 0,1 0-1,-1 0 1,0 0 0,0 0 0,0 0-1,0 0 1,0 0 0,0 0 0,0 0-1,0 0 1,1 0 0,-1 0-1,0 0 1,0 0 0,0 0 0,0 0-1,0 0 1,0 0 0,0 0 0,1 0-1,-1 0 1,0 0 0,0 0-1,0 0 1,0 0 0,7 8-34,-1 3 20,-1 1 0,0-1-1,0 3 15,29 87-26,8 43 20,110 430 6,-114-408 37,-3-15 51,16 75 104,16 152 158,-63-346-108,-1 1 0,-2 6-242,-3 1 151,1-33-137,-3 19 1,-1-17-74,5-9 51,0 1 0,-1-1 0,1 1 0,0-1 0,-1 0 0,1 0 0,0 1 0,-1-1 0,1 0 0,-1 0 0,1 1 0,-1-1 0,1 0 0,-1 0 0,1 0 0,-1 0 0,1 1 8,-6-3-142,4 2 112,1-1 1,0 0-1,0 0 0,0 0 0,0 0 0,0 0 0,0 0 1,0 0-1,0-1 30,-10-17-255,0-3 64,0-7 25,-4-19-1,-60-257-169,39 116 168,15 65 128,-48-344 134,47 270-87,13 91-67,1 20-29,3 32 23,-5-49-17,7 48 109,0 6 57,2 30-32,0 10-22,-1-42 151,2 27-91,0 23-84,1-1-1,-1 1 1,0-1-1,1 1 0,0 0 1,-1-1-1,1 1 0,1-1-4,-2 3 0,0 0 0,0-1 0,0 1 0,0 0 0,1 0 0,-1-1-1,0 1 1,0 0 0,0 0 0,0 0 0,1-1 0,-1 1 0,0 0-1,0 0 1,1 0 0,-1 0 0,0 0 0,0-1 0,1 1 0,-1 0-1,0 0 1,1 0 0,-1 0 0,0 0 0,0 0 0,1 0 0,-1 0-1,0 0 1,1 0 0,-1 0 0,0 0 0,0 0 0,1 0 0,-1 0-1,0 0 1,1 0 0,-1 1 0,2 0-2,0 1 0,0 0 0,0 0 0,0 0 0,0 1 0,0-1 0,-1 0 0,1 0 0,-1 1 0,0-1 0,0 1 0,1 1 2,11 30-32,5 25 32,21 92 48,4 52 37,103 524 123,-115-565-144,-17-81 16,-1 1 34,-1-1 34,-1-1 34,-1 0 35,-1-2 34,3 54 760,-7 41-1011,-6-74 249,-1-50-168,-1 1-35,3-46-45,-2 32-24,-3-9-78,5-25 78,-1 0 0,0-1 1,1 1-1,-1-1 0,0 1 0,0-1 0,0 1 0,0-1 1,-1 2 22,2-3-18,-1 1 1,1-1-1,-1 1 1,0-1-1,1 1 1,-1-1-1,0 1 1,0-1 0,1 0-1,-1 1 1,0-1-1,0 0 1,0 0-1,1 0 1,-2 1 17,1-1-37,-1 0 1,0-1 0,1 1-1,-1 0 1,0 0-1,1-1 1,-1 1-1,1-1 1,-1 1-1,0-1 1,1 0-1,0 1 1,-1-1-1,1 0 1,-1 0-1,0-1 37,-10-8-223,2-2 34,-9-14-108,7 2 114,-5-13-50,-3-12 21,0-8 40,-22-83-68,5-21 84,33 144 141,-63-305-211,13-9 52,28 105 137,4 22 58,13 47 18,8 146-35,-1-36 21,-1-88 19,6 69-66,5-2-46,-2 39-42,0 6-47,-6 22 138,0-1 1,1 1-1,-1 0 0,1-1 0,-1 1 1,1 0-1,-1-1 0,1 1 0,0 0 0,0 0 1,0 0-1,0 0 0,0 0 0,0 0 1,0 0-1,0 0 0,1-1 19,-1 2-4,-1 0 0,0 0 0,1 0 0,-1 0 0,1 0 0,-1 0 0,0 0 0,1 0 0,-1 0 0,1 0 0,-1 0 1,0 1-1,1-1 0,-1 0 0,0 0 0,1 0 0,-1 0 0,0 1 0,1-1 0,-1 0 0,0 0 0,1 1 0,-1-1 0,0 0 4,10 16-18,0 11 47,2 13 44,1 14 46,1 14 44,18 111 205,-17-81-267,0 8-52,-12-84-44,54 323 20,11 77 72,-41-187-27,-7-30 58,-14-115 2,-4-9 49,-1-36-74,-1 0 39,-1 97 445,-1-82-359,-2 0-63,-1 0-106,5-60-61,-2 25-69,-1-6-59,-1-8-46,-2-4-63,5-6 224,1-1 0,0 0 0,-1 0 0,1 0 0,0 0 0,-1 0 0,1 1 0,0-1 0,-1 0 0,1 0 0,0 0 0,-1 0 1,1 0-1,0 0 0,-1 0 0,1 0 0,0 0 0,-1 0 0,1 0 0,0 0 0,-1 0 0,1-1 0,-1 1 13,1 0-30,-1-1 0,0 1 0,0-1 1,0 1-1,0-1 0,1 0 0,-1 1 0,0-1 1,1 0-1,-1 0 0,1 1 0,-1-2 30,-13-23-392,3-6 81,3 4 105,-2-18-57,9 41 240,-26-127-462,-5-41 64,-2-41 42,4 6 105,4-6 47,4 1 50,4 4 55,2-17 11,7 74 70,4 26 45,1 1 50,2 20 38,1 1 51,1 0 58,2 1 65,4-66 129,-2 90-207,0 39-109,1 11-55,-4 25-26,0-1-1,0 1 0,0 0 0,1 0 0,-1 0 1,1 0-1,0 0 3,-2 2-1,0 0 0,1 1 0,-1-1 1,1 1-1,-1-1 0,0 0 0,1 1 0,-1-1 0,1 1 1,0-1-1,-1 1 0,1-1 0,-1 1 0,1 0 1,0-1-1,-1 1 0,1 0 0,0-1 0,0 1 0,-1 0 1,1 0-1,0 0 0,-1-1 0,1 1 0,0 0 1,0 0-1,0 0 0,-1 0 0,1 0 0,0 0 0,0 1 1,-1-1-1,1 0 0,0 0 0,0 0 0,-1 1 1,1-1-1,0 0 0,0 1 1,3 3 1,-1-1 0,1 1 0,-1 0 0,0 1 0,0-1 0,0 0 0,0 1 0,-1 0 0,0-1 0,0 1 0,-1 0-1,16 41 96,5 27-96,20 83 158,-7-21-85,46 182 39,-33-126 30,13 65 149,-24-88-129,-14-58-72,0-2 37,34 166 248,-34-157-242,-3-11-94,-11-62-60,1 4-99,-5-24 5,0-1-46,-5-24-2,0 0 43,0-2-17,1 0 95,-1-8 8,-1 7-19,-3-43-112,-1 0 35,-4-25-15,0 0 38,-13-106-130,-1-13 18,0 27 75,-3-1 63,-26-191 18,29 178 90,19 142-1,-3-19 39,-8-69 190,9 77-114,-9-88 256,10 50-204,4 52-50,3-12-143,3 9 11,4 4-69,-9 30 51,1 1 1,-1-1-1,1 1 1,0-1-1,0 1 1,-1-1-1,1 1 1,0-1-1,0 1 1,0 0-1,1 0 1,-1-1-1,0 1 1,0 0-1,1 0 1,-1 0-1,1 0 1,0 0 6,-1 1-3,0 0 1,0 0 0,1 0 0,-1 0 0,0 0 0,0 0 0,1 0 0,-1 0 0,0 0 0,0 1 0,0-1 0,1 1 0,-1-1 0,0 0 0,0 1 0,0 0 0,0-1 0,0 1 0,0 0-1,0-1 1,0 1 0,0 0 0,-1 0 0,1 0 0,0 0 0,0 0 2,5 6 2,-1-1 0,-1 1 0,1 0-1,-1 1 1,0-1 0,1 4-2,10 25-16,7 31 16,12 56 1,13 70 63,-1-1 20,-20-89-46,89 380 31,-102-416-75,0 0 40,13 70 129,42 274 616,-67-403-772,2 15-5,-1-1-40,-2-8-20,-1-1-36,1-12 85,0-1 0,0 1-1,0 0 1,0-1 0,0 1 0,0-1 0,0 1-1,0 0 1,0-1 0,-1 1 0,1-1 0,0 1-1,0-1 1,-1 1 0,1-1 0,-1 1-1,1-1 1,0 1 0,-1-1 0,1 1 0,-1-1-1,1 0 1,-1 1 0,1-1 0,-1 0-1,1 1 1,-1-1 0,0 0 0,0 1 9,0-1-16,0 0 0,0-1 0,-1 1 0,1 0 0,0 0 0,0 0 0,-1-1 0,1 1 0,0-1 0,0 1 0,0-1 0,0 1 0,-1-1 1,0 0 15,-1-2-37,-1 1 1,0-1 0,1 0 0,-3-2 36,-12-16-105,7 3-63,-6-12 168,14 26-14,-15-32-126,1 0 1,3-1-1,0-1 140,-28-113-358,28 98 244,-32-116-185,21 78 185,0-2 38,1 0 38,1-1 42,17 70-5,-23-103 74,-1-4 103,-52-262 558,76 360-758,3 7-48,3 23 55,0 1 0,-1-1 0,1 1 0,1-1 0,-1 1 0,0-1 0,1 1 0,-1-1 0,1 1 0,0-1 0,0-1 17,-1 4-3,1 0 1,-1 0 0,0-1-1,0 1 1,0 0-1,0 0 1,1 0-1,-1-1 1,0 1-1,0 0 1,1 0 0,-1 0-1,0 0 1,0-1-1,1 1 1,-1 0-1,0 0 1,0 0-1,1 0 1,-1 0 0,0 0-1,1 0 1,-1 0-1,0 0 1,1 0-1,-1 0 1,0 0 2,1 0-3,-1 0 0,1 1 1,0-1-1,-1 0 0,1 0 1,-1 1-1,1-1 0,-1 0 1,1 1-1,-1-1 0,0 1 0,1-1 1,-1 1-1,1-1 0,-1 1 1,0-1-1,1 1 3,2 7-10,1 0 1,-2 0-1,1 1 0,-1-1 1,0 4 9,15 87 48,4 38 48,-4 38 37,-3-2-3,16 233 86,-19-260-93,-3-24 26,0 0 58,0-1 71,0 0 86,1 10-37,-2-43-146,-2-15-81,1-1-67,-1-5-82,-1-33-60,-2-18-38,1-5-197,-1-9 19,-1-7 57,-1-3 96,0-24-53,-2 1 74,-1-6 35,-3-19 6,1 1-14,-8-78-169,-2-35 0,2 13 85,1-2 41,2-1 52,1 0 63,2 0 75,2 0 86,1 1 98,3 1 108,1 4 21,0 133-288,0-49 107,2 4-74,1 0-98,1 32-36,0 0-33,5-11-58,-8 42 140,-1-1 0,0 1 0,1 0 0,-1-1 1,1 1-1,-1 0 0,1 0 0,0-1 0,-1 1 1,1 0-1,0 0 0,0 0 0,0 0 1,1-1 3,-2 2 0,0 0 1,0 0 0,0 0 0,1 0-1,-1 0 1,0 0 0,0 0 0,1 0-1,-1 0 1,0 0 0,0 1 0,0-1-1,1 0 1,-1 0 0,0 0 0,0 0-1,0 0 1,0 0 0,1 0 0,-1 1-1,0-1 1,0 0 0,0 0 0,0 0-1,1 0 1,-1 0 0,0 1 0,0-1-1,0 0 1,0 0 0,0 1-1,6 14 62,2 18 88,-2 2 1,-1 10-151,0-9 61,13 126 115,6 88 38,10 103 70,-2-125-46,-19-146-135,27 169 229,-16-88-164,-20-129-143,10 40 98,-8-49-122,1 2-61,-1-2-88,-6-25 67,1-1 36,-3-14-16,-11-33-77,-9-34-60,4-9 58,3-2 46,-24-189-66,27 190 91,-12-101 29,17 128 59,-1 0 32,3 11 26,-1 0 37,1 0 44,1 1 49,0 3 156,3-41-363,1 85 2,1 0 1,-1 0 0,1 0-1,2-5-2,-3 11-1,0-1-1,0 0 0,1 1 0,-1-1 0,0 1 0,0-1 0,1 0 0,-1 1 0,1-1 0,-1 1 0,1-1 0,-1 1 0,1-1 0,-1 1 0,1-1 2,-1 1-1,0 0 0,1 0-1,-1 0 1,0 0 0,1 0-1,-1 0 1,0 0 0,0 0 0,1 0-1,-1 0 1,0 0 0,1 0-1,-1 0 1,0 0 0,0 0 0,1 0-1,-1 0 1,0 0 0,0 0-1,1 0 1,-1 0 0,0 1 0,0-1-1,1 0 1,-1 0 0,0 0 1,2 2-6,1 0 1,-1 1-1,0-1 1,-1 0-1,1 1 1,0-1-1,0 3 6,12 20 15,-2 1 0,0 3-15,22 59 82,-31-78-71,46 136 101,6 41-32,-8-9-15,69 326-88,-74-289 77,-7-31 31,5-22-9,-18-78 6,-12-42-4,-1 0 36,1 14 108,-3 0 97,-4-34-255,0 11-41,-3-17-61,-1-2-38,-1-6-51,2-8 124,0 0 0,0 0-1,0 0 1,-1 0-1,1 0 1,0 0-1,0 0 1,0 0 0,0 0-1,0 0 1,0 0-1,0 0 1,-1 0 0,1 0-1,0 0 1,0 0-1,0 0 1,0 0-1,0 0 1,0 0 0,0 0-1,-1 0 1,1 0-1,0 0 1,0 0-1,0 0 1,0 0 0,0 0-1,0 0 1,0 0-1,-1 0 1,1 0-1,0 0 1,0 0 0,0 0-1,0-1 1,0 1-1,0 0 1,0 0-1,0 0 1,0 0 0,0 0-1,0 0 1,0 0 3,-9-11-156,0-4 41,-1-6 16,-4-11-1,5 8 5,-3-11 95,-10-60-87,14 60 56,-93-502-494,83 420 452,2 2 42,-32-292-37,31 202 88,7 1 49,7 77 22,4 8 37,5-86 192,5 45-11,-5 80-125,-1 34-107,3-2-75,1 8-89,-7 35 56,-1 0-1,1 0 1,0 0-1,1 0 1,-1 0 0,1 0-1,0 1 1,0-1-1,3-2 32,-5 6-6,0 1-1,0-1 1,-1 1-1,1-1 1,0 0-1,0 1 0,0-1 1,0 1-1,0 0 1,0-1-1,0 1 0,0 0 1,0 0-1,0-1 1,0 1-1,0 0 7,0 0-5,1 0 0,-1 0 0,0 1 0,0-1 0,0 0 0,1 0 0,-1 1 0,0-1 0,0 1 0,0-1 0,0 1 0,0-1 0,1 2 5,2 1-4,0 1 0,0-1 1,0 1-1,-1 0 0,1 0 0,-1 1 1,0-1-1,0 1 0,-1-1 0,1 3 4,10 22 30,-2-1-1,5 21-29,25 111 107,18 161 20,-30-97-27,-5 89-100,-21-84 71,-4-165-46,-1-3 35,1 0 33,0-2 35,-1 0 34,-1 0 35,0 0 35,0 2 34,-1-4-70,-1-3-54,-3 10-27,-7 34-13,10-73-96,-2 0-37,-1-3-63,-5-3-86,13-18 164,-1 0-1,1 0 1,-1-1-1,1 1 1,-1 0-1,0-1 1,0 1-1,1 0 1,-1-1-1,0 1 1,0-1-1,0 1 1,0-1-1,0 1 1,1-1 0,-1 1-1,0-1 1,0 0-1,0 0 1,0 1-1,0-1 1,0 0-1,0 0 1,0 0-1,0 0 1,-1 0 16,1-1-35,-1 0 0,0 0 1,0 1-1,1-1 0,-1 0 0,1-1 1,-1 1-1,1 0 0,-1 0 0,1-1 1,0 1-1,-1 0 0,0-2 35,-12-16-254,3-1 57,-4-15-15,1-2 70,-4-25-3,2-1 39,-9-67-16,9 24 85,-1-49 25,-1-59 43,3-108-83,9 140-17,5 133 9,-1-1 36,1-48 71,-1-17 134,2-52 224,1 232-298,4 38-11,1 49 26,-3-49-50,6 215 149,-5-104-30,-3-80-38,-1 0 36,-2-1 42,-3-1 51,3-58-117,-4 57 195,-2 0 80,3-81-264,1-19-137,-1-12-63,0 0-48,-1-1-55,-1-1-62,6-16 173,1-1 1,0 0-1,0 1 1,0-1-1,0 1 0,0-1 1,-1 1-1,1-1 1,0 1-1,0-1 0,-1 0 1,1 1-1,0-1 1,-1 1-1,1-1 0,0 0 1,-1 1-1,1-1 1,-1 0-1,1 0 0,0 1 1,-1-1-1,1 0 1,-1 0-1,1 1 0,-1-1 1,1 0-1,-1 0 1,1 0-1,-1 0 0,1 0 1,-1 0 15,0-1-37,0 1 0,0-1 1,0 0-1,0 0 0,0 0 1,0 0-1,0 0 0,0 0 0,1 0 1,-1 0-1,0 0 0,1-1 0,-1 1 1,1 0 36,-10-20-262,1-1 41,-4-23-116,5 6 141,-2-21-24,7 43 165,-32-237-457,29 189 440,1 1 62,2 0 83,1 1 101,2 45-128,1 0-1,1 0-45,2 6 22,-4 12-22,0 0 0,0-1 1,0 1-1,0 0 0,0 0 1,0 0-1,1 0 0,-1 0 1,0 0-1,0-1 0,0 1 1,0 0-1,0 0 0,1 0 1,-1 0-1,0 0 0,0 0 0,0 0 1,1 0-1,-1 0 0,0 0 1,0 0-1,0 0 0,1 0 1,-1 0-1,0 0 0,0 0 1,0 0-1,1 0 0,-1 0 1,0 0-1,1 1 2,0-1 0,1 1 1,-1 0-1,0 0 0,0 0 0,0 0 1,0 0-1,-1 0 0,1 1 0,0-1 1,0 0-1,0 1-2,10 20 94,-1 0 1,-1 0 0,-1 1-1,2 15-94,15 60 192,16 135 160,-36-202-293,19 144 297,1 89 301,-4 29 238,-18-232-754,0 0-51,-2-22-161,-1-14-9,0-4-40,0-1-74,0-3-50,0 1-87,-1-6-209,1-12 535,0 0 1,0 0-1,0 0 1,0 1-1,0-1 1,-1 0-1,1 0 1,0 0 0,0 0-1,0 0 1,0 0-1,0 0 1,0 0-1,0 0 1,0 0-1,0 0 1,0 0 0,0 0-1,0 0 1,0 0-1,0 0 1,0 0-1,0 0 1,0 0-1,0 0 1,0 0 0,0 0-1,0 0 1,0 0-1,0 0 1,0 0-1,0 0 1,0 0-1,-1 0 1,1 0 0,0 0-1,0 0 1,0 0-1,0 0 1,0 0-1,0 0 1,0 0-1,0 0 1,0 0-1,0 0 1,0 0 0,0 0-1,0 0 1,0 0-1,0 0 1,0 0-1,0 0 1,0 0-1,0 0 1,0-1 0,0 1-1,0 0 1,0 0-1,0 0 1,0 0-1,0 0 1,0 0-1,0 0 1,0 0 0,0 0-1,0 0 1,0 0-1,0 0 1,0 0-1,0 0 5,-3-9-348,-1-8 61,0-3 47,-3-26-130,5 32 285,-12-67-247,-3-1 37,-3-2 53,-1 0 64,6 21 96,-1-1 51,2 2 57,1 0 63,4 9 167,9 44-118,1 6-38,0 3-96,-1-1-1,0 1 0,0 0 0,0 0 1,0 0-1,1 0 0,-1 0 1,0 0-1,0 0 0,0 0 0,0 0 1,1 0-1,-1 0 0,0 0 1,0 0-1,0 1 0,0-1 0,0 0 1,1 0-1,-1 0 0,0 0 1,0 0-1,0 0 0,0 0 0,0 0 1,1 0-1,-1 0 0,0 1 1,0-1-1,0 0 0,0 0 1,0 0-1,0 0 0,0 0 0,0 0 1,0 1-1,0-1 0,1 0-3,1 3 36,0 1 1,0-1-1,0 1 0,-1-1 0,1 3-36,8 27 132,-1 2-45,3 38-13,1 76-47,-6 19-4,-9-58 45,-4-16 51,-5 2 76,-4 0 13,-2 4 73,-4 21 131,-12 56 298,-3 4-70,27-143-535,1 0-36,-3 4-49,1 0-75,-1 0-92,-1-1-106,7-24 80,0 3-69,-2-1-68,-1-1-96,4-10 159,-2-2-34,1-1-33,0-4 53,0-2 44,1-1 35,-2-6-59,-2-6-80,-9-23-69,2-1 72,1-2 63,1 0 51,-5-27-42,-7-33-28,9 35 89,-19-99-139,8 1 116,8-2 122,6-2 123,13 162-33,-2-26 35,3 3 42,5 1 62,-5 23-98,0 1 0,1-1-1,0 1 1,0-1 0,2-2-45,-3 5 25,0-1 0,0 1 0,0-1 0,1 1 0,-1 0 0,0 0 0,1-1 0,-1 1 1,1 0-1,-1 0 0,1 1 0,1-2-25,-3 2 11,1 0 0,-1 0 0,1 0-1,0 0 1,-1 0 0,1 0 0,0 0 0,-1 0 0,1 0 0,0 0 0,-1 0 0,1 0-1,0 1 1,-1-1 0,1 0 0,-1 0 0,1 1 0,-1-1 0,1 0 0,0 1 0,-1-1-1,1 0 1,-1 1 0,1-1 0,-1 1 0,0-1 0,1 1 0,-1-1 0,0 1 0,1-1-1,-1 1 1,0-1 0,1 1 0,-1-1 0,0 1 0,0 0-11,8 20 162,-3 5-56,-3 29 47,-3-9 102,-4 14-255,-11 49 371,-6 0 86,-2-4 56,19-82-392,-4 15 75,1-2-45,-1-1-69,-2 0-89,-2 0-111,4-18-86,0-4-77,9-12 258,0-1 0,-1 1-1,1-1 1,0 1 0,-1-1 0,1 1 0,-1-1-1,1 1 1,-1-1 0,1 0 0,-1 1 0,1-1-1,-1 1 1,1-1 0,-1 0 0,1 0-1,-1 1 1,1-1 0,-1 0 0,0 0 0,1 0-1,-1 0 1,0 1 0,1-1 0,-1 0 0,0 0-1,1 0 1,-1 0 0,0 0 0,1-1-1,-1 1 1,1 0 0,-1 0 23,-1-1-66,1 0 1,0 0-1,-1 0 1,1-1-1,0 1 0,0 0 1,0-1-1,0 1 0,0 0 1,0-1-1,0 0 66,-9-15-430,3-1 86,0 0 72,2 0 61,-2-12-31,-1-16-2,3 16 89,-6-34 77,-8-120-237,15 104 213,1-3 68,2 0 109,1 42 15,0 0 42,0 0 46,0 0 51,0-5 97,0 29-130,1 9 78,-1 8-268,0 0 0,0 0 0,0 0 0,0 0-1,0 0 1,0 0 0,0 0 0,0 0 0,0 0-1,0 0 1,0 0 0,0 0 0,0 0 0,0 0 0,0 0-1,0 0 1,0 0 0,0 0 0,0 0 0,0 0-1,0 0 1,0 0 0,0 0 0,0 0 0,0 0-1,0 0 1,0 0 0,0 0 0,1 0 0,-1 0-1,0 0 1,0 0 0,0 0 0,0 0 0,0 0 0,0 0-1,0 0 1,0 0 0,0 0 0,0 0 0,0 0-1,0 0 1,0 0 0,0 0 0,0 0 0,0 0-1,0 0 1,0 0 0,0 0 0,0 0 0,0 0 0,0 0-1,0 0 1,0 0 0,0 0-6,2 6 332,0 10 100,0-3-216,-1-1-106,0-1-81,3 55 276,-2-1-81,-2 14-30,-7 39 25,-4 0 36,1-40-1,0-13 44,0 0 102,-4 19-25,9-56-307,0 0-72,1-5-74,0-1-86,0 1-100,0-1-117,4-20 261,0 0 0,-1 0-1,1 0 1,-1 0 0,0 0-1,0 0 1,0 1 120,-2-2-455,1-6-7,0-4 58,2-2 74,0-1 61,0 0 52,1-12-67,-1-8 37,1-2 46,1 0 40,0-1 36,0-6 14,2-1 36,7-81-24,-6 78 120,-1 0-52,8-62-97,-7 69 109,3-10 50,2 1 86,2 1 114,-5 24-63,1 0 39,-8 20-174,7-16 216,-1 7-55,3-1 114,-8 11-267,0 1 0,0-1 0,0 0 0,0 1 0,0-1 0,0 0 0,0 1 1,0-1-1,0 1 0,1-1-41,-2 1 18,1 0-1,0 0 1,-1 0-1,1 0 1,-1 0 0,1 0-1,0 0 1,-1 0 0,1 0-1,-1 0 1,1 0 0,0 0-1,-1 1 1,1-1 0,-1 0-1,1 0 1,0 0 0,-1 1-1,1-1 1,-1 0 0,1 1-1,-1-1 1,1 1 0,-1-1-1,0 0 1,1 1 0,-1-1-1,1 1 1,-1 0-18,10 15 293,-1 6-89,-2 1-68,-2-1-49,1 20-1,-4 0-35,-2-10-29,-2 1 1,-6 29-23,-8 15 45,3-27 32,2-9 32,-1-1 54,0-4-32,0-5 118,-1 0 0,-5 6-249,-6 4 181,-4 0-73,12-21-98,0-1-38,-1-1-42,-1-1-48,-1-2-54,0 0-59,7-7 80,0-2-36,-6 0-146,1-5-41,14-1 296,-1 0 0,1-1 1,0 1-1,0-1 0,0 0 1,0 0-1,0 0 0,0 0 1,1 0-1,-2-1 78,-1-1-115,1 1 0,0-1 0,1 0 0,-4-2 115,-10-14-365,3-1 62,2-2 51,2-1 46,-2-15-48,-2-19-11,13 50 240,-13-67-56,4-2-276,3-22 357,4 36-53,2-1 105,1 32 26,0 0 41,0-1 48,1 1 51,-1 8-21,0 0 33,0 0 34,0 0 38,0 24-77,0 1-36,0 1 93,-1 1-79,0-1-120,0 0-37,-1 6 43,2-6-24,-1 1 38,-5 44 481,3 1-105,1 11-9,3 30 108,-1-28-214,2 39 59,2-32-175,1-11-73,0 0-39,1-10-57,0-1-36,1 1-42,1-2-45,-2-9-21,0-13-19,-2-4-40,2 0-67,-1-5-23,0-4-36,-5-11 234,0 0-1,1 1 1,-1-1-1,0 0 0,0 1 1,0-1-1,0 0 0,1 0 1,-1 1-1,0-1 1,0 0-1,1 0 0,-1 1 1,0-1-1,0 0 0,1 0 1,-1 0-1,0 1 0,1-1 1,-1 0-1,0 0 1,1 0-1,-1 0 0,0 0 1,1 0-1,-1 0 0,0 1 1,1-1-1,-1 0 1,1 0-1,-1 0 0,0-1 1,1 1-1,-1 0 0,0 0 1,1 0-1,-1 0 1,0 0-1,1 0 0,-1 0 1,1-1 16,4-4-290,-1-4 45,2-7 24,-2-1 37,2-19-92,-1-42-101,-5 61 294,2-209-592,-5 75 280,0 36 175,2 2 100,1 56 107,1 0 35,1 1 41,1-1 43,-3 57-104,3-35 166,1 1 93,5 4 86,-7 25-240,0 0 0,0 0 0,1 1-1,1-4-106,8-4 270,-1 7-50,1 6-44,0 5-38,-9-3-101,1 0 0,-1 0 1,1 0-1,-1 0 0,2 3-37,13 20 104,-5-1-25,-1 0 0,-1 1-1,3 12-78,22 85 240,-24-79-146,9 34 91,27 140 444,-29-124-389,-6-29-111,0 0-44,0 0-58,2 1-68,-11-50 9,2 8-44,-1-1-58,1-2-83,0 0-108,-5-17 179,0 0-1,1 0 1,0 0 0,0 0 0,1 2 146,1-2-270,-1-3 44,1-3-121,2-16-149,-2-20 28,-3 6-87,-1-8 555,-4-35-451,-1-1 54,-2-1 49,0-1 47,-1-10 16,1 0 51,0-4 101,2 30 73,0-1 37,1 0 50,0-1 64,2 1 77,0 0 91,2 0 104,2 2 118,-1 49-355,1-27 280,3 22-175,3 4 41,-7 13-266,-1-1 1,0 1 0,0 0 0,1 0 0,-1-1 0,0 1 0,1 0 0,-1 0 0,0 0-1,1 0 1,-1 0 0,1-1 0,-1 1 0,0 0 0,1 0 0,-1 0 0,0 0 0,1 0-1,-1 0 1,1 0 0,-1 0 0,0 0 0,1 0 0,-1 0 0,1 0 0,-1 0 0,0 1-1,1-1 1,-1 0 0,0 0 0,1 0 0,-1 0 0,0 1 0,1-1 0,-1 0 0,0 0-1,1 1 1,-1-1 0,0 0 0,0 0 0,1 1 0,-1-1 0,0 0 0,0 1 0,0-1-1,1 0 1,-1 1 0,0-1-7,5 8 97,-1 1 0,0 0 0,1 5-97,-4-13 8,11 28 137,15 38 106,-7-13 153,12 54-404,-22-67 39,0 1 40,8 41 178,-1 0 84,17 110 556,-25-134-659,0 1-43,-1 1-60,0 0-79,-1-1-97,-1 1-113,-3-43-15,-1 0-61,1-2-82,0-2-102,-3-14 107,1 0 68,-1-1 59,0 0 50,1-1-9,2-7 31,-3 8 52,1-1-38,3-25-251,-2 0 94,-1-5 35,-2-18-35,0 3-25,1 4 43,-1-1 47,-1-41-78,-1-91-61,4 12 123,0 108 162,1 1 41,-1 9 41,1 0 49,0 0 58,1 1 66,-1 20-40,0 0 49,2-4 98,4-10 227,-8 39-547,3-10 156,4-4 36,-7 13-187,0 1-1,0 0 0,0-1 0,0 1 0,0-1 0,1 1 0,-1 0 0,0-1 1,0 1-1,1 0 0,-1-1 0,0 1 0,1 0 0,-1 0 0,0-1 0,1 1 1,-1 0-1,0 0 0,1-1 0,-1 1 0,1 0 0,-1 0 0,0 0 1,1 0-1,-1 0 0,1 0 0,-1-1 0,0 1 0,1 0 0,-1 0 0,1 0 1,-1 0-1,1 1 0,-1-1 0,1 0 0,-1 0 0,0 0 0,1 0 0,-1 0 1,1 0-1,-1 0 0,0 1 0,1-1 0,-1 0 0,0 0 0,1 1 0,-1-1 1,0 0-1,1 0 0,-1 1-6,3 3 25,0-1 0,0 1 1,0 0-1,-1 0 0,0 1 1,0-1-1,0 0 0,0 2-25,14 45 144,25 132 70,-11-54-67,-12-41 8,-5-13 41,0 1 84,6 88 340,-9-78-354,1 0-85,-7-57-165,5 31-1,-4-20-72,-3-7-63,-1 0-91,-1-16 38,0-4 8,0-6 8,0-1-20,0-1-53,0-9-97,-1 1 109,-1-2 69,-3-2 65,0-2 37,2 2-50,-6-16-131,2 0 0,-4-20 228,-6-49-377,11 57 255,-23-195-286,20 131 260,-1-8 80,7 65 99,0 4 52,2-7 69,1-24 141,0 63-265,1-30 452,1 26-220,-2 10-253,0-1 0,1 1 1,-1 0-1,0 0 0,0 0 1,0 0-1,0 0 0,0-1 0,0 1 1,0 0-1,0 0 0,0 0 1,1 0-1,-1 0 0,0 0 1,0 0-1,0 0 0,0 0 0,0-1 1,1 1-1,-1 0 0,0 0 1,0 0-1,0 0 0,0 0 0,0 0 1,1 0-1,-1 0 0,0 0 1,0 0-1,0 0 0,0 0-7,2 1 33,-1 0 0,0 0-1,0 0 1,0-1 0,0 1-1,0 1 1,0-1 0,0 0-1,0 0 1,0 0-1,-1 0 1,1 1-33,37 60 336,-4 3-92,-3 1-71,-3 3-51,40 127 113,-41-112-102,2 8 91,16 53 47,-30-96-215,0 0-50,2 4-83,-1 0-115,-13-45-13,0-2-149,-3-6 345,0 0-1,0 0 1,0 0 0,1 0-1,-1 0 1,0 0 0,0 0 0,0 0-1,0 0 1,0 1 0,0-1-1,0 0 1,0 0 0,0 0-1,0 0 1,0 0 0,1 0-1,-1 0 1,0 0 0,0 0-1,0 0 1,0 0 0,0 0-1,0 0 1,0 0 0,0 0-1,0 0 1,1-1 0,-1 1-1,0 0 1,0 0 0,0 0-1,0 0 1,0 0 0,0 0-1,0 0 1,0 0 0,0 0-1,0 0 1,0 0 0,0 0-1,0 0 1,0 0 0,1 0-1,-1 0 1,0-1 0,0 1-1,0 0 1,0 0 0,0 0-1,0 0 1,0 0 0,0 0-1,0 0 1,0 0 0,0 0-1,0 0 1,0-1 0,0 1-1,0 0 1,0 0 0,0 0-1,0 0 1,0 0 0,0 0 9,0-5-261,1-2 63,-1-1 85,-1 1 111,-2-32-387,-3-2 71,0 3 81,-4-37-111,0 0 65,2 17 114,0 1 40,0-1 40,0 1 42,1-1 44,0 0 44,0 0 47,0 1 46,3 24 100,3 6 92,1 23-211,0 0-1,0 1 1,1-1 0,-1 0 0,2-1-115,-2 4 10,0 1 1,0 0 0,0 0-1,0 0 1,0-1 0,0 1-1,0 0 1,0 0 0,0 0-1,0 0 1,0-1 0,1 1-1,-1 0 1,0 0 0,0 0-1,0 0 1,0 0 0,0-1 0,1 1-1,-1 0 1,0 0 0,0 0-1,0 0 1,1 0 0,-1 0-1,0 0 1,0 0 0,0 0-1,1 0 1,-1 0 0,0 0-1,0 0 1,0 0-11,4 2 217,1 4 37,7 11-3,-3 2-59,0 1-52,-2 0-41,4 14-3,1 17-22,-9-39-57,22 111 80,-15-62 3,-2 0 39,-1 1 44,-1 0 46,0-1 50,-1 1 54,-4-35-242,2 35 219,-2-43-243,-1 0-38,0 2-57,1 0-82,-1-1-100,0 1-120,0-12 51,-1-1-199,1-8 466,0 0 0,0 0 1,0 0-1,0 0 0,0 0 1,0 0-1,0 0 1,-1 0-1,1-1 0,0 1 1,0 0-1,0 0 0,0 0 1,0 0-1,0 0 0,0 0 1,0 0-1,0 0 0,0 0 1,0 0-1,0 0 0,0-1 1,-1 1-1,1 0 0,0 0 1,0 0-1,0 0 0,0 0 1,0 0-1,0 0 0,0 0 1,-1 0-1,1 0 0,0 0 1,0 0-1,0 0 1,0 0-1,0 0 0,0 0 1,0 0-1,-1 0 0,1 0 1,0 0-1,0 0 0,0 0 1,0 0-1,0 0 0,0 1 1,0-1-1,0 0 0,0 0 1,-1 0-1,1 0 0,0 0 1,0 0-1,0 0 0,0 0 1,0 0-1,0 0 0,0 0 1,0 1-1,0-1 0,0 0 1,0 0-1,0 0 0,0 0 1,0 0-1,0 0 1,0 0-1,0 0 12,-3-7-348,-1-6 56,-4-21-41,-1 1 76,-2-13-15,-16-76-263,12 32 366,7 24 118,4 24 68,1 0 53,2 1 63,2 1 75,-1 32-138,3-29 268,2 20-112,3 3 67,-8 14-273,1-1-1,-1 1 0,1-1 1,-1 1-1,1-1 0,-1 1 1,1 0-1,-1-1 1,1 1-1,-1 0 0,1-1 1,0 1-1,-1 0 0,1 0 1,0 0-20,9 1 216,-8 0-182,0 0-1,0 0 1,-1 0 0,1 0-1,-1 1 1,1-1-1,-1 1 1,1-1 0,-1 1-1,1 0-33,17 26 313,0 5-67,-2-3-85,25 48 158,-6 2-108,26 84 51,-56-148-238,1 3 11,-4-8-44,1 2-58,0-2-84,-2-6 6,1-1-43,0-5-63,0-4-88,1-10-34,-3-1 84,-2-2 28,-2-12-17,-2-4 29,1-72-186,5 33 257,4 13 150,-2 30 66,1 0 42,-4 27-53,5-21 179,-1 13-41,-4 11-154,0-1 0,1 1 0,-1 0 0,0-1 0,0 1 0,0 0 0,1 0 0,-1-1 0,0 1 0,0 0 0,1 0 0,-1 0 0,0-1 0,0 1 0,1 0 0,-1 0 0,0 0 0,1 0 0,-1 0 0,0 0 0,1-1 0,-1 1 0,0 0-11,1 1 17,-1-1-1,1 0 1,-1 1 0,1-1-1,-1 1 1,1-1 0,-1 1 0,0-1-1,1 1 1,-1-1 0,0 1 0,1 0-1,-1-1 1,0 1 0,0-1-1,1 1 1,-1 0 0,0-1 0,0 1-1,0-1 1,0 1 0,0 0-17,5 30 309,-4 24 18,-1-50-302,-2 63 196,-1-38-83,-1-1-1,-6 19-137,-19 51 376,-5 0 0,-34 64-376,29-78 180,-3 1 65,-26 43 218,-5 0 78,-24 44 36,53-95-350,0 1-50,-2-1-71,-2-2-94,10-21-123,-3-4-84,18-28 51,-1 0-42,-2-1-45,-2-2-54,5-5-421,-13 6 706,23-14-204,-1-1-1,-4 1 205,-11 2-215,0-5 40,0-6 47,24 1 113,1 0 1,-1 0-1,0 0 0,1-1 0,-1 0 15,3 1-19,-1 0 0,1 0 0,0-1-1,0 1 1,-1-1 0,1 1-1,0-1 1,1 0 0,-1 0-1,0 0 1,1 0 0,-1 0-1,1 0 1,-1 0 0,1-1 19,-2-4-61,1 1 1,-1-1 0,1 1-1,0-5 61,2 10-7,-5-32-205,4-1 47,3 0 42,3 0 36,1 9 0,6-16 87,12-21-9,9-7-11,9-1-35,-19 35-43,2 1-1,25-25 99,-48 57-8,11-12 25,0 4 97,-13 10-104,1 0-1,-1-1 0,1 1 0,-1 0 0,1 0 1,-1 0-1,1-1 0,-1 1 0,1 0 0,-1 0 1,1 0-1,-1 0 0,1 0 0,-1 0 1,1 0-1,-1 0 0,1 0 0,-1 0 0,1 0 1,-1 0-1,1 1 0,-1-1 0,1 0-9,-1 0 18,1 1 1,0 0-1,-1-1 0,1 1 0,-1 0 1,1-1-1,-1 1 0,1 0 0,-1-1 1,1 1-1,-1 0 0,0 0 0,1 0 1,-1-1-1,0 1 0,0 0 0,0 1-18,3 13 210,-3 0-37,-4 15 86,-3-5-118,-7 12 7,14-36-145,-22 52 121,0 2 52,-7 16 114,1 2 60,2-1 48,4 0 34,-7 47 154,20-67-383,4-7-98,3-2-81,3 1-105,1-23-5,1 0-35,4 6-73,-5-23 138,-1 0 0,1 0 0,0 0 0,0 0 0,1 0 56,-2-2-39,1 0 0,-1 0-1,1 0 1,0 0 0,0-1-1,0 1 1,0 0 0,0-1-1,0 1 40,0-1-41,1 0-1,-1 0 1,0 0-1,1 0 1,-1-1-1,0 1 1,1-1-1,-1 1 1,1-1-1,1 0 42,18-1-343,-1-5 41,-16 3 215,1 0 1,-1 0 0,1 0 0,-1-1 0,0 0-1,0 0 87,6-6-182,-2 0 0,0 0-1,0-1 1,-1 0-1,3-5 183,8-14-404,8-19-281,-20 34 334,-1 0 1,1-8 350,2-14-433,-5 6-180,-1-9 613,-4-11-315,-3 19 186,-5 1 69,-5 3 82,11 23 18,-1 0-1,1-1 1,-6-3-40,-18-15 205,-4 2 95,-3 4 75,-3 5 58,28 10-304,-1 1-1,1 0 1,-1 0 0,0 1-1,0 0 1,1 1-1,-1 0 1,0 1 0,0-1-1,0 2 1,1-1-1,-1 1 1,0 1 0,1 0-1,0 0-128,-38 17 344,31-11-168,0 0 0,1 1 1,0 0-1,1 1 0,-9 8-176,14-10 113,0 0 1,1 1-1,0 0 1,1 0-1,-5 8-112,7-9 74,1 0 0,0 1 0,0 0-75,1-1 56,0 1 0,1-1 1,0 4-57,0 1 45,1 0 0,1 0 1,1-1-1,1 12-45,6 14 41,5 0-44,6-3-51,5-2-58,5-4-67,-20-22 52,-1-2 1,10 6 126,24 11-196,4-4-53,1-5-51,2-6-49,1-4-47,0-6-45,0-5-45,-2-7-41,-29 7 332,-1-1 37,-8 2 43,1 0 0,-1-1 0,2-2 115,-8 6-47,-1 0 0,1-1 0,-1 1 1,0-1-1,0 1 0,1-4 47,-2 4-28,0 0 0,0-1 0,-1 1 0,0 0 0,1-1 0,-1 0 0,0 0 28,-1 0-22,1-1 0,-1 1 0,0 0 1,0 0-1,0 0 0,-1-1 22,0-1-20,0 1-1,-1-1 1,1 1-1,-2-3 21,-2-2-19,0 1-1,-1-1 1,0 1-1,-1 0 0,0 0 1,-1 0-1,1 1 0,-2 0 1,1 1-1,-5-3 20,-5-3-16,-1 1-1,-2-1 17,-23-8 49,16 9 26,-1 3 43,1 2 50,0 3 58,5 3 40,15 1-97,1 0 0,-1 0 0,-6 2-169,11-1 66,-1 0 0,0 0-1,1 0 1,-1 0 0,1 0 0,-1 1 0,1 0 0,-1 0-66,2-1 37,0 1 1,0-1-1,0 1 1,1-1-1,-1 1 1,0 0-1,1 0 1,-1 0-38,-6 17 166,4 2-61,3-9-51,1-1-1,2 10-53,-1-9 30,1-1-1,4 11-29,-2-9 6,0-1 0,4 7-6,-1-6-19,1 1-1,1 1 20,21 24-97,6-4-65,-24-25 46,1 0-1,1 0 117,-1-2-155,-1-1 1,7 2 154,-8-4-197,1 0 1,10 2 196,-14-5-149,0 0 0,0-1 1,4 1 148,-1-2-168,-1 1 1,0-2-1,0 1 1,0-1-1,2-1 168,15-4-326,-2-2 56,-2-4 91,-20 10 134,0 0-1,0-1 0,0 1 1,0-1-1,1-1 46,10-17-184,-6-2 37,-5-2 34,-3 17 83,0 0 0,-1-1 1,0 1-1,0 0 0,-2-1 30,1 0-20,0 1 0,-1 0 0,-1 0 0,-2-4 20,1 3-7,-1 1 0,1 0-1,-1 1 1,-1 0 0,1-1 0,-7-3 7,-18-13 30,-4 4 43,-2 2 47,-1 5 55,-1 3 60,1 3 66,26 6-29,0 0 0,-11 1-272,11 0 236,0 1 0,-10 3-236,10-2 204,0 1 0,-8 4-204,8-3 174,1 1 1,-7 4-175,7-3 117,1 0 1,0 1-1,-3 3-117,4-2 97,-1 0 0,2 1 0,-3 2-97,4-2 69,0 1 0,0 0 0,0 0 0,2 0 0,-3 6-69,3-5 55,1 0-1,1 0 1,0 0 0,0 1-1,0 8-54,2 16 78,4 0-64,6 5-61,-4-25-26,1-1 0,6 13 73,-8-22-51,0 1 0,0-1 0,2 4 51,-2-6-58,0 1-1,1-1 1,-1 1-1,2-1 59,-1 0-70,-1-1 0,1 1 0,0-1-1,1-1 1,2 2 70,-1-1-83,0-1 1,0 0-1,1 0 0,-1 0 0,0-1 0,1 0 1,3 0 82,1-1-164,1 0 0,-1 0 1,1-2-1,8-1 164,-3 0-186,0-2-1,-1 0 1,1 0 186,8-5-467,16-9 467,22-15-378,-44 22 232,0-1 0,-1-1-1,-1-1 1,5-5 146,21-24-346,-5-4-46,-30 36 231,0 0 0,-1-1 0,2-5 161,-7 11-60,0 0 1,-1 1-1,0-1 0,0 0 1,0 0-1,-1 0 1,0 0-1,-1-2 60,-1-25-130,-5-2 63,-3 1 59,0 3 59,5 20 45,-1 1-1,0 0 1,0 0 0,-5-6-96,4 7 114,-1 1 0,0 0 0,-1 0 0,-6-5-114,5 6 121,0 1 1,0 0 0,-1 0 0,0 1-1,-8-5-121,7 6 120,-1 0 0,0 1-1,0 0 1,0 0 0,0 1 0,-1 1-1,1 0 1,-11-1-120,12 3 136,-1 0-1,1 0 1,-2 1-136,-2 1 171,0 1-1,0 0 1,0 1-1,1 1 1,-1 0-1,-5 3-170,-16 10 342,2 4-36,3 1-53,5 3-67,21-21-136,1 0-1,0 1 1,1-1 0,-1 2-50,1-1 54,0 1 0,0-1 1,-1 6-55,2-5 42,1 1 1,0-1 0,0 4-43,2 22 92,6 0-34,6-2-34,5-1-35,5-4-34,-6-11 36,1 0-33,22 10-128,3-5-95,3-5-67,-28-11 155,0 0-1,1-1 1,0-1 0,-1-1-1,1 0 1,5-2 177,-5 0-206,-1 0 1,4-3 205,14-4-235,-2-6 64,5-6 30,-22 9 76,0-1 0,2-3 65,-13 10-23,1-1 0,-1 0 0,0 0 1,0 0-1,-1-1 0,2-3 23,-5 7-4,0 0 0,-1 0-1,1 0 1,-1 0 0,0 0 0,0 0-1,0 0 1,-1 0 0,1 0 0,-1 0-1,0 0 1,0 0 0,0 0-1,0-1 1,0 1 0,-1 0 0,0 0-1,0 0 5,-1-3 5,0-1-1,-1 1 1,0 0 0,-1 0-1,-2-4-4,-1 1 20,0 0-1,-1 0 0,-2-1-19,-8-6 85,-1 0 0,-21-13-85,28 21 52,0 0 0,-1 1 1,-9-3-53,11 5 82,1 2 0,-11-3-82,-16-1 205,-4 6 85,-9 5 162,35-2-196,0 1-1,-5 1-255,11-1 110,0-1 0,1 1 0,-1 1 0,1-1 1,0 1-1,0 1 0,1-1 0,-1 1 0,1 1 0,-2 1-110,-1 4 102,2 2-38,6-10-59,1 0 1,-1 0-1,1 0 0,0 0 1,1 0-1,-1 1 0,0 0-5,1-1-8,0 1-1,0-1 1,0 1-1,1-1 1,-1 0-1,1 1 1,0-1 0,1 3 8,-1-3-16,1 1 1,0-1 0,0 1-1,0-1 1,0 0 0,1 1-1,-1-1 1,1 0 0,0-1-1,0 1 1,0 0 0,3 1 15,2 1-40,0 0 0,0 0 0,1-1-1,0 0 1,0-1 0,0 0 0,0 0 0,0-1 0,1 1 0,8-1 40,-6-1-74,0 0-1,-1-1 1,7-1 74,22-2-210,0-3 0,-1-1 0,0-2 0,26-9 210,-19 2-139,-1-1 41,-26 9 54,-1-1 1,0-1 0,0-1 0,-1 0 0,-1-1-1,0 0 1,-1-1 0,0-1 0,-1 0 0,5-8 43,-10 10-50,0 0 0,5-8 50,-7 8-43,-1 0 0,0-1 0,-1 1 1,0-1-1,-1 0 0,-1 0 0,0 0 0,-1 0 1,0-11 42,-2 11-43,0 0 0,-1 1 0,-2-11 43,-1 1 0,-1 0 0,-3-4 0,0 5 42,-2-1 36,-4-3 84,-3 1 88,-3 2 105,9 12-132,-1 0 33,-1 2-31,0 1 42,9 5-156,0 0 0,-1 1 1,1-1-1,0 1 1,-1 0-1,1 0 1,-1 1-1,-2-1-111,-15 3 407,2 5-93,7 2-181,1 3-77,9-9-74,1 1 0,-1 0 0,1 0 0,-1 0 0,1 0 0,0 0 18,1 1-33,0-1 0,-1 0 0,1 0 0,1 0 0,-1 1 0,1-1 0,-1 1-1,1-1 1,1 4 33,-1-5-25,1 0-1,0 1 1,0-1-1,0 0 1,0 0-1,0 0 1,1 1 25,10 11-90,1-6 44,4-1 35,-14-8-12,0 1 1,0-1-1,0 1 1,0-1-1,0 0 0,0 0 1,0 0-1,0-1 0,0 1 1,0-1-1,0 1 0,0-1 1,-1 0-1,1 0 1,0 0-1,0 0 0,-1-1 1,1 1-1,1-2 23,2-1-52,-1 1-1,0-1 1,0-1-1,-1 1 1,1-1 52,11-14-140,26-42-94,-3-5 53,-15 19 105,-5-1 45,-4 6 20,-3-1 0,-1-1 1,-1-12 10,0-24 25,-5 0 1,-3 0-26,-5-41 93,-5-2-93,-60-358 269,65 462-256,-52-262 228,-10 6 53,28 121-98,-84-366 465,43 194-300,21 112-87,16 66-25,3 0-56,-71-337 268,70 278-228,18 85-52,1 0 43,-7-70 0,12 90-135,-4-32 39,8 45-79,4 16-56,2 1-60,5 17-94,2 29 29,3 2-44,2 4-20,4 3 67,-9 13 114,1 1-1,0 1 1,0-1-1,0 0 1,0 1-1,2-1 16,-2 0-2,1 1-1,0 0 1,0 0-1,0 1 1,4-2 2,-3 2 4,-1 0 0,1 0 0,0 0 0,-1 1 0,1 0 0,0-1 0,0 2 0,-1-1 0,1 0 0,0 1 0,-1 0 0,2 0-4,14 6-8,-1 4-34,-11-4 12,0-1 0,-1 1 0,1 1 0,-2-1-1,2 3 31,30 43-89,-12-13 49,-1 1 33,47 80 88,-37-62-46,28 56-37,26 71 2,37 126 82,-66-147-45,-5 12-37,-30-92 36,7 5-36,-4-18-14,5 15-130,-32-85 10,0-3 37,-2-7-22,-2-18-38,-12-69-302,-3 2 41,-2 0 48,-1 0 56,6 28 131,-10-43-38,0 3 64,-1-1 76,-3-2 87,2 16 60,-4 1 82,-3 0 89,-2 1 101,9 28-189,9 24-91,2 5-49,2 0-54,11 28-10,3 9-8,2 21-42,8 14 61,-6-22 33,35 128 22,22 77-40,-17-67 26,3 16 67,-3-16 4,-17-54 72,-21-80-78,-1 0-1,0 10-61,-4-16-17,-1 1-46,0-15 57,1-1 1,-1 1-1,0 0 0,0-1 1,0 1-1,0-1 0,0 1 1,0-1-1,0 1 1,0-1-1,-1 1 0,1 0 1,0-1-1,0 1 1,0-1-1,-1 1 0,1-1 1,0 1-1,0-1 0,-1 1 1,1-1-1,-1 0 1,1 1-1,-1 0 6,0-2-4,1 1 0,-1 0 0,0-1 1,0 1-1,0-1 0,1 1 0,-1-1 0,0 1 0,1-1 0,-1 1 1,0-1-1,1 0 0,-1 1 0,1-1 0,-1 0 0,1 1 1,-1-1-1,1 0 0,-1 0 4,-10-17-61,0 0 1,1 0 0,-4-13 60,-22-64-186,24 64 131,-28-71-155,-5 1 79,21 47 104,0 1 38,5 7-14,0 0 62,-1-3 56,0 1 43,-45-93 425,59 129-539,-5-9 16,4 8-56,0 3-39,0 3-43,7 6 74,-1 1 1,1 0 0,0 0 0,0 0-1,0 0 1,0-1 0,-1 1-1,1 0 1,0 0 0,0 0 0,0 0-1,-1 0 1,1-1 0,0 1-1,0 0 1,0 0 0,-1 0-1,1 0 1,0 0 0,0 0 0,-1 0-1,1 0 1,0 0 0,0 0-1,-1 0 1,1 0 0,0 0-1,0 0 1,-1 0 0,1 0 0,0 0-1,0 0 1,0 0 0,-1 1-1,1-1 1,0 0 0,0 0 0,-1 0-1,1 0 1,0 0 0,0 0-1,0 1 1,0-1 0,-1 0-1,1 0 1,0 0 0,0 0 0,0 1-1,0-1 1,0 0 0,0 0-1,-1 1 1,1-1 0,0 0-1,0 0 4,-4 14-42,1 11 30,6 22 13,11 62-128,8 2 64,13 21 47,34 59 57,-50-143-19,13 32-46,-15-44-81,3 4 105,-8-21-49,-1-3-55,-9-15 86,-1 1-10,0-5 19,3-20 36,-4 15 9,0 0 0,0 0 0,-1-3-36,-7-26 124,1 11-69,2 6-44,-23-77-64,-21-51 39,13 42-7,13 35-24,2 2 137,-2-1 114,0 1 85,-2 1 59,13 37-276,6 22-58,3 7-18,3 4-2,-1-1 0,1 1 0,0-1-1,0 1 1,0-1 0,0 1 0,0-1 0,0 1 0,0-1 0,1 1-1,-1 0 5,6 30-69,1 1 0,9 25 69,32 67-107,-12-34 75,16 39-16,38 61-128,-53-118 8,19 37-125,-37-75 233,-1 0 37,-9-16-78,-9-16 47,-4-5 1,1-1 25,-1 0 0,1-1 0,0 1 0,0-1 0,0 1 0,1-1 0,-1 0 0,1 0 0,0-1 28,-9-12-84,-9-13-11,-2 0 69,0 0 57,0-1 43,-45-79 207,20 24-139,2-1-36,35 69-86,-37-76 86,-22-50 130,-7-13-10,25 55-180,45 92-50,-1-4-19,0 1-46,3 6-17,1 1-42,0-1-36,1 2-119,1 1-102,1 1-87,1 2 41,0 0-38,1 1-290,0 1-43,6 3-1142,-5-1 1337,1-1 43,-2 0 135,0 0 48,0 0 54,0 0 62,0-1 110,6 6-1234,5 4-640,-12-10 1933</inkml:trace>
  <inkml:trace contextRef="#ctx0" brushRef="#br0" timeOffset="-132239.78">3333 9355 1408,'0'-15'298,"0"7"-127,0 5-44,0 0-44,1 0-23,0 1-49,3 0-17,-1 2 78,-2 0-13,-1 0 47,0 0 118,0 0 107,0 0 26,0 0 22</inkml:trace>
  <inkml:trace contextRef="#ctx0" brushRef="#br0" timeOffset="-132036.38">3343 9338 4064,'-6'14'247,"1"-2"-67,-1-2 33</inkml:trace>
  <inkml:trace contextRef="#ctx0" brushRef="#br0" timeOffset="-126082.96">3326 9396 5216,'0'5'169,"0"-1"-48,0 10 166,0-8-106,0-3-50,0 0 35,0 1 40,0-1 47,1-2-161,2 1-43,10-1-16,-13-1-31,2 0 5,0 0 0,0 0 0,1 0 0,-1-1 0,0 1 0,0 0-1,0-1 1,0 1 0,0-1 0,0 0 0,0 0 0,0 0 0,0 0-1,1-1-6,26-11 43,-13 7 31,0-2 76,-15 7-103,4 0-23,-2-1 37,-1 0 63,-1-1 100,-1 3-203,0-1-42,0 1-6,0 0 38,0 0-32,0 0 5,0 3 102,0 3-48,0-5-24,0 2 24,0 1-23,0 1-12,0-1 33,0 0 40,0 2 60,0-6 3,0 0-43,0 0-53,0 0-6,0 0 16,0 0-5,0 0 16,0 0-74,0 0-6,0 0 48,0 1-48,6 4 51,-6-5-31,0 0 0,1 0 0,-1 0 1,0 0-1,1 0 0,-1 0 0,0 0 1,1-1-1,-1 1 0,0 0 0,1 0 1,-1 0-1,0 0 0,0 0 0,1 0 1,-1-1-1,0 1 0,1 0 1,-1 0-1,0 0 0,0-1 0,0 1 1,1 0-1,-1 0-4,5-7 82,-4 3-83,0 2 44,0-1 43,-1 3-50,0-1-1,0 0 1,0 0 0,0 1 0,0-1-1,0 0 1,0 0 0,0 1 0,0-1-1,0 0 1,0 0 0,-1 1 0,1-1-1,0 0 1,-1 0 0,1 1-36,-3-5 96,-2 0-103,-1 4 84,-7 1-35,9 0-1,-2 0-97,0 0 81,0 0 68,-9 0 200,10 0-227,3 1-74,1 0 1,0-1-1,0 1 1,0 0-1,0-1 0,0 1 1,0 0-1,0 0 1,0 0-1,0 0 0,0 0 1,0 0-1,1 0 1,-1 0-1,0 1 8,-3 3 6,1-2 33,0 1-48,1-2 9,1-1-1,0 1 1,-1-1 0,0 0-1,1 1 1,-1-1-1,0 0 1,1 0-1,-1 0 1,0 0 0,0 0-1,0 0 1,0 0-1,0-1 1,0 1 0,0-1-1,0 0 1,-1 1 0,-6 2 43,2-1 68,-5 0-40,-5 3 85,1 0-17,7-3-83,-12-2 36,-49 0 155,40 0-98,-3 0 101,17 0-79,-1 0 40,8 1-243,-6 3 33,6-1 8,-19 2 88,-16-4-2,29-1-23,0 0 0,-7 2-72,-1-2 23,5 0 36,6 2 62,0 0-15,1 0 0,-1-1 1,0 0-1,0-1 0,-2 0-106,-20-1 132,14 1-125,-1-1-74,-3 1 95,0 0 50,-4 0 52,-51 0 334,45 0-289,4 0-67,1 0-67,28 0-41,1 0 0,-1 0 0,0 1 0,1-1 0,-1 0 0,1 0 0,-1 0 0,1 0 0,-1 0 0,1 1 0,-1-1 0,0 0 0,1 0 0,-1 1 0,1-1 0,0 0 0,-1 1 0,0-1 0,-7 5 0,-13-2 31,16-3-19,0 0 0,0 1 0,0 0-1,0 0 1,-2 1-12,-4-1 32,8 0-31,1 0 0,-1 0-1,1 0 1,-1-1 0,1 1-1,-1-1 1,1 0-1,-1 0 1,0 0 0,1 0-1,-2 0 0,1 0-2,0 0 0,0 0 0,0 0 1,-1 0-1,1 1 0,0-1 0,0 1 0,0 0 0,-2 1 2,-1 0-79,1 0 55,-16 2 121,15-4-97,1 0-30,-1 0-41,-14 2 174,5 0-85,6-2-102,-5 0 58,2 0 33,-23 0 111,21 0-92,-2 0-73,9 0-9,-5 3 112,1 0 90,-13-1-160,11-1 26,1-1 38,-23 0-86,0 0 54,-7 0 52,-23 0 81,57 1-107,-2 1-57,-9 1-87,11-2 57,-3 0 102,1 1 10,3-2-85,-16 3 9,11 2 67,8-3 31,-2-1-75,-13-2-158,14 1 115,1-1 41,-8 1 78,0 0-54,-24 0-61,30 1-51,-1 0 52,-8 1 33,7 1-40,8-3 32,0 1 0,-1-1 0,1 0 0,-1 0 0,1 1 0,-1-1 0,0 0 0,1 0 0,-1 0 0,1 1 0,-1-1 0,1 0 0,-1 0 0,0 0 0,0 0-3,-66 2-40,-1 0 37,56 1-4,7-2 21,-1 0 32,-11 1 28,5 0-40,3-2-67,-11 0 73,-28 0 98,29 3-108,4-1-71,13-2 38,1 0 0,0 0-1,0 0 1,-1 0 0,1 0 0,0 0 0,0 1 0,-1-1-1,1 0 1,0 1 0,0-1 0,0 1 0,-1-1 0,1 1 3,-1 0 0,0 0 1,0 0-1,0-1 1,0 1-1,0-1 1,-1 1-1,1-1 1,0 0-1,0 0 1,0 0-1,-1 0 1,1 0-1,0 0 1,-2-1-1,0 1 0,0-1-1,1 1 1,-1 0 0,0 0-1,1 1 1,-1-1 0,-2 1 0,-9 2-3,1-1-1,-12 1 4,11-2 1,0 1-1,1 0 1,-6 2-1,12-2 6,1 0 0,-1-1 0,0 0 1,-1-1-7,-16 1 80,-12-2-80,2 0 33,8 2 35,14 0-50,1 0 1,-1 1-1,-5 2-18,-24 5 5,27-5 88,-4 1-68,18-4-37,-1-1 0,0 1 0,1-1 0,-1 0 0,0 1 1,0-1-1,1 0 0,-1 0 0,0 0 12,-6 0 1,1 1 67,6 0-65,0-1 0,-1 0 0,1 1 0,0-1 0,0 0 0,0 0 0,0 0 0,0 0 0,-1 0 0,1 0 0,0 0 0,-1 0-3,-21-1 2,11 1 66,2 0-61,-16 0-147,12 0 135,10 0 14,-2-1 59,-5-1 87,0 1-104,4 1-104,-1 0 45,-20 0 106,6-5-92,16 5-11,3-1-3,1 1 1,-1 0 0,1 0-1,-1 0 1,0 1 0,1-1-1,-1 1 1,1-1 0,-1 1 0,1 0-1,-2 0 8,2 0-5,0-1-1,0 1 1,1-1 0,-1 0-1,0 1 1,0-1-1,0 0 1,0 0 0,0 0-1,0 0 1,-1-1 5,-10 1-10,3 2 85,6-1-60,-1 0 0,1 0-1,0 0 1,-1-1 0,-3 1-15,2-1-23,0 1 1,-1-1-1,1 2 0,-3 0 23,-2 0 30,0 0 63,-4 0-36,9 0-76,-1-1-1,1-1 0,-1 1 1,1-1 19,1 0-7,-52 0 39,31 0-52,25 0 32,-3-1 17,-2-3 0,3 4-49,2-2-28,1-6 46,-2 3 79,-3 3-57,1-1-50,2-1-42,2 4 72,0 0 0,0-1-1,0 1 1,0 0 0,0 0 0,0 0 0,0 0 0,0 0 0,0-1 0,0 1-1,0 0 1,-1 0 0,1 0 0,0 0 0,0 0 0,0-1 0,0 1 0,0 0-1,0 0 1,-1 0 0,1 0 0,0 0 0,0 0 0,0 0 0,0 0-1,-1 0 1,1 0 0,0 0 0,0 0 0,0 0 0,0 0 0,-1 0 0,1 0-1,0 0 1,0 0 0,0 0 0,-1 0 0,1 0 0,0 0 0,0 0 0,0 0 0,-1 0 0,1 0 0,0 0 0,0 0 0,-1 0 0,1 0 0,0 0 0,0 0 0,0 0 0,-1 0 0,1 0 0,0 0 0,0 0 0,-1-1 0,1 1 0,0 0 0,0 0 0,0 0 0,-1 0 0,1 0 0,0 0 0,0-1 0,0 1 0,0 0 0,-1 0 0,1 0 0,0 0 0,0-1 0,0 1 0,0 0 0,0 0 0,0 0 0,0-1 0,-1 1 0,1 0 0,0 0 0,0 0 0,0 0 0,0 0 0,0-1 0,0 1 0,0 0 0,-1 0 0,1 0 0,0 0 0,0 0 0,0 0 0,0 0 0,0 0 0,-1-1 0,1 1 0,0 0 0,0 0 0,0 0 0,-1 0 0,1 0 0,0 0 0,0 0 0,0 0 0,0 0 0,-1 0 0,1 0 0,-26 0 23,15 0-62,9 0-31,-2 0 44,-2 0 42,3 0-93,0 0 71,-3 0 55,-4 0 81,6 0-193,1-1 34,-1-2 46,3-8 127,1 4-123,0 3 0,0-8-9,0 9-32,1-1 0,-1 1 0,1 0 0,-1-1 0,1 1 0,0-1 20,3-3-2,0-1 49,21-23-102,-18 23 82,1 1 1,7-6-28,-3 3 53,0 0-34,18-23-77,-3 2-1,-6 12 114,-8 7 24,-3 1-71,-4 2-53,-1 1-1,-1 0 1,3-7 45,-6 13-4,5-10 46,0-1-43,1 1-53,-1 0 0,1-5 54,-2-3-2,-4 13 16,0 2-6,0 1-1,0-1 0,0 1 1,1 0-1,-1 0 0,2-4-7,3-8 7,-6 13-9,1 1 0,0 0 0,-1 0 1,1-1-1,0 1 0,0 0 1,0 0-1,0 0 0,1 0 1,0-1 1,-2 3-10,1-1 1,-1 1-1,0 0 1,1-1 0,-1 1-1,0-1 1,1 1 0,-1-1-1,0 1 1,1-1-1,-1 1 1,0-1 0,0 1-1,0-1 1,0 1-1,1-1 10,-1 1-5,0-1 0,-1 1 0,1 0-1,0 0 1,0-1 0,0 1-1,0 0 1,0 0 0,0 0-1,0-1 1,0 1 0,0 0-1,-1 0 1,1 0 0,0-1-1,0 1 1,0 0 0,0 0-1,-1 0 1,1 0 0,0-1-1,0 1 1,-1 0 0,1 0 0,0 0 4,-9-1-74,0 6 98,-21 24-98,1 0 1,7-10 121,8-7-25,0 1 0,1 0 0,-10 13-22,5-2-17,1 1-48,-13 17 19,8-15 81,3-4 72,-13 17-117,31-39 10,1-1 0,-1 1 0,0 0 0,1-1 0,-1 1 0,0 0 0,1-1 0,-1 1 0,0-1 0,0 1 0,0-1 0,0 1 0,-1-1 0,1 1 0,0 0 0,-1 0 0,1 0 0,0 0 0,-1 0 0,1 0 0,0 0 0,0 0 0,0 1 0,0-1 0,0 0 0,0 1 0,0 1-1,-1-1 26,-6-1-39,7-2 79,2-2-46,4-3-12,12-4 17,-7 5-23,-1 0-1,0-1 1,0 0-1,-1-1 1,2-1-1,18-19 0,9-9-16,-10 14-54,-4 6 28,32-21 83,-30 23-88,-21 12 32,7-5-112,-9 3 120,-4 5 45,-5 5-86,4-4 37,-12 9 54,7-5-42,1 0 0,0 0 0,0 1 1,-2 2-2,-19 23 23,8-11-84,0-1 0,-14 8 61,5-6 29,7-6-18,1 0 0,1 1-1,0 1 1,-6 9-11,22-22 12,0 1 0,1 0 0,-3 3-12,4-4-2,-1 0 1,0 0-1,0-1 1,0 0-1,0 1 1,-2 0 1,2-2-2,2-2 11,1 0-1,0 0 1,-1 0 0,1 0-1,-1 0 1,1 0-1,0 0 1,0 1-1,0-1 1,0 0-1,0 0 1,0 1-9,3-2 27,4 0-29,-7 0 4,8 0-2,-4 1 0,1-1 0,-1 0 0,0-1 0,0 1 0,-1-1 0,1 1 0,0-1 0,2-1 0,20-6-7,16-2 55,-1 0 1,56-13-16,52-3-28,-69 16-109,1 1 39,0 1 43,1 1 49,-45 4 3,40-4-26,105-6 92,-127 9-103,1 1-43,39-1 13,14-1 37,191-9 10,-220 12 18,105-17-72,-119 10 77,-20 3 30,-14 0-67,-17 3-23,1-2 0,-1 0 0,6-3 27,-8 3 15,0 1 1,8-2-16,21-7 54,75-27-151,-91 32 110,0 2 39,7-2-73,46-11 88,-43 10-102,-20 6 25,0 1 0,-1 0 0,1 2 0,16 0 10,-7 0 72,14-2-72,-24 1 54,0 0-44,7 1-47,28 1-104,-27-1 140,-1 0 100,-13 1-70,-1-1-62,0 1-60,1 0-60,-1 0-59,0 0-57,0 1-58,-1 0-55,-6-2 217,-1 0 39,0 0-28,1 0 111,-1 1 79,1-1 68,0 0 212,0 0-241,-1 0-51,1 0-40,-1 0-47,1 0-57,-1 0-91,1 0-93,-1 0-106,1 0-118,-1 0 217,0 0-35,0 0-35,1 0-37,-1 0-39,0 0-40,0 0-41,1 0-44,-1 0-427,0 0-664</inkml:trace>
  <inkml:trace contextRef="#ctx0" brushRef="#br0" timeOffset="-119519.86">3262 8752 1408,'0'7'316,"2"11"382,0-11-336,0 0 68,0-3-162,0-1 42,1 3 27,-1-1-56,1 1-49,-1 0-46,0 0-19,1 1-45,4 6 14,-3-6-94,-1 0-1,0 0 0,0 1 1,0 0-42,7 30 120,-4-12-54,3 14-7,4 20 119,-4-16-52,-3-15-69,0-4-38,0-2-37,-3-14 51,1 0-1,0-1 0,0 1 0,3 3-32,5 5 79,-11-16-77,0-1 0,-1 1-1,1 0 1,0-1 0,0 1-1,0-1 1,0 0 0,0 1-1,0-1 1,0 0-1,0 1 1,0-1 0,0 0-1,0 0 1,0 0 0,0 0-1,0 0 1,0 0 0,0 0-1,1 0-1,22-4 15,-20 4-4,-1-1 56,1 0 0,-1 0 0,0 1 0,0-2 0,0 1 0,0 0 0,0-1 0,0 1 0,0-1 0,0 0 0,0 0 0,-1 0 0,1 0 0,-1 0 0,0-1 0,1 0-67,5-8 226,-2-2-42,-2-1-56,0-1-69,2-21 87,2-21-67,0 2-50,-2 20 27,-4 18 32,-1 0-34,0-34-19,-1 35-36,0 10 25,3-5-25,-2 7 32,0 1 36,0-1 50,-1 1 61,-3 25 34,-7 13 177,1-4-91,5-12-179,4-8-53,-3 18 88,1-2-40,1 0-38,1 3-32,-1-12-27,-1 11 67,-1-1-14,3-9-76,0 0 23,0 0 66,0 45 365,0-37-313,1-27-151,4 4-11,0 3 32,-4-5 43,-1-2 0,0 0 38,0 0-12,0 1-100,0 6-77,0 1 38,2 7 22,0 23 136,-2-35-77,0 5-26,0-3 85,0-3 98,0-2-35,0-1 41,2-10-120,7-5-88,0 0-17,-7 5 78,-2-20-4,0-40 97,0 49-117,0 0-36,0 21 23,0 0 0,-1 0 0,1 0 0,0 1 0,0-1 0,-1 0 0,1 0 0,-1 0 0,1 0 0,-1 1 0,1-1 0,-1 0 0,0 0 0,1 1 0,-1-1 0,0 0 1,0 1-1,1-1 0,-1 1 0,0-1 0,0 1 0,0-1 0,0 1 0,0 0 0,-1-1 5,-15-3-68,7 4 58,-34 13 100,31-10-80,0 1-1,0 1 1,1 0-1,-6 3-9,-36 13-16,-27 6-144,18-6 127,2-2 92,22-7 1,4-1-54,-49 12-45,-30 6 68,32-7-26,26-9-35,25-7 54,-62 12 18,-124 20-3,60-15 52,78-15 8,0-1 50,40-4-129,-1 0-42,-78 11-135,80-10 131,0 0 37,1 0 50,-1 0 66,-22 3-116,-33 10-83,53-8 70,18-4-65,1 1 40,-43 16 49,33-11-33,9-4-46,-1 0 55,-11 0 139,-7 0-135,9-3 8,-69 15 24,4-2-5,42-8-130,-4 1 75,40-8 64,0-1 0,-3 0-36,5 0 9,0 1 1,0 0-1,-16 5-9,12-3-1,0-1 1,-1 0 0,9-2-10,-8 0 26,0 2 0,0 0 1,-1 1-17,-11 7-45,-16 11-114,32-15 159,0 0 69,14-6-50,0 1 1,-1 0-1,1 0 1,1 0-1,-4 2-19,-6 5 42,-4-3-53,7-6-6,7 0 14,0 0 0,0 0-1,1 0 1,-1 0 0,0 0 0,0 0 0,1 1 0,-1-1 0,0 1 0,-1 0 3,-10 5-75,-1 2 44,-23 10 67,34-16-25,-1-1 1,0 0-1,0 1 0,0-1 1,1-1-1,-1 1 1,0 0-1,-2-1-11,0 0 23,-2 0-3,-1 5-36,0 0-19,-1-1 55,7-3-3,0 0 0,0 1-1,0-1 1,0 1 0,-2 1-17,-1 0 29,-10-2-153,11-1 128,4 0 44,-1 0-15,-3 1-56,2-4-40,3-1 60,0 2 3,-1 0 0,1-1 0,0 1 0,0 0 0,1 0 0,-1 0-1,0 0 1,1 0 0,-1 0 0,1 0 0,0 0 0,-1 0 0,1 1 0,0-1-1,0 0 1,1 0 0,-1 1 0,0-1 0,1 0 0,-1 1 0,2-2 0,16-14 11,-16 14-7,0 0 0,0 0 0,1 0 0,0 0 0,0 0 0,0 1-1,0-1 1,2 0-4,52-14 3,61-11-3,12-3-13,-47 10-22,42-7 107,-19 5-19,-45 12-32,82-4-140,-94 10 108,1 0 56,19-2 7,2 1-69,14-2-76,-63 7 103,-35 2-6,0 0 0,-1 1 0,1 0 0,-5 2-4,0 0-23,1-1-39,-23 3-24,-18 1 109,-6 1 65,19-1-81,19-2 23,-52 8 2,-105 14-67,110-17 32,30-4 20,0-2 1,-20-1-18,22-3 0,-55 0 108,67 0-138,0 0-70,9-1 106,-7-4 64,8 1-55,-2-2 40,16 4-56,1 0 0,-1 0 0,1 0 0,0 0 1,0 0-1,-2-2 1,1 0-7,0 0 0,1 0 0,-1 0 0,0-3 7,-7-11 15,6 11 19,5 6-37,-1 0 0,0 0 0,1 0 0,-1 0-1,1 0 1,-1 0 0,1 0 0,-1-1 0,1 1-1,0 0 1,-1 0 0,1 0 0,0 0 0,0-1 3,-2-9 0,1 10 0,0-1 0,1 0 0,-1 0 0,1 1 0,0-1 0,-1 0 0,1 1 0,0-1 0,0-2-3,0 2 17,0 0 1,0-1-1,0 1 1,0 0-1,0 0 1,1 0 0,-1 0-1,1 0 1,0 0-1,0-1-14,7-6-9,6-6-2,2-11 37,-6 7-21,-1 8-30,-4 1 19,-4-6 77,-1 10-51,0 5-79,0 0 6,-1 0 42,-1 0 39,-2 0 67,-20 2-39,2 1 58,7 0 12,0 2 53,-8 2-9,15-4-101,0 0 1,0 0-1,-5 3-69,-17 8 197,0 0-91,-12 8-46,32-15-32,1 0 0,-1 1-1,0 1-27,-13 15 146,9-9-153,-4 5-99,-6 11 106,13-12 10,1 0 61,0-2-33,5-9 20,4-3-20,3-5 15,8-2-16,4-2 27,0-2-33,24-19-42,-16 10 7,6-7 80,13-15-123,-12 11 9,-10 10 58,-13 13-84,-5 4 60,-1-1 0,0 1 0,1 0 0,-1 0-1,1-1 1,-1 1 0,0 0 0,1-1 0,-1 1-1,0 0 1,1-1 0,-1 1 0,0 0 0,1-1-1,-1 1 1,0-1 0,0 1 0,0-1 0,1 1-1,-1-1 1,0 1 0,0 0 0,0-1 4,0 0-75,-1 1 69,0 0 0,0 0 1,0 0-1,0 0 0,-1 1 0,1-1 0,0 0 0,0 1 0,0-1 0,0 1 0,0-1 0,0 1 1,0-1-1,1 1 0,-1 0 0,0-1 6,-15 13-71,-12 16 77,-40 42 62,55-56-52,0 0 0,2 1 1,-8 14-17,9-11 11,2 1 0,0-1 0,-2 14-11,-4 8 9,12-37-6,2-2 3,-1 0-1,0 0 1,1 0 0,-1 0-1,1 0 1,0 0 0,0 0-1,-1 1-5,1 2 6,0-5 1,2-5 38,3-3 73,3 1-6,0 0-46,6-9-35,13-11-111,-14 16 74,23-12 8,-25 16-53,1 0-49,-6 4 84,0 0 49,10-5 88,-12 6-114,-1 0-46,-3 2-34,-7 0 50,-9 2-51,4 4 74,8-2 23,0-1-1,0 1 1,1-1-1,-2 3-22,-3 3 23,-1-1-35,5-4-12,1-1 0,-1 1 0,1 0 1,0 0-1,-2 3 24,-3 7-12,1 1 0,-1 2 12,4-8 4,6-10 127,3-4-70,15-15-34,-12 10-20,1 0-1,-1 0 1,2 1 0,0 1-1,1-2-6,12-4-26,1 2-40,-9 6 35,6-5 34,13-5 24,-11 9-63,-13 5 21,41-10 65,-31 7-85,-18 3 75,-8 3-58,-10 1-73,2 4 30,0 3 60,4-2 57,4-2-23,5-4-29,0 0-1,1-1 0,-1 1 0,0 0 0,1-1 1,-1 1-1,0-1 0,0 1 0,0-1 0,1 0 1,-1 1-1,0-1 0,-1 1-3,-22 5 91,9 1-67,-3 5-61,16-10 15,0 0-1,1 0 0,-1 0 0,0 1 0,1-1 0,-2 2 23,-3 6-32,1-3 43,0-2 43,0-1 57,6-5-111,-1 1 1,0 0-1,0 0 0,1 0 0,-1 0 0,0 0 0,0-1 0,1 1 1,-1 0-1,0 0 0,1 0 0,-1 0 0,0 0 0,0 0 0,1 0 1,-1 0-1,0 0 0,1 0 0,-1 0 0,0 0 0,0 0 0,1 0 1,-1 0-1,0 0 0,1 0 0,-1 0 0,0 0 0,0 1 1,1-1-1,-1 0 0,0 0 0,5 9-51,-3 14-51,-2-22 101,0 20-60,0-11 60,0 0 58,0-1 92,0-8-147,0-1 0,-1 1 0,1-1 0,0 1 0,0-1 0,0 1 0,0-1 0,0 1 0,-1-1 0,1 1 0,0-1 0,0 0 0,-1 1 0,1-1 0,0 1 0,-1-1 0,1 0 0,0 1 0,-1-1 0,1 0-2,-4 4-7,3 2-69,1-1 39,2-14 126,3-2-48,2 0-42,1-1-36,1 0-55,-8 7 104,-1-5 101,0 7-73,0 2-50,0 1-28,0 0-20,0 0 15,0 0 70,0 3-43,-4 15-73,-5 2 53,-3 0 60,-2-4 66,8-11-151,0-2 85,6-3-23,0 0 1,0 0-1,0 0 0,0 0 1,0 0-1,0 0 0,0 0 0,0 0 1,0 0-1,0 0 0,0 1 1,-1-1-1,1 0 0,0-1 1,0 1-1,0 0 0,0 0 1,0 0-1,0 0 0,0 0 0,0 0 1,0 0-1,0 0 0,0 0 1,0 0-1,-1 0 0,1 0 1,0 0-1,0 0 0,0 0 1,0 0-1,0 0 0,0 0 0,0 0 1,0 0-1,0 0 0,0 0 1,0 0-1,0-1 0,0 1 1,0 0-1,0 0 0,0 0 0,0 0 1,0 0-1,0 0-1,3-8 46,17-20-30,-14 21-13,-1 0 1,0 0 0,-1-1-1,1 1 1,-2-1 0,3-5-4,5-10-79,-5 11 24,-5 3-42,-2 6 130,-9 16-10,-3 12-81,4-8 44,3-7 53,-6 9-45,10-14 0,-1 0 0,-1 0 0,1 0 0,-1 0 0,0-1 0,0 0 0,-4 4 6,2-3-2,5-4 3,0 1 0,0-1 0,-1 0 0,1 0 0,0 0-1,0 0 1,-1 0 0,1-1 0,-1 1 0,1 0 0,-1 0 0,1-1-1,-1 1 1,-1-1-1,-2 2 61,1 0-1,-2-2 27,5 0-71,1 0-80,0 0 38,-2 0 61,-1 0-81,-5 0 77,7 0-29,-5 0-48,6 0 43,-1 0-72,1 0 49,0 0 79,0 0 43,0 0 0,0 0-66,-10-5-169,9 3 156,0 1 48,1 0-129,0-1 61,0-3 28,-1 4-84,-9 1 35,6-1 69,0-2 57,0 2-71,0 0-48,-1 1-51,-2 1 24,-11-1 9,17 0 32,1 0 1,-1 0-1,1 0 0,-1 0 0,0 0 1,1 0-1,-1 0 0,1-1 1,-1 1-1,0 0 0,1 0 1,-1 0-1,1-1 0,-1 1 0,1 0 1,-1-1-1,1 1 0,-1 0 1,1-1-1,0 1 0,-1-1 1,1 1 2,-5-15 82,3 7-54,-2-1-58,3 10 89,-1 1-57,0 1-53,0-13 57,2-26-12,0-51 175,0 56-204,3 20 0,5-6 48,5-6 20,1 0-42,13-22-47,-22 38 61,1 0 0,-1 0 0,1 0 0,3-2-5,15-17 2,-22 23 3,0 1 1,0-1 0,0 1 0,1 0 0,-1 0 0,1 0 0,-1 1-1,1-1 1,0 0 0,0 1-6,4-5 36,-2 1-45,-4 3-1,0 1 0,0 0 0,0-1 0,0 1 0,0 0 0,1 0 0,-1 0 0,2-1 10,13-10 21,3-8 57,-7 6-54,-9 11-19,1-1 0,-2 0 0,1 0 0,1-3-5,9-12 38,-1 4-1,-7 8-67,0 1 0,1 0 0,4-5 30,-2 4 5,8-6 48,-3-3 54,-11 14-110,-1 0 0,1 0 0,-1 0 0,1 1 0,0-1 0,0 1 0,0-1-1,0 1 1,0 0 0,0-1 0,0 1 0,1 0 3,17-11 43,-14 6-91,14-9 75,-11 9-56,-1 1-75,1 1-110,-4 1 35,0 1-50,0 0-57,0 0-63,0 1-68,0-1-74,0 1-80,0 0-86,3 0-445,-4 1 498,0 1-42,1 0-474,3 3-677</inkml:trace>
  <inkml:trace contextRef="#ctx0" brushRef="#br0" timeOffset="-117222.77">18859 273 1280,'-3'-1'177,"1"0"-69,1 1-35,0 0 9,1 1 53,0-1-17,0 0 46,0 0 53,-1 1 60,0-1 68,0 0 76,1-1-5,0-6-5</inkml:trace>
  <inkml:trace contextRef="#ctx0" brushRef="#br0" timeOffset="73121.64">18849 227 5024,'-6'-16'465,"0"-2"-89,1 3-89,-6-20 318,7 23-416,2 2-105,-1-12 45,2 15-57,1 0 36,-1 1 31,1 0 48,0-1 56,0 1 67,0 5-293,0 0-1,1 1 0,-1-1 1,0 1-1,0-1 1,1 1-1,-1-1 0,0 1 1,1-1-1,-1 1 0,0-1 1,1 1-1,-1 0 0,1-1 1,-1 1-1,0-1 0,1 1 1,-1 0-1,1-1 1,0 1-1,-1 0 0,1 0 1,-1-1-1,1 1 0,-1 0 1,1 0-1,0 0 0,0 0-16,10-2 173,-1 1-68,-4 1-106,16 0 125,-13 0-108,-2 1-21,0 2 1,-1 0 55,3 4 287,-7-5-222,-1 0-84,4 10 89,-5-10-91,1 1 0,-1-1 0,0 0 0,0 0 0,0 1 0,0-1 1,-1 0-1,1 0-30,-7 19 240,1-8-121,2-3-66,0 0-54,-2 5-47,-1-1 47,-3 4 56,4-6-19,0-1 1,-1 0 0,-4 5-37,-4 4 21,4-5-35,5-5-40,2 0 43,4-7 20,-1-1 1,0 1-1,0-1 1,0 1-1,-1-1 1,1 0-1,0 0 1,-1 1-10,-13 11 53,-6 7-5,17-15-10,-2 1-47,6-7 1,-1 1 0,1-1 0,-1 1 0,0-1 0,1 1-1,-1-1 1,0 1 0,1-1 0,-1 1 0,0-1 0,1 0-1,-1 1 1,0-1 0,0 0 0,0 0 0,0 1 8,4-4 26,5-5 140,4-2-9,-2-1-42,8-13 19,-7 2-91,4-11-25,0-2 32,-6 15 2,-5 9-52,0 0 0,-1 0 0,1-5 0,-2 0 40,-1 1 49,-1 14-85,0 1 0,0-1 0,0 1 0,0-1-1,0 1 1,0-1 0,0 1 0,0-1 0,0 1 0,0-1-1,-1 1 1,1-1 0,0 1 0,0-1 0,0 1 0,-1-1-1,1 1 1,0 0 0,-1-1 0,1 1 0,0-1 0,-1 1-1,1 0 1,-1-1 0,1 1-4,-1 0 8,1 0-1,-1 0 1,0 0-1,1 0 1,-1 0-1,1 0 1,-1 0-1,1 0 1,-1 0-1,0 0 1,1 0-1,-1 0 1,1 0 0,-1 1-1,1-1 1,-1 0-1,1 0 1,-1 1-1,0-1-7,-14 12 148,7-4-113,-18 16 111,-17 11-95,-8 6-13,36-27 21,-1 2 41,-3 4-48,-1 0-103,-26 28-172,31-31 211,0 1 76,-13 10 26,57-58-72,8-8 55,-12 15-57,5 2 3,-12 9-15,-1-1 0,3-4-4,19-15 0,-28 23 0,1 0 0,-1-1 0,-1 0 0,6-7 0,-11 12 38,-5 7 54,-3 5-1,-1-1-94,-11 10 16,0-1-1,0 0 1,-6 3-13,-22 20 0,21-17 15,-4 5 51,9-10-62,9-11-49,6-5 13,5-5 34,16-13 32,18-6-82,-4 2-12,-10 4 8,0 0 46,45-38 90,-44 33-68,-7 7 12,-4 6 31,-2 2 29,0 0 47,-10 8-113,0-1 0,0 1 0,0-1 1,0 0-1,0 1 0,-1-1 0,1 0 1,0 1-1,-1-1 0,1 0 1,-1 0-1,1 0 0,0 0-22,3-5 146,9-4-91,-9 9 112,1 1-36,1 0-52,-4 0-98,1 0 87,0 1 0,0-1 0,0 1 0,1-1 0,-1 1 0,0 0 0,0 0 1,0 0-1,0 0 0,1 2-68,10 4 267,2 2-42,-8-6-158,1 0-38,13 4 66,-13-3-64,0 0 1,0 0 0,-1 0 0,2 2-32,5 4 98,4 3 30,11 2 16,-27-13-129,1-1 0,-1 1 1,0-1-1,0 1 0,-1 0 0,1 0 1,0 0-1,-1 1 0,1 0-15,7 5 44,-6-5-21,0 0 0,0 0 1,1 0-1,0 0 0,-1-1 0,1 0 0,0 0 0,0 0 0,1 0-23,20 3 57,1 0-34,-24-5-23,19 4 123,8 3-33,-5-1-3,-8-3 24,-10-1-39,0 0-45,13 7-91,-8-3 25,-3-3 69,-8-2-28,1-1 3,0 1 0,0 0 0,0 0 0,0 0-1,0 0 1,-1 0 0,1 0 0,0 1-1,-1-1 1,1 1 0,-1-1 0,1 1-1,0 0-4,-1-1 0,3 2 11,-3-2 37,-1-1 11,0 0 85,-1 0-2,-2 0-76,-2 0-52,-5 0-47,8-1 68,-22-4 67,1-2-96,4 1-50,2 1 11,2 1 47,0-1 0,0-1 0,-2-1-14,-7-7-15,3-5-1,-3-2 80,13 14 2,0-1-35,-9-4-33,-28-15-81,33 20 90,0 0 38,-3-2-66,-16-5 55,22 11-61,0 2-44,11 1-36,1 0 59,2 0 17,9 1 14,14 4-128,0 2 110,-1 3 99,-2 3 90,-8-5-27,0-1 0,12 5-127,3 2 188,-8-5-89,10 4-40,4 2 29,-14-6 29,0 0-34,15 5 2,49 17 48,-60-22-54,1 0 42,3 3 51,10 10-55,-8-4-75,-3-2 20,14 12 125,0 0-10,-12-11-144,-16-9 12,11 5 287,26 10-332,-17-12 76,5 3 59,-27-10-147,-10-3 11,0 0 1,0 0-1,0 0 1,0 0-1,-1 1 0,1-1 1,0 0-1,-1 1 1,0-1-1,1 1 1,-1-1-1,1 2 1,13 12 60,-1-1-26,-11-11-29,0 0 0,0 0 0,1 0 0,-1-1 0,1 1 0,1 0-5,17 12-13,7 12 107,2 0 40,-8-13-82,5 0-105,2 1-25,-21-10 89,0 1 34,6 2-8,0 2-6,-6 2 66,-5 1-68,-4-12-23,0 0 0,0 0 0,0 0 0,0 0 0,0 0 0,0 0 0,-1 0 0,1 0 0,0 0 0,-1-1 0,1 1 0,-1 0 0,1 0 0,-1 0 0,0 0-6,-1 1 21,0 0 1,0 0-1,0 0 1,-1-1-1,1 1 1,-1 0-1,-2 0-21,-2 3 19,-31 15 7,-22 4 55,8-9 3,32-9-19,-18 6-65,14-2-12,-9 3-41,-2-3-36,34-10 79,0 0 0,0 0 0,1 0 1,-1 0-1,0 0 0,1 1 0,-1-1 1,0 0-1,1 0 0,-1 1 0,1-1 1,-1 0-1,0 1 0,1-1 0,-1 0 0,1 1 1,-1-1-1,1 1 0,-1-1 0,1 1 1,-1-1 9,5 3-117,6-4 28,6-4 73,-1 0-1,0 0 1,0-2-1,12-6 17,12-6-9,5-1 78,-10 4 156,12-3-225,-38 16 93,-7 3-50,-11 6-51,-1 0-24,-14 9 24,-15 8 112,14-8-62,11-6-68,12-8 12,0 1 1,1 0 0,0 0-1,-1 0 1,1 1-1,0-1 1,0 0-1,0 1 1,0-1 0,1 1-1,-2 3 14,-1 1-54,1 0 0,1 1 0,-2 4 54,3-3-42,2-8 51,1-2-8,29-18-228,0-2 55,1 0 50,-1-1 45,17-12 30,1 2 68,-40 26-54,13-8 4,0-3 44,-20 15-9,0 1 1,0-1-1,0 0 1,0 0-1,-1 0 1,1 0 0,-1 0-1,1 0 1,-1 0-1,0-1 1,0 1 0,0 0-1,0-1 1,0 1-1,0-1 1,-1 1-1,0-1-6,-2-21 102,-7 2-44,6 16-54,-1 0 1,0 1-1,0-1 1,0 1-1,-5-5-4,-8-5-17,0 1 1,0 0-1,-14-6 17,-1-2 60,4-1-123,-3-3 63,-17-14-88,13 15 63,-10 0-50,-46-19 75,53 27-21,19 6-18,3 0-46,-15-9-100,14 12 147,0-1-38,0 1-1,0 0 1,-3 1 76,-14-1-64,3 1 25,-15-7-82,2 0 45,13 7 104,20 5 51,-1 0-48,-1 0-41,5 0-27,1 0 1,-1 0 0,0-1 0,-2-1 36,-5-4-29,-14-8 7,8 7-22,-1 0-43,1-2-59,17 9 14,-2-2 88,-6-4 119,8 4-140,4 3 64,0 1 0,0 0 1,-1 0-1,1 0 0,0 0 0,0 0 1,0 0-1,0-1 0,-1 1 0,1 0 1,0 0-1,0 0 0,0 0 0,0-1 1,0 1-1,0 0 0,0 0 0,0 0 1,0 0-1,-1-1 0,1 1 0,0 0 0,0 0 1,0 0-1,0-1 0,0 1 0,0 0 1,3-1-31,6 1 14,-7 0 8,-1 0 0,0 0 0,1 0-1,-1 1 1,1-1 0,-1 0-1,0 1 1,1-1 0,-1 1 0,0 0 9,18 12-81,-4-2 25,7 2 53,0-1 1,1-1-1,0-1 0,13 3 3,32 5 35,-46-13-9,1 1 0,-1 1 0,0 1 0,12 7-26,-6-2-23,12 3-93,-11-5 48,-10-3 51,45 21 42,-15-3 94,44 31-119,-73-45 41,-1-1-55,22 14-50,-28-15 71,-1 0 34,4 1 30,9 4-114,0-1-14,-10-3 91,11 12 116,10 9 7,-32-28-156,1-1-1,-1 0 1,1-1-1,4 2 0,-7-2-8,0-1-1,1 1 1,-1-1-1,0 1 0,0 0 1,0-1-1,0 1 1,0 0-1,0 0 0,0 1 1,-1-1-1,1 1 9,0 0-3,0-1-1,0 1 1,0-1-1,0 0 1,0 0-1,0 1 0,2-1 4,20 10 13,-10-6 43,-5-1 41,-7-3-12,-2-2-144,0 0 1,3 0 132,7 0-20,-7 0 10,-3 0 5,0 0-85,0 0-37,0 0 26,0 0 48,0 3 11,-4-2 56,-7-1-60,10 0-21,-1 0-3,1-1-1,0 1 1,0 0 0,-1 0-1,1 0 1,0-1 0,0 1-1,-1-1 1,1 1-1,0-1-3,-17-12 151,5 3-71,0 1-10,1-1-35,6 4-27,-1 1-1,0 0 1,-2-1-8,-58-36 101,3-4-53,48 35-22,0 0 1,-14-5-27,11 5 107,-16-11-107,-35-28 18,-9-2-63,-13-4 45,75 48 13,0 0 0,-3 0-13,-17-8 22,-3-4-33,1-1-33,-53-27-75,66 37 128,-13-5-9,20 9 34,-8-6-46,-19-7-10,13 6 33,-12-13-97,31 18 83,-22-15 163,21 11-125,8 7-49,-1-1-1,1 1 0,-5-2 15,10 6-3,-1 0 0,0 1 0,0-1 0,0 1 0,0 0 0,0 0 0,0 0 0,-1 0 0,1 0 0,0 1 0,0 0 0,-4-1 3,-11 0-10,-8-3-62,0 1-5,8 2 60,3 3 29,-7 5 131,13-2-81</inkml:trace>
  <inkml:trace contextRef="#ctx0" brushRef="#br0" timeOffset="73122.64">18999 15 19160,'0'0'3,"-8"5"-25,-9 4-101,9-4 59,-4 4 111,2-1 25,3-3-79,-1-2-21,-2 5-56,-3 1-9,4-7 117,5-1 45,-1 2-74,3 2-1,-3-4 6,2-1-18,-3 1 202,5-1-173,1 2-38,-3-2-83,-6 5 76,0-1 36,-1 0 33,6 2-72,3-6 37,1 1-1,0-1 1,-1 1 0,1-1 0,-1 1-1,1-1 1,-1 0 0,1 1 0,-1-1 0,0 0-1,1 0 1,-1 1 0,1-1 0,-1 0-1,1 0 1,-1 0 0,0 0 0,1 0 0,-10 4 57,-2 10-9,1-2-27,-5-2-37,7-5-61,1 2 57,-13 16 101,13-13-82,0-1-78,-17 16 90,-1-2-1,-20 13-10,0-6-37,33-23 27,-18 13 62,20-11-62,-4 5-20,12-12 30,0 0-1,0 1 1,0-1 0,0 1 0,1 0 0,-1 0-1,0 2 1,1-2 5,-1 0 0,1 0 0,-1 0-1,0 0 1,0 0 0,-2 1-5,-9 9 14,6-3-51,2-2 33,0 0 0,0 0 1,-6 5 3,-4 5 10,2 1 44,7-9 32,-4 4-116,-2 4-62,8-11 93,0 1 34,-14 25-34,-15 23-68,28-47 73,-1 0 0,0-1 0,-1 0-6,-9 9 65,-28 32-134,26-27 110,9-11-62,-16 20-6,-15 14 38,31-34 26,-6 6-60,-1 2 1,6-7 67,-36 30-97,39-36 56,-5 8-4,-6 4 0,-17 5 27,10-7 49,-16 13-76,33-22 19,1 0 0,1 0 1,0 0-1,0 1 1,0 0-1,-4 8-19,3-4 8,0-1-1,-1 0 0,0-1 1,-1 0-1,-11 9-7,13-12 17,1 1-1,-1 1 0,-4 6-16,9-10 10,1-3-4,1 0 1,-1-1-1,0 1 1,0 0-1,0-1 0,0 1 1,0-1-1,-1 0-6,1 0 1,0 1-1,0-1 0,0 0 0,1 1 1,-1-1-1,0 1 0,1-1 0,-1 1 0,-6 7-54,-2-2 62,-24 12 165,22-14-143,2 1-59,-2 2-54,3 0 51,6-4 33,1-1 1,-1 1 0,1 0 0,0-1 0,0 1-1,1 0 1,-1 0 0,0 3-2,1-3 5,-4 11 33,0 0-1,-1-1 0,-4 8-37,2-3-2,7-16 3,0 0 1,0-1-1,-1 1 0,1 0 0,-1 0 0,1-1 0,-1 1 1,0-1-1,0 1 0,0-1 0,0 1-1,-11 6 66,0 1 3,6-3-81,6-6 12,-1 1 0,1-1 0,0 0 0,-1 0 0,1 1-1,-1-1 1,1 0 0,-1 0 0,0-1 0,-1 2 0,1-1 6,0-1 1,0 2-1,0-1 0,0 0 0,1 0 0,-1 1 0,-1 0-6,-11 10-34,0 1 39,-29 26 101,27-20-92,2-3 82,-1 0-67,-12 14-22,11-7 69,8-12-71,-10 7 59,9-10-47,1 0-34,-1 1-14,-3 3 51,-6 5-9,3-6-42,6-4 43,1 5 45,6-9-34,1 0 0,-1-1 0,0 1 0,0 0 0,-1 2-23,-23 18 49,8-8-23,8-4 18,-2 4-54,-7 6-52,-10 12-39,12-10 109,5-4 69,-1-1-34,3-5-23,-1-1 0,0 0 0,-5 3-20,-9 5 71,15-8-29,-1 11-68,5-8 10,-23 38 120,-14 17-104,19-31 3,1-1-46,5-4 124,1 2-90,-7 27 9,10-20 56,6-26-178,3-7 63,3-3 63,1-1 39,0 0 48,1-3-79,-1-1-1,1 1 1,-1 0-1,1 0 1,-1-1-1,-1 2-11,1-2 6,0 1-1,0 0 0,0 0 1,1 0-1,-1 0 0,1 1-5,0 1 0,-1 0 0,0-1 0,0 1 0,0 0 0,-1-1 0,-1 3 0,-3 13 0,2-4-5,0 1-86,-2 17 91,4-23-56,-2-1 36,-12 19 68,7-15-32,4-4-41,-5 13-35,2-2 40,-7 16 52,3-10 31,1 5-119,-2 12 56,5-11 62,6-24-69,-1-1-1,-1 0 0,1 1 0,-2 0 8,0 0-34,1 0 0,1 0 0,-2 3 34,-9 41 115,0-1-63,0 0-59,2 1-52,8-37-14,-1 1 49,-2 2 44,-5 10 64,-1 4 12,6-10-81,4-15-12,-23 83 20,22-75-55,-2-1-1,-3 10 33,-4 9-48,7-11 44,-3 15-7,-7 20-56,8-28 49,0-11 7,7-18 8,0 1 1,0 0 0,0 0-1,0 0 1,0-1 0,1 1-1,-1 0 1,1 0-1,-1 0 1,1 0 0,0 2 2,0 8-6,1-9 6,3-7 0,3-9 0,4-20-2,1-2 15,2 0-13,-12 30 2,35-83-15,6-28 13,-13 33 17,-5 12 36,-7 23-41,13-20-55,2-8 4,-28 66 39,0 0 0,1 0 0,0 1 0,3-3 0,-2 2 0,0 0 0,-1 0 0,-1-1 0,5-9 0,1-16 2,-1-2 0,0-6-2,-2 5 6,3 0 0,6-15-6,-17 52 8,12-28 92,1 0-85,-2 3-79,2 1 0,8-9 64,-12 18 59,0 0-37,14-35-66,-9 18 28,-4 13 54,-2 4 53,0 0-35,9-16-33,0 0-93,-1 0-62,3-3 111,-11 22 18,0-1-1,-1-1 1,-1 1 0,0-1-1,1-7 4,-6 14 0,0 3 1,0 1 0,0-1 1,1 0-1,0 1 0,0-1 0,0 1 1,1-1-1,0 1 0,0-1-1,13-17 82,-4 5-29,-3 6-76,2-5-13,4-11 60,1-1 0,-3 11-79,22-24 113,-15 12-78,-2-1-60,-5 8 92,0 0 93,-11 21-94,0-1-1,0 1 1,0-1 0,0 1 0,1 0-1,0-1-10,0 1 6,-1 0-1,0 0 0,-1 0 0,1 0 1,0 0-1,0 0 0,-1 0 1,1-2-6,14-17 123,-4 6-33,16-17-181,-1-11-2,-17 23 85,-2 5 182,-2 6-46,-3 1-105,-2 5-16,0 0-1,0 1 0,1-1 0,-1 1 0,1-1 1,0 1-1,-1 0 0,1-1 0,0 1 1,1 0-7,5-7-11,-1-1-67,2-7 9,-2 0 91,8-14 102,-8 19-95,-5 9-31,1 0 0,-1 0 0,1 0-1,0 0 1,0 1 0,0 0 0,0-1-1,0 1 1,1 0 2,-1 0-3,-1 1 0,1-1 0,0 0 0,-1-1 0,1 1 0,-1 0 0,0 0-1,0-1 1,2-2 3,-3 3 6,-1 1 0,1-1 0,0 0-1,1 0 1,-1 1 0,0-1-1,0 1 1,1-1 0,-1 1 0,1-1-1,-1 1 1,1 0 0,0 0-1,0-1-5,10-9-6,-3-4 62,3-20 88,-6 15-140,2 0-61,2 0 36,-6 14 31,0-1-1,0 1 1,0 0-1,1 0 1,0 1-1,0-1 1,6-4-10,-2 2-15,4-15-77,-5 8 75,2 2 93,24-23-163,-8 8 83,-17 19 46,5-4-67,5-6-25,-7 6 115,6-5 72,3 0-101,1-2-92,-1 0-82,-16 14 122,4-1 72,4-4 54,-7 3-111,-3 4-20,-1 0-1,1 0 1,0 1 0,0-1-1,1 1 1,1-2 21,3-2-5,-1-1 48,12-11 30,-6 9-79,7-4-47,-1 0-20,13-12 153,-19 14-85,-4 3-62,2-1 71,19-18 156,-21 15-129,0 2-122,2 1 53,-4 3 54,1-1 43,9-8 12,-14 14-67,1-1-1,-1 1 1,0-1 0,-1 0-1,1 0 1,-1 0-1,2-2-3,42-63 0,-40 58-5,5-6-68,-1 2 29,7-8 66,-9 13 49,1 1 1,6-6-72,4 0-60,23-20-127,-29 23 175,0-1 58,0-4-115,-10 13 67,0-1 1,0 0-1,1 1 1,2-3 1,13-11 149,-3-1-117,-4 3-81,2 1-62,-7 7 103,1-1 36,14-13 111,-12 13-107,1 0-58,2 1-96,0-2 97,1 0 82,-7 6 0,-1 0 1,-1-1-1,6-2-57,1-3 56,2 2-49,5-2-82,-1 0 57,-4 1 22,0 1-1,3 1-3,-6 1 10,8-2-56,10-2-110,-15 4 125,5-7 137,-6 3-22,-3 4-77,0 0 29,2-2 3,-2 6-93,-1-4-44,3-4 71,0 0 40,-2 4 43,3-2-15,7-4 1,-17 10-104,1-2 65,0 1 43,3-4 117,-4 3-108,-1 1-67,-2 1-48,2-3 17,11 0 24,-8 3-31,-2-1-57,2 0 139,4 1 21,-8-2-40,-1 3-15,9-5 16,-7 3-54,19-10 45,-12 11 47,-6 1-111,-2 1-104,-1-1 162,0 0-155,0 0-53,0 0-44,1 1-35,1 8-1405,0 2 105,0-1 101,-1 1 97,-1-5 557,1-1 37,0 4-827,-1 2-956</inkml:trace>
  <inkml:trace contextRef="#ctx0" brushRef="#br0" timeOffset="-103830.92">16408 3803 2688,'0'0'35,"-2"-4"288,1 1-49,-1-1 10,-2-1 99,-1 1 22,1 3-83,0 0-1,0 1 63,1-1-163,0 1-50,1 0-18,-2-1 9,-2-1 48,-4 2 206</inkml:trace>
  <inkml:trace contextRef="#ctx0" brushRef="#br0" timeOffset="-99189.86">16331 3764 7200,'-12'-9'269,"11"8"-241,-1 0 0,0 0-1,1 1 1,-1-1-1,0 1 1,0-1 0,0 1-1,1 0 1,-2-1-28,-16 2 211,5 2-9,13-3-189,-4 1 113,-12 4 279,16-5-383,0 1-1,0 0 1,0-1-1,0 1 1,0 0-1,0 0 0,0 0 1,1-1-1,-1 1 1,0 0-1,1 0 1,-1 0-1,1 0 1,-1 0-1,1 0-21,-5 8 121,-1-2-41,4-5-62,0 0 1,1 0-1,-1 0 0,1 0 0,-1 0 1,1 1-1,0-1 0,0 0 1,0 0-1,0 3-18,-5 20 58,0 1 72,-2 0 66,-1 0 58,-1 0 53,0 0 47,0-1 39,-1 0 34,3-5-66,-1-1-194,0 0-48,2-4-36,0 0-1,1 0 0,0 3-82,2-5-11,0-1 74,0 0 44,-9 21 285,7-19-253,1-3-72,1 0-53,-1 0-65,1 0-82,0 4 67,1 1 52,1 9 70,1 0 59,-1 18 116,-2-16-116,1-14-100,2 0 56,-1 4 69,1 9 137,-1 3 47,0-10-148,0-4-77,-1 0-65,-2 3 30,1 0 0,0 11-64,2-16 21,-1 1-1,-4 8-20,-1 9 66,6-22-32,-11 60 181,10-47-105,0 1 54,1-4-68,0-1-45,-6 37-12,2-5 93,2-14 19,2-11-37,1 0-40,2 25-12,0-4-56,-1-14 172,0-1-107,0 74-105,0-82 65,0-1 43,1-12-62,0-1 1,0 1-1,2-1 1,2 9-13,-2-6 15,0 0 0,1 9-15,-2-3 26,0 1 38,1 21 88,0-14-112,-2-16-108,0 1 46,0 10 88,0-1 83,-3 25 291,2-21-289,-1-12-131,1 0-52,0 211 331,0-74-203,2-130 11,1 0-37,4 7-68,-4-14-49,-1-1-37,1-1 38,1 0 36,2 9 74,-3 2 83,-2-7-120,0 0-1,1 0 1,3 7-27,1 11 60,-3-1 61,-2-14-34,0-1 0,2 5-87,-1-5 55,0 0-1,-1 3-54,-1 7-34,0 0 87,0-1 57,0 34 208,0-21-195,4 1 8,2-11-86,-2-7-55,-1-1-49,7 30 11,0-1 112,-9-21-31,0 0-87,2-5 113,-2 0 0,-1 5-59,-1-9 48,2 1-1,0-1 1,4 16-48,2 3 54,-4-19-38,1 0-1,4 10-15,-4-14 0,0 1 0,1 13 0,4 20 0,-6-35 14,-1 0-1,0 1 0,-1-1 1,-1 1-14,3 37 37,0-29-41,-1 0 40,2 24 118,2 13 108,-4-13-75,-3 24-37,0-17-39,1-3-68,0-7 58,0 55 200,0-38-197,6 12-104,-5-65 1,-1 1 0,1 0-1,1 0 1,0 1-1,-1-6 11,0 1 1,1-1-1,0 0 0,-1 0 0,3 3-11,0 0 30,0 0 1,-1 1-1,0-1 0,0 2-30,4 13 67,1 18-67,-2-10 9,-3-22-9,0 0 0,0 0 0,1 0 0,0-1 0,0 1 0,1-1 0,12 25 0,-9-12-9,3 8 48,4 10 10,-3-13-90,-3-3 29,8 33 125,-12-36-120,1-1-61,-3-7 29,3 7 59,-3-8 72,-1 1 1,2 10-93,0 0 49,5 9-43,1 8-6,-7-13 62,-3-5 18,2 0-40,5 38-15,-3-29 27,-2-16 3,3 6-69,1 5-55,-4-7 76,-2 1 4,0 17 52,0-27-39,1-1 0,0 0 0,0 0 0,1 1 1,0-1-1,1 2-24,1 4 27,-1 0-44,-1-6-19,-1 0 1,1 0 0,2 4 35,-2-8 7,-1 0 0,0 0 0,-1 1 0,1-1 0,-1 0 1,1 1-1,-1-1 0,0 0 0,0 1-7,1 21 32,4 3-8,-2-3 90,-1 18-114,-2-22 144,1-1-74,0 4-60,3 12-80,-1 0-9,-2-13 71,0-3 56,0 1 67,-2 27-75,0-5 197,3 19-237,2-37 54,5 13-60,-5-21-15,0 1-1,0 12 22,-2-7-56,2 0 0,3 12 56,-4-12 0,1 3 0,2-11 16,0 0-1,7 9-15,4 10 1,-4-5-33,3 14 32,-4-9 0,9 15 0,-8-20 0,-2 0 0,1 7 0,15 42 6,-16-42 102,3 5-108,0-9-2,2 2-54,0 1 50,38 78 95,-33-76-104,3-1-66,-8-14 52,8 9 119,-8-11-49,-6-6-52,1 2 8,-1 0 1,2 6 2,-4-7-6,1 1 1,0-2-1,7 8 6,-1-4-56,5 6 7,2-2 53,4 1 59,-12-9-42,-1 0 0,0 0-1,3 7-20,-1 3 62,-8-13-9,-1 1-38,6 8-121,12 14 106,-21-31-4,-1 1-1,0 0 1,0 0-1,0 0 0,-1 0 1,1 0-1,-1 1 5,0-2 0,0 1 0,1 0 0,-1 0 0,1-1 0,0 1 0,0-1 0,1 2 0,14 11-81,2-3 72,-4-3 54,-1 2 48,-6-8-107,7 0-56,1-2-2,-7-2 52,101 0-60,-88-4-13,-6-1 86,0-2 36,-9 4-2,1 0 0,-1 0 1,1 1-1,1 0-27,8-5-76,-6 1 77,-1 2 35,1 0-61,1 3-50,6-2 46,8-7 125,-6 3-5,-8 3-62,8 0-136,0-2 52,3-3 41,11-5 55,10-5 28,-15 9-78,-4 2 14,12-7-63,-6 2 52,78-33 134,-96 40-145,6-5-51,4-2-24,-7 7 67,-11 4 23,0 0-1,0-1 1,0 1 0,-1-1 0,1 0 0,1-1 2,14-13 29,-9 9 38,0 2-74,5-2-43,-13 6 58,-1 1 0,1 0-1,-1 0 1,1-1 0,-1 2 0,1-1-1,2-1-7,6-1 12,0-2-35,-7 2 8,0 0 0,-1-1 0,1 0 0,-1 1 0,0-1 1,1-1 14,7-8-17,1 1 59,6-5 8,-1 1 30,-4 8-55,10-7-196,-15 10 149,-1-1 44,1 0 90,1-2-84,-8 6-30,1 1 0,0-1-1,0 0 1,0 1 0,0 0-1,0-1 1,0 1 0,0 0 0,0 0-1,1 0 1,-1 0 0,0 0-1,1 1 1,-1-1 0,1 1 0,-1-1-1,1 1 3,1-1-2,-1-1 1,0 1-1,0-1 0,0 1 0,0-1 0,0 0 0,0 0 0,-1-1 1,1 1 1,11-8 11,-2 2-24,5-7-64,-1 2 28,-2 1 92,3-2 48,-13 10-43,-1 2 3,8 2-28,-4-2 54,-5 0-68,-1 2-57,2 0 7,5-1 55,-6-1 0,0 1 1,5-1-49,-6 1 34,0 1 1,-1 0-1,1-1 1,0 1-1,0-1 1,-1 1-1,1 0 1,0-1-1,0 0 1,-1 1-1,1-1 1,-1 1-1,1-1 1,-1 0-1,1 1 1,-1-1-1,1 0 1,-1 1-1,1-1 1,-1 0-1,0 0 1,0 0-1,1 1 1,-1-1-1,0 0 1,0 0-1,0 0 1,0 1-1,0-1 1,0 0-1,0 0 1,0 0-1,0 0 1,-1 1-1,1-1 1,0-1-1,-1-2-18,1-7 17,-1 1 0,-1 0 1,0 0-1,0 0 0,-1 0 1,-1 0-1,1 1 0,-3-2 1,-2-5 37,-1 0 0,-7-9-37,5 9 17,-2-5-75,-8-11-36,8 10 67,4 3 47,0-1 54,-29-75-80,28 78-7,9 14 7,-1 1-1,1 0 0,-1-1 1,1 1-1,0-1 1,0 1-1,0-1 1,1 0-1,-1 1 1,0-1-1,1-2 7,0 3-5,-1-36-76,-3 14-36,2 12-32,2 5-33,0 0-88,0 4 88,-1 0-36,1-1-40,-1 1-44,0 0-49,-1-1-51,0 0-319,1 1-54,0 1 334,0 1-43,-1-1-49,1 0-54,-1 1-61,0 0-64,0-1-91,-1 1-75,-1 0-251,-1-1-647,5 2 1770</inkml:trace>
  <inkml:trace contextRef="#ctx0" brushRef="#br0" timeOffset="-67259.36">16068 4563 1536,'1'-1'188,"0"0"-57,-1-1-47,1 1-38,0-1-26,2-2-45,-2 2 50,0 0 56,0 1 77,0 0-29,0 1 36,0-1 37,0 1 44,0-1 45,0 1 51,0 0 54,0 0 58,4-1-237,-1-2-62,-1-1-47,0-1-35,2-12 67,-4 11-54,0 2 5,0-4-61,0 1 68,0-1 61,0 0 53,0-2 102,-1 0 52,0-2 124,0-5 304,0 7-308,0 9-326,0-1 106,0-4-47,0 0-45,0 1-44,0-11 240,0 0-49,0 0-45,0 0-42,0 0-37,0 1-34,0-16 76,0-6-69,0-65 56,0 80-147,0 0 35,1 18-32,3-2-48,0-1-27,-1 0 27,1-2-87,1-1-26,-3 4 76,-1-3-30,0 0 74,0-2 82,-1-6 146,0 17-270,0-1 1,0 1 0,0-1 0,0 1 0,1 0-1,-1-1 1,0 1 0,0 0 0,0-1 0,0 1-1,0 0 1,1-1 0,-1 1 0,0 0 0,0-1-1,1 1 1,-1 0 0,0 0 0,0-1 0,1 1-1,-1 0 1,0 0 0,1-1 0,-1 1 0,1 0 0,4-6-1,0-5 79,-1 0 0,2-12-78,3-10 60,1 11-116,-3 7 25,2-11 73,-5 12 16,1 1 0,2-3-58,1 3 3,1 2-37,8-7 172,-1-1-108,-2 0-85,-1-3-63,0-1 197,0 1-42,3-4-10,2-7-27,-7 5 38,-8 19-13,7-23 25,-9 25-5,1 0-48,1-6-29,-1 5 45,-1 0 50,-1 1 70,0 3 6,0 0-35,1-2 7,-2 1-19,-3 6-30,-2 5 38,-12 16-46,6-3 130,-8 18-184,7-13 58,-1 0-34,-14 25-24,3 1 0,-6 22 0,16-38 0,-5 18 7,-4 20-7,-13 35-2,29-89 6,-18 48-19,16-38 33,1 4 47,1 1 71,2-1-107,-5 16-54,-4 17-22,-40 226 133,36-209-200,-4 0 114,11-42-4,7-28 44,-1 5 22,5-4 7,-2 5-14,0-1-51,3-11-74,0-4 49,-1-4 75,2-7 50,0 4-97,6-11 32,-5 12-30,0-1 0,0 1 0,-1-1 0,2-3-9,3-16 40,6-14-58,-1 3-11,-4 12 41,-2 2 31,0 0-52,7-26-71,-5 16 89,1-15 6,13-61 113,-12 69-127,-4 15-84,0 1 40,2-12 36,0 0 48,10-48 93,-10 55-124,0 0-41,-2 10 137,1 0 0,6-10-106,5-11 120,-9 11-105,3-8 56,8-16 131,2-6 21,-15 41-215,5-10-48,4-8 3,1-7 166,12-18 22,3-6 11,-14 20-23,2-4-94,2 2-60,-1 3-59,-2-1-63,-1 8 104,-7 15 44,11-19 137,16-19-6,-23 38-96,-11 15-41,1-1 0,-1 0 1,0 1-1,-1-1 0,0 0 0,0-1-5,0 0 14,1 0-1,0-1 1,0 1 0,4-5-14,4-7-32,9-17 37,-13 26 18,-2-1 0,0 0 0,2-6-23,-3 0-23,0 0 38,3-20 94,7-30 186,-7 46-223,1 0-38,-3 8-58,0-1 1,2-14 23,-3 11-17,0 1 0,3-3 17,4-15 28,-7 23-3,0-1-1,1 1 1,5-10-25,-4 10 21,1-1 0,-2-1 0,0 1 0,0-7-21,6-16 75,4 1 102,1 8-113,8-13-89,6-7-43,-12 15 91,2-11-63,-10 21 71,2 1 0,0 1 1,4-6-32,-5 12 3,19-28 63,-21 30-23,-2 0 0,1-1-1,-2 1 1,0-2-43,6-17 37,-4 13 138,9-14-175,-5 13 44,16-21-12,-8 10-21,8-7-11,-19 27 29,1 0 0,10-8-29,-1 3 44,12-5-108,5-4-18,-24 15 99,-1-1 41,3-3 2,2-2 67,0 1 1,5-3-128,-19 16 7,0 0-1,1 0 0,-1 0 1,0-1-1,0 1 0,1-3-6,-2 3 13,1-1 0,0 1 0,0-1 0,0 1 0,0 0-1,1 0 1,-1 0-13,6-5 24,0 0-1,-1 0 0,0-1-23,3-2-22,-2 0-53,3-4 25,-2 3 69,9-18 80,-11 9-119,7-24-66,-7 28 88,-1 0 0,2 1 0,1-2-2,-1 7-3,0-1-1,0 1 0,1 0 0,5-3 4,7-9-34,-1-2-34,-10 11 40,-1-1 75,13-19 150,-14 20-168,-2 5-48,-5 7 18,0 0 0,0 1 0,0-1 0,-1 0 1,1 0-1,0 0 0,-1 0 0,1 0 0,-1 0 1,1 0-1,-1 0 0,1 0 0,-1 0 0,0 0 0,0 0 1,-2 6 42,-15 12 140,16-15-176,-4 3-3,1 0 1,1 0 0,-1 0-1,0 3-3,-11 14-73,0-2 31,5-7 87,2 0 0,-7 12-45,-7 11 16,-2 17-115,2-3 90,-4-1 58,21-40-51,-3 6-13,-2-1-1,1 1 1,-2-1 15,-14 21 12,17-25 4,1 1-1,-5 4-15,8-12-12,1 1 0,-1 0 0,-1-1 0,-2 3 12,-42 27-24,22-12 83,-15 14-59,26-20 12,1 1 0,1 0 0,0 1-12,4-4-33,1 1 0,-3 7 33,-2 5 44,0-1-60,-34 57-182,26-48 176,7-11 103,3-2-79,10-17-10,-1 0-1,0 0 1,0 0-1,-1 0 0,1 0 1,-1-1-1,0 1 0,0-1 1,0 0 8,3-2 96,1-1 0,0 0-107,2-3-21,1-1 47,5-4 39,10-27 16,-6 13-65,1 0 0,3-4-5,11-10-99,2 0 58,-8 14 65,6-6-24,-10 13 45,0 0 0,2 1-45,28-18 30,16-12-49,-34 19-35,-3-2-42,9-19 75,-1-2 52,-2 0 43,-2 1 34,-9 12-111,2 1-1,1 1 0,8-7 4,-12 17-12,-2 1 60,8-13-48,-14 16-26,-1 0-48,-7 8 44,-3 10 40,-1 0 0,0-1 0,0 1 0,1 0-1,-1 0 1,0-1 0,0 1 0,0 0 0,-1-1 0,1 0-10,0 2 2,0 0 1,0-1 0,0 1 0,-1 0 0,1-1-1,0 1 1,0 0 0,0 0 0,0-1 0,-1 1-1,1 0 1,0 0 0,0-1 0,-1 1 0,1 0-1,0 0 1,0 0 0,-1 0 0,1-1 0,0 1-1,-1 0 1,1 0 0,0 0 0,0 0 0,-1 0-1,1 0 1,-1 0-3,-5 0-6,-3 5-52,-13 10 138,2 2-40,11-8-42,1 0 0,0 1 1,0 2 1,-6 8-42,2 1 0,1 1 1,-2 5 41,-11 19 12,3-12 61,-2-1-1,-3 0-72,-1 1-13,15-20-76,-13 12 89,3-5-22,-25 16 22,16-15-33,12-7 32,-8 8 46,-4 4-4,7-6-45,8-4 31,1 0 0,-4 7-27,2-1-3,2-1-36,0 1-48,0 0-63,10-15 133,-3 2 52,-2 4 26,5-5-98,3-3-9,-1-2 47,-2 4 77,-8 8 202,9-12-245,-1-1-57,4-3 64,3-8-192,3-1 47,1 0 46,1 1 46,-3 2 34,18-23 57,3 0-39,-11 12-32,2 2-1,0 0 0,0 1 0,7-4-8,13-7 0,-11 9 0,-1-2 0,-1 0 0,-1-1 0,14-16 0,-11 7 0,-1-1 0,-2-1 0,-1-1 0,4-9 0,-12 15 0,18-32 121,-19 37-131,0-2-85,-5 11 3,-1 0-34,-5 10 151,0 0 0,0-1-1,-1 1 1,1-1 0,-1 1 0,1 0 0,-1-1 0,1 1 0,-1-1 0,0 1 0,0-1-1,0 0-24,0 2 2,0 0 0,0 0-1,0 0 1,0 0-1,0 0 1,0 0-1,0 0 1,0-1-1,0 1 1,0 0-1,0 0 1,0 0-1,0 0 1,0 0 0,0 0-1,0-1 1,0 1-1,0 0 1,0 0-1,0 0 1,0 0-1,0 0 1,0 0-1,0 0 1,0-1-1,0 1 1,-1 0 0,1 0-1,0 0 1,0 0-1,0 0 1,0 0-1,0 0 1,0 0-1,0 0 1,0 0-1,-1 0 1,1 0-1,0 0 1,0 0 0,0 0-1,0 0 1,0 0-1,0-1 1,-1 1-1,1 0 1,0 1-1,0-1 1,0 0-1,0 0 1,0 0-1,-1 0 1,1 0 0,0 0-1,0 0 1,0 0-1,0 0 1,0 0-1,0 0 1,0 0-2,-6 6 30,-2 11-14,-11 26 7,12-30-32,0-1 0,-4 5 9,-11 14-97,-3 0 50,-1-2 48,-3-2 46,-2-1-69,-17 13 65,-26 23 65,26-21-125,19-11 30,5-1-174,-10 19 161,27-38-6,3-4 35,0 0 1,0 1-1,1-1 1,-1 4-30,2-2-10,1-1-34,3-7 31,6-4 47,-5 2-29,0 0 1,-1 0-1,1 0 1,-1-1-1,0 1 0,1 0 1,0-3-6,5-5 5,21-18 11,-5 7-80,2 1-1,11-7 65,4 0 11,4-6 31,-28 17-55,0 1 0,7-11 13,-6 4-19,13-21 19,-1-3 51,-21 29-63,-1-1-1,-1 0 1,-1-1 12,15-33-44,-2 18-45,-11 24 116,-5 7-29,0-1 1,-1 0-1,1 0 1,-1 0-1,0 0 2,1-6 61,-2-1 72,-2 10-97,-2 3-24,-9 12 103,0 11-107,1-2-14,-2 2 2,-2-1 0,0 0 0,-2-1 0,-15 16 4,-56 46-52,-22 22-43,90-84 83,1 0-1,0 1 1,2 1-1,0 2 13,-22 39 43,-4-2-1,-6 2-42,37-48-29,0 0 0,2 1 0,-3 6 29,-13 23-14,6-18 89,13-19-69,0 0 1,1 1 0,0-1-1,0 3-6,5-10 19,1-6-13,6-4-31,-1 3 25,-1 0 0,1 0 0,-1-1 1,0 0-1,0 1 0,0-1 0,0-1 0,-1 1 0,0 0 0,0-1 0,0 0 0,0 0 0,14-21-17,6-4-78,-2-1 45,-2-1 65,-1-1 83,9-14-53,19-20-43,-15 22-1,-20 29-3,0 0 0,2 1 0,-1 0-1,2 1 1,0 0 0,1 1-1,9-6 3,4-1-78,-2-2 52,0-2 64,-1-1 1,-1-2-1,6-10-38,-15 20 5,-8 8-10,0 0 0,0 0-1,2-5 6,10-25-96,-2 1 101,17-33 95,-17 40-93,1 2-41,20-31 3,-11 21 102,-12 20-76,-4 5 4,0 0 1,11-10 0,-4 6 0,-1-1-1,0 0 1,3-7 60,-15 16 46,-6 10-52,-4 4-43,-43 47 34,-4 4-24,42-41-43,0-1-1,-1 2 23,-29 54-84,1-4 50,-4-1 88,11-23 3,-26 25-57,23-31 12,-35 27-12,58-52-5,-9 6-91,15-10 97,2 0 41,3-3 15,4-2-47,6-2-16,-8 1 14,16-4 23,8-9-43,12-16-18,-30 23 41,5-5-8,0-1-1,0 0 1,-1-1 0,-1 0-1,4-6-2,13-25-5,0-5 5,-2 6 29,4-5-29,-1 4-39,-19 29 58,-1 0 44,-7 13-57,0 0 0,-1 0 0,1 1 0,-1-1 0,1 0 0,-1 0 0,0 0 0,0-1-6,-1 5 87,-1 0-45,-8 6-54,8-6 7,-1 0-1,1 0 0,-1 0 0,1 0 0,0 1 0,0-1 1,0 2 5,-15 27 58,14-23-36,-1-1 1,0 0 0,-2 4-23,-51 61 38,37-49-57,-1 0-43,-15 18 22,12-13 128,-13 10-88,8-9 32,23-23-27,5-6-3,9-12-4,6-4 2,0 0 0,-2-2 0,6-9 0,6-9 0,21-35 0,7-18 0,-36 60 0,24-47 73,-14 25-12,-19 37-5,-7 14-54,0-1 0,0 0-1,1 1 1,-1-1 0,0 1 0,0-1 0,0 0 0,0 1 0,0-1 0,0 0 0,0 1 0,0-1 0,0 0-1,0 1 1,0-1 0,0 1 0,-1-1 0,1 0 0,0 1 0,0-1 0,-1 0-2,1 1 0,0 0 1,0 0 0,-1 0-1,1 0 1,0 0-1,0 0 1,-1 0 0,1 0-1,0 0 1,0 0 0,0 0-1,-1 0 1,1 0-1,0 0 1,0 0 0,-1 0-1,1 0 1,0 0-1,0 0 1,0 0 0,-1 0-1,1 0 1,0 1 0,0-1-1,0 0 1,-1 0-1,1 0 1,0 0 0,0 0-1,0 0 1,0 1-1,-1-1 1,1 0 0,0 0-1,0 0 1,0 1 0,0-1-1,0 0 1,0 0-1,0 0 1,0 1 0,0-1-1,-1 0 1,1 0-1,-6 14 1,4-9 8,-18 29 67,-14 16-99,-1 2-46,-3 4-17,9-18 63,4-7 44,0-3 51,-12 16-49,28-33-25,64-65 8,-31 28-12,-1 1 6,12-18 0,-12 17 31,-14 16-17,-9 10-14,0 0 0,0 0-1,0 0 1,0 0 0,0 1-1,0-1 1,0 0 0,0 0-1,0 0 1,0 0 0,1 0-1,-1 0 1,0 0 0,0 0-1,0 0 1,0 0-1,0 0 1,0 0 0,0 0-1,0 0 1,0 0 0,0 0 0,-38 57 49,-23 26-96,39-57 33,-1-2-1,-4 2 15,7-8 80,-15 10-80,-37 27 83,1 4-57,38-28-49,0 3 23,11-9-65,-14 21 65,10-12-105,-1 0 41,-28 33 25,18-19 24,15-14 91,1 1 0,-6 18-76,8-10-35,11-24 80,2 0-62,-9 22-100,5-24 104,8-13 13,0-1-1,1 0 0,0 0 0,-1 1 0,1-1 0,1 1 1,-1-1-1,0 1 0,1-1 0,0 1 0,0 0 1,0-1-1,1 3 1,-1-3 0,0-2 48,0-1 37,0 9-67,-6 5-41,1-1 1,4-7 36,0 0-1,0 0 1,1 5-14,0-5 12,0-1 0,0 0 0,-1 0 1,1 0-1,-3 4-12,0 1 27,0-1-59,-6 16-140,7-14 151,-4 10-4,1-6 77,-2 9 41,-7 9-90,-1 1-10,8-11 78,4-11-64,0 2-32,-13 41-155,11-41 180,-1 0 49,-3 4 52,-1-1-38,-3 6-49,3 0-91,-18 55-78,18-52 275,-12 22-120,-1 5 24,7-18-26,-2 0-1,-5 5 3,1-2 13,2 0 38,-21 56-219,26-53 127,-1 4 64,1 1 110,2-9-73,5-14-30,-4 18-30,-26 127-128,33-151 105,-1 0-1,-1-1 0,0 0 0,-7 10 24,-7 18-33,-6 10 66,10-21 48,0 7-81,11-27 10,2 1 0,-2 11-10,-5 33 67,2 0-67,-19 93-89,18-110 7,1 0 57,-4 21 72,1-1 64,11-57-103,-4 17-4,-10 54-51,-20 51 47,32-115-20,-3 15-87,5-8 96,0-3 89,-1-1-41,-1 17-62,2 6 73,-3 20-48,2-28-33,1 1 0,2 9 33,0 5-14,-1 48 86,0 59-89,0-86 34,0 11 77,-2-48-169,0-4 75,1-10 1,0 0 1,-3 10-2,1-10-7,1-1 0,1 12 7,-5 34-112,6 41 171,0 0 89,0 11 89,0 150 392,0-168-453,0-10-71,0 0-67,2-48-20,5 18 51,1-4-1,-3-2 8,-2-10-47,2 0-1,3 6-28,-3-24-21,0 11 99,2 6 46,-2-12-107,3 3 31,5 16-52,6 22-18,-14-44 50,1 0 34,0 18 40,-1 0-56,4 28-40,-1-24 177,-1-6-110,6 19-57,0-13 26,2 22 69,12 40 83,-22-86-190,-3 1 43,-1 3 225,-2 13-272,0-2 152,1 3-101,0 47 0,1-56 0,1 0 41,1 18-161,-2-19 60,1 1 60,2 14-67,-1 15 16,-2-28-14,0 15 73,1 0-18,-2-15-89,0-9 29,-1 2 72,0 35 175,2-39-211,1 0-72,7 16 49,-1-8 6,6 25 1,13 24 113,-25-69-106,3 7-4,-2 0-1,2 8-3,4 18-18,6 18-35,-4 1 64,11 40 56,-6-51-57,-10-34-28,0 0 1,4 6 17,-1-2 103,-3-5-48,3 0-63,3 5-48,-1 2 41,2 7 76,1 9-61,1-1 4,-7-13-7,1 13 69,-1-1-47,0-12-106,9 34-36,-16-51 135,0 0 0,1 0 1,-1 0-1,-1 0 0,1 1 0,-1 0-12,4 15 93,1 3-7,0 11-111,-1-9 14,0-8 67,0 16-70,2 5-52,-6-37 62,5 17-41,-1 1 36,-1-5 43,-1-1-1,-1 1 1,0 4-34,0-3 13,0-1 0,1 6-13,1-4-2,1 0 1,0-1-1,3 7 2,-5-15 5,0-1-1,-1 1 0,1 0 1,-2 0-1,1 0 1,-1 1-5,2 22 32,-1-18 3,0 0-45,3 19-68,-2-7 71,2 6 19,0-11 45,-4 0-37,2 3-41,3 0-40,1 2 80,-5-19-22,0 0 0,0 1 1,1-1-1,0 0 0,1 3 3,5 7 7,-3-5-11,0-1-1,1 0 1,0 0-1,3 3 5,-1-1 0,0-1 0,-1 1 0,-1 1 0,0-1 0,5 13 0,2 13 0,2 12 0,-2-6 0,10 16 0,-18-48 0,-2-5-9,1 1 0,0 0 0,1-1 0,-1 0 0,1 0 0,1 0 0,1 1 9,20 24 5,-21-21 12,1 0 0,-2 1 1,2 2-18,12 24 6,11 11-6,12 22 0,4-2 0,22 23 0,-43-65 39,1 3 29,-11-7-63,-11-14-71,0-1 35,3 4 33,12 12 79,-12-16-91,1 0-40,6 10 18,-1-1 26,90 97 134,-56-54-144,-45-56-5,2 1-10,6 6-23,-8-7 51,-1-2-5,4 2 31,7 4 55,0-1 103,-3-2-135,-4-2-70,0 0-47,-1 0-56,1 1-65,-1-1-75,0 1-83,0 0-93,-1 1-102,-3-4 161,0 0 45,0 0 43,1 0 41,-1 1 36,0-1 35,1 0-93,0 0 87,0 1 94,2-1 36,-3 0 21,1 0-33,-1-1-75,1 1-84,-1-1-14,0 0-68,1 1-79,-1-1-85,0 0-95,0 0-103,0 0-112,-1-1-120,0-3-86,0-2-91,-1-2-303,-2-7-791</inkml:trace>
  <inkml:trace contextRef="#ctx0" brushRef="#br0" timeOffset="73119.64">16212 3858 1920,'0'-6'291,"0"-12"452,2 9-422,1 2-49,2 0 137,-2 1-49,0-1-46,-1-1-43,2-4 139,2 0-38,3-6 153,-3 0-132,0-1-43,-2 0-40,0 0-39,3-19 169,-2 0-119,0 7-132,0 0-55,9-31 18,11-18 75,-12 45-177,58-164 19,-45 113 11,18-72 176,-34 113-157,-7 29-82,-1 0 0,0 0 0,-2-1-17,-1 10 1,-3 10 13,-1 6 29,-6 15 49,0-3-68,-18 44-54,5-10 98,-38 76 232,16-40-168,-15 49 5,6 3 28,19-48 16,15-39-34,-36 91 127,-17 48 17,43-104-18,1 16-273,28-100 36,-3 13 2,5-19-39,0 0 0,0 1 0,0-1 0,0 0 1,0 0-1,0 1 0,0-1 0,0 0 1,0 0-1,1 0 0,-1 1 0,0-1 1,1 0 0,-1-1 0,0 1 1,1-1-1,-1 0 1,0 0-1,0 0 1,0 0-1,0 0 1,1 0-1,-1 0 1,0 0-1,0 0 1,0 0-1,1 1 1,-1-1-1,0 0 0,0 0 1,0 0-1,1 0 1,-1 0-1,0 0 1,0-1-1,0 1 1,1 0-1,-1 0 1,0 0-1,0 0 1,0 0-1,1 0 1,-1 0-1,0 0 1,0 0-1,0 0 1,0-1-1,1 1 1,-1 0-1,0 0 1,0 0-1,0 0 1,0 0-1,8-7 34,-7 6-29,12-14 19,0-1-1,0-1 1,-2 1-1,3-7-23,19-40 130,-18 28-25,-3-1-1,3-13-104,-5 16 69,2-7 91,0 0-36,14-39 30,6-14-96,22-47-112,-22 66 146,46-116 186,-35 60 3,-24 64 13,1 0-97,1 0-87,2 1-76,15-27 125,-20 50-102,-2 0-35,4-14-79,1-18 30,29-88 150,-41 140-80,3-11-14,-6 11-69,-1 2 21,-2 7 28,0 0 61,-2 4 27,-1 0 55,0 10-137,0 1 0,-1 0 0,1 0 1,0-1-1,-1 1 0,1-1 0,-1 1 0,0 0 0,0-1-15,-9 16 87,-3 5-48,-11 50-7,-45 88 58,39-86-63,-16 38 121,-1-1-21,17-38-135,22-53 8,-66 155 10,41-101 24,-34 102 139,30-67-146,11-32-111,9-23 51,8-17 47,2-6 35,1-2 43,1-8-38,-5 9-22,4-12-16,5-10-6,1-6 28,1-5-44,4-9 25,5-7 59,4-8 39,-6 9-75,13-54-73,-2 7 20,20-38 18,-8 33 44,-4 11-16,0-1-43,37-82-72,-19 47 77,19-49 141,-36 80-49,-11 25-59,0-10-30,21-85-52,-15 48 62,-10 44 34,1 0 36,15-29-245,-6 16 122,-13 27 72,-1 0 43,-5 14 2,-2 9-58,-1 1 0,0-1 0,0 0 1,0 1-1,-1-5-16,0 9 0,0 0 1,0 0-1,0 0 1,0 0 0,0 0-1,0 0 1,0 0-1,0 0 1,0 0-1,0 0 1,0 0-1,0 0 1,0 0-1,0 0 1,0 0-1,-1 0 1,1 0-1,0 0 1,0 0 0,0 0-1,0 0 1,0 0-1,0 0 1,0 0-1,0 0 1,0 0-1,0 0 1,0 0-1,0 0 1,0 0-1,0 0 1,0 0-1,0 0 1,0 0 0,0 0-1,0 0 1,0-1-1,0 1 1,0 0-1,0 0 1,0 0-1,-1 0 1,1 0-1,0 0 1,0 0-1,0 0 1,0 0 0,0 0-1,0 0 1,0 0-1,0 0 1,0 0-1,1 0 1,-1 0-1,0 0 1,0 0-1,0 0 1,0-1-1,0 1 1,0 0-1,0 0 1,0 0 0,0 0-1,0 0 1,0 0-1,0 0 0,-3 6-9,-4 10-17,1 1 23,-38 132 0,27-95 3,-2 0-1,-6 6 1,-10 26 12,19-42 22,-1-1-34,-32 88-34,41-107 76,-7 34-75,10-39 70,0-1 61,6-16-73,2-4 8,10-11 44,5-9-1,-9 10-58,16-33-18,-2-1 0,16-47 0,9-22 0,-16 45 9,18-37-6,-33 76-47,6-7 44,-8 15-94,0 0 70,0-2 50,24-33 92,-14 23-122,15-22 9,-2-2 0,3-14-5,4 0 80,-18 29-5,-5 12 4,-12 18 3,1 0-1,1 2 1,1-1 0,4-2-82,5-3 62,3 2-50,-1 0-29,-6 1-36,0 0-1,1-2 54,-3 1 12,-2 1 47,23-34 161,-19 25-19,8-8-201,-7 8 78,-13 12 8,1 0 1,-1 0-1,3-12-86,-1 2 59,0 0-48,1 0-61,9-21 137,3-2 240,8-9-327,-12 24 43,2 2-68,-18 26 28,32-43 246,20-21-249,-38 50 42,1 0-1,3-1-41,-5 6-1,0 0-1,1 1 1,1 0 1,1 0-41,0-1 68,33-28 247,-29 21-219,-11 10-19,4-5-44,4-4-30,-5 6 53,-2 3-9,0-1 1,-1 0-1,0-1 1,-1 0-1,5-7-6,-7 9 18,0 0-1,1 0 1,0 1 0,0 0-1,3-1-17,23-21 19,-20 14-96,-1-1 54,-3 5 40,0 0 1,0 1-1,4-3-17,22-19 44,-2 1-30,-25 24-12,-2-1 0,1 0 0,-1 0 0,0-1-2,10-15 57,11-21-57,-11 17 31,4-3-31,-12 19 0,-6 7 0,1 0 0,-1 0 0,1 1 0,0 0 0,0 0 0,4-3 0,38-34-2,-36 31 4,1 0 0,1 0 1,-1 1-1,2 0 0,-1 1 0,3 0-2,-5 2 13,40-16-125,-28 14 142,-6 3 45,5-1 0,0 0-42,0-1-48,-1-1-52,-7 2 25,18-7 134,-20 5-99,1-2-70,-3 3 3,-2 1 54,4-1 41,9-4 55,8-3 3,-14 2-60,0 1 0,6-7-19,9-9-28,-21 21-30,0-1-1,8-3 59,-6 3 79,6-3-124,1-2-49,-6 5 106,-7 5-8,6-6 146,-2 1-128,-7 6-91,-1 1 42,0 0 81,0 0 15,0 0-64,0 0 27,0 0-48,0 1-10,-2 9 21,-1-8 10,2-2 0,-12 14 124,1-2-53,-2-1-62,-4 0 36,1 0-39,-35 23-106,19-13 45,12-7 64,-15 6-30,0-1-1,-25 9 17,11-6-29,0 3 29,32-14-41,0 0 0,-8 7 41,-7 10 44,1 4 126,-6 9-170,2 4 95,0 3-74,8-9-73,26-35 52,-39 50-23,0-2-98,-20 19 121,21-30-11,-27 24 107,26-25-49,-1-1-41,14-14-36,-3 0-36,-34 29-73,6 3 107,4 4 83,4 3 59,30-37-73,1 1-35,-9 14-87,-3 10 85,9-10 3,3 3 53,-9 15-37,14-31-74,1-1 35,-1 1 33,0 0 0,-6 5-13,-8 3-26,7-13 54,-34 30-70,35-36 93,5-5-88,-9 6 83,-1 0 28,10-6-71,-4 3-9,12-10 6,1 0 0,-1 0 0,-4 6 0,-64 78-112,70-84 185,4-4-40,2-7-45,9-18-87,-4 11 98,2-1-1,-1 2 1,2-1 0,0 0-1,0 1 1,1 1 0,1 0-1,7-7 2,2 2-1,-6 4 7,0 0 0,6-6-6,20-27 27,-11 7-27,21-37 0,-28 39 32,0-1 37,23-41-75,25-33-49,-43 73 29,2 1 0,2 1 0,25-23 26,81-67 50,-31 30-9,-55 48-14,27-25 9,-26 23-41,-9 8-33,0 0-41,8-14 37,19-31 93,19-23 61,-66 85-110,23-19-2,-34 34-39,15-14 10,14-13 86,-26 24-92,1 0 0,1 1 0,0 1 0,16-9 35,11-3 7,-22 11 30,5 0-68,-1 0 15,-9 2 74,-11 5-31,-1 2 49,-3-1-78,-4 2-31,-4 5 42,6-3-6,-34 14-45,-2-4 62,16-4 77,-17 6-97,0 7-11,22-10-23,1 0 0,-6 6 34,-26 26-52,16-12 71,14-14 23,-45 47-58,3-2 75,2-3-61,-22 33-63,-25 27-32,75-89 90,-20 15 7,-4-1 74,-15 12-29,35-25-60,1 1-35,-25 30-20,-11 17 70,30-30 12,15-21-2,1 1 0,-10 21-10,-2 5-31,-19 24 41,9-11 126,19-28-28,-1-2-108,-4-2-9,21-26-28,0 0-1,-7 4 38,13-11-21,1 0-1,-1 0 1,1 1 0,-1-1-1,-1 3 22,3-4-42,3-2 90,20-20-8,8-20-22,-23 31-18,20-31-50,14-33 50,13-20-30,-31 57 18,2 1 0,1 2 0,2 0 0,6-2 12,36-37 0,-23 23 0,11-6 0,40-29 0,77-71 0,-123 107 22,-25 25 4,-2-1 1,-1-1 0,12-16-27,-4-4 8,50-64-159,-63 88 157,1 1 35,-5 5-45,6-10-57,-3 4 24,-6 7 53,-1 4 37,1 1 49,14-12-68,-3 2-24,-7 7-97,-12 9 73,-3 2 32,-6 0 65,-1 3-37,1 0-46,2 1-28,0-1-34,-6 4 55,0 0-1,1 0 1,-3 3 7,-21 20 36,10-4 98,-10 16-134,6-8 39,-1-2-50,-36 34 24,-3-1-53,-67 68-120,102-99 131,-2 0 36,-77 67 96,63-58-104,24-22-25,-18 18-84,-33 38 110,39-34 1,3 1 38,18-21-65,-30 41-5,-1-1 56,-19 24 173,-14 8-198,50-59-82,1-1 34,6-6 22,-1-1 0,-2 0 0,-20 16 26,-14 4-6,-9 2 6,44-30 0,-20 19 0,-11 8 0,46-38 15,1-1 40,6-5 14,1-1-85,0-2-14,5-6 81,32-20-91,-23 17 9</inkml:trace>
  <inkml:trace contextRef="#ctx0" brushRef="#br0" timeOffset="73120.64">16996 1792 19784,'23'-17'-48,"1"-4"23,95-102 136,-69 70-99,-10 5-50,-2-2 0,13-24 38,-14 20-23,2 1-1,4 1 24,24-17 0,44-33 0,-28 27 0,27-20 48,-42 28-150,-3 3 92,37-29 80,-77 71 16,0-1-47,4-5-38,11-17-52,-3-3 1,-15 15 51,-6 4 39,-2 0 48,-12 24-122,1-4 65,-4 5 16,-3 8-37,-22 28-141,-3-3 68,-7 5 47,-22 14 50,9-6-24,17-14-52,-122 111 37,-51 49 36,182-165-39,1 1 0,2 1 0,1 0 0,-14 25 8,-27 46 38,-89 129 131,134-203-162,-22 31-13,-19 24-127,36-53 115,-2 0-1,-1-2 1,-3 2 18,0 0-10,1 1 0,-9 11 10,-7 10 0,26-31 0,0 2 0,1 0 0,1 1 0,0 2 0,-20 30 0,-2 0 0,-2-3 0,-20 19 0,45-52-41,0 1 0,-9 14 41,-4 6-30,3-3 120,6-4 3,-10 25-93,14-24 82,6-16-21,1 0-52,-2 7-72,-1 5-50,0-8 93,6-12 86,0 1-41,0 14-95,2-20 70,1-4-19,-1 0-1,1 0 1,-1-1 0,1 1-1,1 0 1,-1 0-1,1-2 20,9-17-37,-3 8 48,-2 0 34,22-53 33,22-37-78,-7 27 118,4 2 1,14-13-119,-24 39-73,1 0 37,5-4 68</inkml:trace>
  <inkml:trace contextRef="#ctx0" brushRef="#br0" timeOffset="73116.64">18999 15 7238,'3'8'-1669,"-3"-8"1668</inkml:trace>
  <inkml:trace contextRef="#ctx0" brushRef="#br1" timeOffset="-31506.07">1751 3127 4352,'-1'0'483,"0"0"-38,0 0-37,2 1-33,1-1 286,2 1-102,0 0-169,0-1-39,6 0 579,-3-1-466,-1 0-59,19-3 995,-19 3-1068,-1 1 38,-4 0-468,-1 0 61,1 0 54,-1 0 44,1 0 154,2-1 465,-3 1-517,1 0-61,0-1-81,-1 1-34,0 0-41,1 0-44,-1-1-64,0 1-62,1-1-70,-1 1-75,0 0-82,0-1-87,0 1-94,0-1-100,0 0 209,0 1-41,0-1-152,0 0-403</inkml:trace>
  <inkml:trace contextRef="#ctx0" brushRef="#br1" timeOffset="-29990.3">2227 4831 3328,'-9'0'621,"7"0"-59,2 0-116,0 1-68,0 1 63,0-2-132,0 1 246,0-1-208,0 0-55,0 0-51,0 1-45,0-1-13,0 0-49,0 1-4,0 0-58,1 2 54,-1-3-39,0 1 53,-1 0 29,1 0 60,0 0 70,-1 0 80,1 0-219,-2 2 88,0-1-43,2-1-44,-1 0 25,1-1 112,0 1 22,0 1-242,0 3 82,0-2-35,0-4-56,1 0-34,-1 2-123,1-1-110,-1 1-101,1 0 15,0 0-46,0 0-43,-1 0-38,1 1-506,0 0-100,0 0 66,0 0-693,0-1 970,-1-1 75,0 0 40,0-1-74,0 0-275</inkml:trace>
  <inkml:trace contextRef="#ctx0" brushRef="#br1" timeOffset="-28271.39">2265 6843 4480,'0'0'403,"0"0"-50,0 0-47,0 0-44,0 0-40,-1 0-37,1 1 88,0-1-111,-1 1-78,1 0-54,-2 1-23,2-1 53,-1-1 15,1 1 42,0 0 51,0-1 60,-1 1 136,1 0 113,0-1-190,0 0 33,0 0 37,0 1 39,0-1-756,0 0 87,0 0 80,0 0 75,0 0 69,0 1 62,0-1 56,0 0 51,0 0 40,0 1 37,0-1 284,0 2 1392,0-1-1516,0-1-52,0 1-62,0-1-86,0 1-102,0-1-121,0 1-18,0-1-39,0 0-39,0 0-42,0 1-45,0-1-46,0 0-49,0 0-50,0 1-55,0-1-54,0 0-58,0 0-60,0 1-62,0-1-64,0 0-67,0 0-68,0 0-460,0 0-516</inkml:trace>
  <inkml:trace contextRef="#ctx0" brushRef="#br1" timeOffset="-26927.52">1848 8760 3200,'0'0'379,"1"0"-56,-1 0-52,0 0-48,0 0-44,0 0-40,0 0-37,1 0-33,-1 0-14,1 0-82,2 0-285,-2 0 251,0 0 85,0 0 52,-1 0 62,1 0 73,-1 0 89,1 0 97,0 0 109,-1 0 120,0 0-264,1 0 33,-1 0 36,0 0 36,0 0 39,0 0 40,0 0 41,1 0 42,1 0-611,1 0-72,0 0-98,-1 0 32,0 0-34,0 0-109,1 0-73,-1 0-81,-1 0-89,0 0 108,0 0-58,0 0-146,1 0-363</inkml:trace>
  <inkml:trace contextRef="#ctx0" brushRef="#br0" timeOffset="-193305.2">16463 7415 6528,'-6'-30'876,"2"11"-322,1 4-128,1 3-42,-1 2-75,1 1-56,-1 2-50,1 0-44,-2-1 4,0 0-73,0 2-56,-1 0-40,-9-18-77,9 12 121,1-2 76,-2-11 151,6 22-221,-1 0 0,1-1-1,0 1 1,0 0 0,1 0-1,-1-1 1,1 0-44,-1 3 4,0 1-1,0 0 1,0 0-1,0-1 1,0 1-1,0 0 1,0 0-1,0-1 1,0 1 0,0 0-1,1 0 1,-1-1-1,0 1 1,0 0-1,0 0 1,0-1-1,0 1 1,1 0 0,-1 0-1,0 0 1,0-1-1,0 1 1,1 0-1,-1 0 1,0 0-1,0 0 1,1 0 0,-1-1-1,0 1 1,1 0-1,-1 0 1,0 0-1,0 0 1,1 0-1,-1 0 1,0 0-4,1 0 12,0 1 1,0-1-1,0 1 0,-1-1 1,1 1-1,0-1 0,0 1 0,-1 0 1,1-1-1,-1 1 0,1 0 1,0-1-1,-1 1-12,10 11 150,-2 0-34,17 28 148,-17-27-186,38 67 247,-4 1-111,-3 3-94,-3 2-75,18 53-90,20 73-150,-14-42 69,-19-58 124,2-1 101,-14-38 29,-1 0 40,4 15 73,10 45 174,-22-58-250,-8-26-108,-3-8-68,-1 1-72,-7-35 51,0 1 0,0-1 0,-1 8 32,0-15 0,0 0 0,1 1 0,-1-1 1,0 0-1,-1 0 0,1 1 0,0-1 1,0 0-1,0 0 0,0 0 0,0 1 1,0-1-1,0 0 0,0 0 1,0 0-1,0 1 0,0-1 0,-1 0 1,1 0-1,0 0 0,0 0 0,0 1 1,0-1-1,-1 0 0,1 0 0,0 0 1,0 0-1,0 0 0,-1 0 0,1 1 1,0-1-1,0 0 0,0 0 1,-1 0-1,1 0 0,0 0 0,0 0 1,-1 0-1,1 0 0,0 0 0,0 0 1,-1 0-1,1 0 0,0 0 0,0 0 1,0 0-1,-1 0 0,1 0 0,0-1 1,0 1-1,-1 0 0,1 0 1,0 0-1,0 0 0,0 0 0,-1 0 1,1-1-1,0 1 0,0 0 0,0 0 1,0 0-1,-4-3-2,1 0 1,0-1 0,0 1 0,0-1-1,1 1 1,0-1 0,-1 0 0,1 0 0,1 0-1,-1 0 1,0 0 0,1 0 0,0-1 1,-17-57 26,1-11-26,-3-23-30,9 40-25,-29-157-123,1-4-49,-30-169-232,18 129 205,15 84 154,12 66 99,-1-1 67,-1 1 83,-1 1 98,-15-47 249,13 55-235,14 53-182,2 11-67,12 31-24,-1 1 0,1 0 0,0-1 0,-1 1 0,1 0 0,-1 0 0,0 0 0,1 0 0,-1 0 0,0 0 0,-1 0 11,2 1-1,1 1-1,0 0 0,-1 0 1,1 0-1,0 0 0,-1-1 1,1 1-1,0 0 0,-1 0 1,1 0-1,0 0 0,-1 0 1,1 0-1,0 0 0,-1 0 1,1 0-1,0 0 0,-1 0 1,1 0-1,-1 0 0,1 0 0,0 1 1,-1-1-1,1 0 0,0 0 1,-1 0-1,1 0 3,-1 1-2,0 0 0,1 0 0,-1 0 0,0 0 1,1-1-1,-1 1 0,1 0 0,-1 0 0,1 0 0,-1 0 0,1 0 0,0 0 0,-1 1 2,-1 9 25,0 0 0,1 0 0,1 9-25,0 19 85,2 0 0,1 0 0,8 29-85,34 114 269,-41-164-238,27 95 157,10 39 25,1 0-37,95 298 233,-45-180-134,35 102 39,-13 2-81,-103-339-361,-11-35 125,0 0 0,0 0 0,0 0 0,0 0 1,0 0-1,0 1 0,0-1 0,0 0 1,0 0-1,0 0 0,0 0 0,0 0 0,0 0 1,0 0-1,0 1 0,0-1 0,0 0 0,0 0 1,0 0-1,1 0 0,-1 0 0,0 0 1,0 0-1,0 0 0,0 0 0,0 0 0,0 0 1,0 0-1,1 0 0,-1 0 0,0 1 1,0-1-1,0 0 0,0 0 0,0 0 0,0 0 1,0 0-1,1 0 0,-1 0 0,0 0 1,0-1 2,2-4-126,0-9 15,-2 1 35,-4-27-44,1 13 48,-2-12-131,-5-16 203,-24-79-165,-10-36 26,-5-30-42,5 4-111,3-2 76,1-2 69,2 0 62,-14-71 56,-2 2 83,24 133-37,10 50 26,18 75-33,-22-91 128,4 10 65,-2-4 70,10 41-135,-3-17-49,0 4-102,3 12-85,0 10-190,8 41 124,4 12 35,5 25 75,8 15 100,4 21 58,13 86 35,8 50-11,5 42 0,-3-19-15,50 278 124,-61-337-108,0-1 48,3 56 169,-21-134-169,12 154 420,-15-140-365,-2-11-72,-1 0-67,-3-54-101,2-2-66,2-2-102,-2-18 39,1-1-39,-5-14 150,1 0-1,-1-1 0,0 1 1,1 0-1,-1 0 1,0 0-1,1 0 1,-1 0-1,1 0 0,-1-1 1,1 1-1,0 0 1,-1 0-1,1-1 1,0 1-1,0-1 0,0 1 1,-1 0-1,2-1 27,3-3-203,-1-7 53,2-18 8,-4-2 72,-6-36-8,4 63 74,-15-127-129,-13-41-43,-8-36 27,-8-47 74,-3-31 27,15 75-4,-31-194-8,10 114 55,27 147 11,8 34 30,0 15 45,2 10 47,12 64-86,-26-131 353,13 71-227,10 46-118,1 8-19,-6-28-8,10 48-41,1 0 0,-1 0 0,-1 0 0,1 0 1,-1 1-1,0-1 18,3 6-3,0 0 0,0-1 0,0 1 0,0 0 0,-1 0 0,1 0 0,0-1 1,0 1-1,0 0 0,0 0 0,-1 0 0,1 0 0,0-1 0,0 1 0,-1 0 0,1 0 0,0 0 0,0 0 0,0 0 0,-1 0 1,1 0-1,0 0 0,-1-1 0,1 1 0,0 0 0,0 0 0,-1 0 0,1 0 0,0 0 3,-1 1-5,1-1 1,-1 1-1,1-1 0,-1 0 1,1 1-1,0-1 0,-1 1 0,1-1 1,0 1-1,0-1 0,-1 1 0,1-1 1,0 1-1,0-1 0,0 1 0,-1-1 1,1 1 4,-2 10-32,0 1 0,1 0 0,0 9 32,1 28-10,3 15 41,5 13 51,5 14 44,25 132 215,12 51 81,-7-40-52,89 467 564,-68-396-452,-7-46-18,-32-149-297,0-1-25,15 71 50,-9-28-92,-9-46-113,-10-53-53,0 0-56,-8-31 26,3 7-23,-5-20 41,1 0-37,0-1-19,0-1-39,1 0-48,0 0-53,-1-3-48,-1-8 89,2-13 27,-1 0 87,-2-9-25,-2-11 144,0 0-80,-6-33 80,-13-27-47,10 53 30,-29-148-63,-4-45-59,-18-124-7,-57-496-23,85 548 132,7 34 42,18 198-21,1 1 38,-13-165 142,14 139-136,0-1-81,4 51-18,1 0-35,0 22-294,3-20 400,-2 49-12,0 0 0,0 0 0,0 1 0,0-1 0,0 0 0,0 1 0,0-1 0,0 0 0,1 1-1,-1-1 1,0 0 0,0 1 0,1-1 0,-1 1 0,1-1 0,-1 1 0,1-1 12,-1 1-5,1 0 0,-1 0 0,0 0 0,1 1 0,-1-1 0,0 0 0,0 0 0,1 1 0,-1-1 0,0 0 0,1 1 0,-1-1 0,0 0 0,0 1 0,0-1 0,1 0 0,-1 1 0,0-1 0,0 0 0,0 1 0,0-1 0,0 0 0,0 1 0,0-1 0,0 1 5,3 9-8,0 5 36,3 26 117,0 1 30,4 39 130,13 99 196,10 50-10,3-20-219,35 111 32,-38-184-246,-1 1 53,2 17 60,54 283 416,-54-251-361,-6-19-76,-2-2-72,-15-94-113,-2-25-24,-3-12-29,0-1-52,-1 0-66,-1-2-82,-4-38 76,-1 0 76,1 0 63,0 0 46,-2-21 76,1 12-82,-11-71-4,-6-41-64,-15-42-81,-17-42-31,9 18 62,-34-265-130,53 321 174,-10-71-26,2 3 111,2 2 91,2 0 71,16 120-81,2 19-29,1 2-39,0 6-77,4 42 1,1 14 60,2 3 10,0 26 18,2 6 53,2 15 53,8 97 206,11 58-97,19 54-47,0-29-16,-13-67-17,0 1 38,-1-2 54,-1 0 68,12 101 262,-13-92-152,14 96 298,-28-180-502,-1 2-34,0 4-17,-4-29-87,1-1-42,0-1-49,2 2-54,-4-32-24,1-2-51,0 0-54,0-2-58,-6-25 200,0 1-1,0-1 1,0 1 0,1-1-1,-1 1 1,1 0 66,-2-4-6,0 0 0,0 0 1,1 0-1,-1 0 0,0 0 1,0 0-1,0 0 0,0 1 0,0-1 1,0 0-1,1 0 0,-1 0 1,0 0-1,0 0 0,0 0 1,0 0-1,0 0 0,1 0 1,-1 0-1,0 0 0,0 0 0,0 0 1,0 0-1,0 0 0,1 0 1,-1 0-1,0 0 0,0 0 1,0 0-1,0 0 0,1 0 1,-1 0-1,0 0 0,0 0 0,0 0 1,0 0-1,0 0 0,1 0 1,-1 0-1,0 0 0,0-1 6,7-10-259,0-7 93,-2 1 58,4-36-57,-7 37 119,6-85-162,-6-38 43,-4-37 26,-7-31-10,-38-371-148,8 189 187,23 224 110,0 1 39,-5-53 100,-3 48 4,20 143-116,-20-143 139,14 96-149,-1 2-60,0 1-81,-1 1-100,10 60 132,0 0-1,0 0 1,-2-2 92,4 11-1,0 0-1,0 0 1,0 0-1,0 0 1,0-1 0,0 1-1,0 0 1,0 0 0,0 0-1,0 0 1,0 0 0,0 0-1,0 0 1,0 0 0,0 0-1,0 0 1,0-1 0,0 1-1,0 0 1,0 0 0,-1 0-1,1 0 1,0 0 0,0 0-1,0 0 1,0 0 0,0 0-1,0 0 1,0 0 0,0 0-1,0 0 1,0 0-1,0 0 1,-1 0 0,1 0-1,0 0 1,0 0 0,0 0-1,0 0 1,0-1 0,0 2-1,0-1 1,0 0 0,0 0-1,-1 0 1,1 0 0,0 0-1,0 0 1,0 0 0,0 0-1,0 0 1,0 0 0,0 0-1,0 0 1,0 0 0,0 0-1,-1 0 1,1 0 1,-3 10-34,1 6 52,0-1-1,0 9-17,2 14 146,4 22-146,14 97 208,6 47-16,53 317 184,-40-285-165,2 12 39,18 55 80,9-8-68,-48-215-233,8 41 67,-1-7-54,-8-39-95,-3-13-68,2-1-90,-14-53 161,8 28-243,0-18 12,-7-15 134,-1-9 16,-3-24-44,-6-26 39,4 38 96,3 14 32,-19-99-192,-17-35-19,-8-40 32,-4-37 43,38 162 111,-31-133-83,-21-54-1,4 0 79,-3 13 70,10 24 70,51 201-101,-52-223 200,10 4-51,41 216-148,-9-58 9,0 0-42,-1 1-57,0 2-73,0 20 1,7 31 77,4 9 81,0 0 1,0 0 0,0 0 0,0 0 0,0 0 0,0 0-1,0 0 1,0 0 0,0 0 0,0 0 0,0 0 0,0 0-1,0-1 1,0 1 0,0 0 0,0 0 0,0 0 0,0 0-1,-1 0 1,1 0 0,0 0 0,0 0 0,0 0 0,0 0 0,0 0-1,0 0 1,0 0 0,0 0 0,0 0 0,0 0 0,0 0-1,0 0 1,0 0 0,0 0 0,0 0 0,0 0 0,0 0-1,0 0 1,0 0 0,0 0 0,0 0 0,-1 0 0,1 0-1,0 0 1,0 0 0,0 0 0,0 0 0,0 0 0,0 0-1,0 0 1,0 0 0,0 0 0,0 0 0,0 0 0,0 0-1,0 0 1,0 0 0,0 0 0,0 0 0,0 0 0,0 0 0,0 0-1,0 0 1,0 1 0,0-1 1,-1 14-92,1 21 152,3 18 90,0-16-61,1 36 38,4 73 63,11 74 10,3-67-97,3 4-39,17 107-28,-42-264-36,47 376 95,-29-186 22,-6-3 103,-11-124-151,-1-37-74,0-2-54,-1-32-42,-3-3 43,-4-11 14,-31-131-344,1 0 106,2-1 85,1 1 66,-82-475-150,66 248 221,23 122 99,9 44 79,2 1 105,-2-232 198,17 349-368,0-3-37,2-16-21,0 41-32,3 0-45,0 0-70,4-7-74,16-104-361,-12 120 412,-5 31 94,11-50-126,-12 68 221,0 5 52,-2 6 42,-1 8 40,0 33 271,-3 8-67,0-31-264,-1 45 220,-1 1-70,1-1-61,-1 1-53,-1 22-24,0 1-63,-9 186-71,7-154 92,5-81-71,-11 130 49,3-100-65,6-54-92,0-8 4,-1-11-98,0-4 54,1 0 42,0-32-130,3 42 229,-2-85-366,3 0 81,2 1 68,1 0 54,7-54-31,10-73-34,-3 27 158,-9 58 110,-5 48 48,-2 1 53,-2 2 65,-2 1 74,1 55 10,-4-19-270,-4 5 125,8 36-122,1-1 0,0 1 0,-1 0 1,1-1-1,-1 1 0,0 0 1,0 0-1,1 0 0,-1 0 0,0 0 1,0 0-1,0 0 0,0 0 1,0-1-4,0 2 0,1 0 1,0 0 0,-1 0-1,1 0 1,-1 0 0,1 0-1,0 0 1,-1 0 0,1 0-1,0 0 1,-1 0 0,1 0-1,0 0 1,-1 0 0,1 0-1,0 0 1,-1 0 0,1 0-1,0 0 1,-1 0 0,1 1-1,0-1 0,-11 9 14,-23 37 25,0 5 82,2 7 99,5 1 62,-18 63 378,33-86-462,-21 60 281,0 0-75,1-3-114,16-46-191,0-1-34,0 0-37,-1 0-43,1 0-44,-1-1-48,13-34 33,-1 2-69,0-1 0,-1 1 1,0-1-1,-6 9 143,8-17-151,2-5 9,2-10-120,4-12-4,0 0 48,1 0 43,1 0 39,7-25-43,0 2 95,8-30 44,13-37 144,-9 41 69,-20 60-103,-1 8 50,-4 5-98,0 0 0,1-1 0,-1 1 1,0 0-1,0 0 0,1-1 0,-1 1 0,0 0 0,0 0 0,0-1 0,0 1 0,0 0 0,0 0 0,0 0 0,-1 0-22,-1 31 416,-1-13-223,-7 39 217,-1 1-67,-1-1-51,0 1-38,-29 151 570,36-169-850,4-23-30,2-2-38,1-9-70,1-2-56,-2-5 202,-1 0 0,1 0-1,-1 0 1,0 0 0,1 0-1,-1 0 1,0 0 0,1 0 0,-1 0-1,1 0 1,-1 0 0,0 0-1,1 0 1,-1 0 0,1 0 0,-1-1-1,0 1 1,1 0 0,-1 0-1,0 0 1,1 0 0,-1-1 0,0 1-1,1 0 1,-1 0 0,0-1-1,0 1 1,1 0 18,10-12-339,1-3 53,5-7-28,35-43-290,-3-4 117,-3-3 102,-3-2 86,-19 32 160,23-45-85,0-3 75,-13 18 78,6-11 25,2 1 56,-1 4 102,-13 25 9,0 1 52,-1 1 72,0 0 89,0 1 105,-24 45-394,8-14 123,-2 3-34,4 1 66,-13 14-198,0 1 0,0 0 1,0 0-1,0 0 0,0 0 1,0 0-1,0 0 0,0 0 1,0 0-1,0 0 0,1 0 1,-1 0-1,0 0 0,0 0 1,0 0-1,0 0 0,0 0 0,0 0 1,0 0-1,0 0 0,0 0 1,0 0-1,0 0 0,1 0 1,-1 0-1,0 0 0,0 0 1,0 0-1,0 0 0,0 0 1,0 0-1,0 0 0,0 0 1,0 0-1,0 0 0,0 0 1,1 0-1,-1 0 0,0 0 0,0 0 1,0 0-1,0 0 0,0 0 1,0 0-1,0 1 0,0-1 1,0 0-1,0 0 0,0 0 1,0 0-1,0 0 0,0 0 1,0 0-1,0 0 0,0 0 1,0 0-1,0 0 0,0 1-2,-2 11 204,-4 13-16,-2 0-51,-1 7-26,-4 18 8,-57 207 236,-9 3-86,39-134-173,22-66-51,-28 109 238,28-95-212,4-9-95,7-32-32,1 0-34,4-22 12,-2 9-65,3-7-5,1-3-32,1-3-71,0-8 38,0 0 36,2-4-90,10-18-265,-2 0 233,0 0 45,0 0 40,0 0 38,9-25-82,-2 0 103,4-9 60,24-78-22,-14 41 101,106-350 117,-99 267 84,-31 139-103,-1 0 39,0-5 74,0 2 78,0-1 93,-1 2 108,-5 38-455,2-20 233,-2 7-75,-2 8-51,0 7-124,1 0 1,0 0-1,0 0 0,0 0 0,0 0 0,0 0 1,-1 0-1,1 0 0,0 0 0,0 0 1,0 0-1,0 0 0,0 0 0,0 0 0,-1 0 1,1 0-1,0 0 0,0 0 0,0 0 0,0 0 1,0 0-1,0 0 0,-1 0 0,1 0 1,0 0-1,0 1 0,0-1 0,0 0 0,0 0 1,0 0-1,0 0 0,0 0 0,0 0 1,-1 0-1,1 1 0,0-1 0,0 0-2,-3 4 17,0 0-1,0 1 0,1 0 1,-1-1-1,1 1-16,-17 47 51,13-33-29,-15 54 157,-4 29-179,1 17 179,12-55-47,-45 266 518,44-249-489,-16 153 321,24-157-357,0 1-39,5-64-79,-2 40-21,5-18-75,-2-32 64,-1-1-1,1 1 0,0-1 0,0 1 0,1-1 0,-1 1 0,1 0 26,-2-4-6,0 0 0,0 1 0,1-1 1,-1 0-1,0 1 0,0-1 0,1 0 0,-1 1 0,0-1 0,1 0 0,-1 1 0,0-1 0,1 0 1,-1 0-1,0 0 0,1 1 0,-1-1 0,1 0 0,-1 0 0,0 0 0,1 0 0,-1 1 1,1-1-1,-1 0 0,1 0 0,-1 0 0,0 0 0,1 0 0,-1 0 0,1 0 0,-1 0 0,1-1 1,-1 1-1,0 0 0,1 0 0,-1 0 0,1 0 0,-1 0 6,13-7-138,0-2 36,-4 1 29,-1 1 0,-1-2 0,5-5 73,1-2-227,8-17 227,7-20-193,20-63-144,-41 100 294,29-86-130,15-59-9,-12 36 47,2 1 26,4-12 63,-31 94 85,1 1 63,31-75 376,-31 81-337,-1-1-37,-8 26 36,-6 10-139,0 0 1,0 0-1,1 0 0,-1 0 0,0 0 1,0 0-1,0 0 0,0 0 0,0 0 1,0 0-1,0 0 0,1 0 0,-1 0 1,0 0-1,0 0 0,0 0 0,0 0 1,0 0-1,0 1 0,0-1 0,0 0 1,1 0-1,-1 0 0,0 0 0,0 0 1,0 0-1,0 0 0,0 0 0,0 1 1,0-1-1,0 0 0,0 0 0,0 0 1,0 0-1,0 0 0,0 0 0,0 0 1,0 1-1,0-1 0,0 0 0,0 0 1,0 0-1,0 0 0,0 0 0,0 0 0,0 0-1,-1 27 48,-54 280 299,36-212-219,-29 112 174,12-70-1,28-106-216,-11 37 214,-2-1-1,-4 0-298,-14 25 264,20-48-176,-1 0-34,12-28-100,1-5-47,6-10 82,1-1-1,0 1 1,0-1 0,-1 1-1,1-1 1,0 1 0,-1-1-1,1 0 1,-1 1 0,1-1-1,-1 1 1,1-1 0,-1 0-1,1 1 1,-1-1 0,1 0-1,-1 0 1,1 1 0,-1-1-1,1 0 1,-1 0 0,0 0-1,1 0 1,-1 0 0,1 0-1,-1 0 12,0 0-11,1 0 1,-1-1-1,0 1 0,1 0 0,0-1 0,-1 1 0,1-1 1,-1 1-1,1-1 0,0 1 0,-1-1 0,1 1 1,0-1-1,-1 1 0,1-1 0,0 0 0,0 1 0,0-1 1,0 1-1,-1-1 0,1 0 0,0 1 0,0-1 0,0 1 11,0-6-62,0 1 0,0 0 0,0 0-1,2-4 63,4-25-175,1 5 66,16-91-180,2-3 45,2-1 47,1 0 45,-5 20 58,9-55-61,-4 17 43,2 14 64,-17 65 36,-1 6 55,-6 30 19,1 1 37,-5 20-16,0-1 0,0 1-1,0 0 1,2-3-83,-4 9 2,1 0 1,-1 0-1,0 0 0,0 0 0,0 0 1,0-1-1,0 1 0,0 0 1,0 0-1,0 0 0,0 0 0,0 0 1,0 0-1,0 0 0,0 0 0,0 0 1,0 0-1,0 0 0,0 0 1,1 0-1,-1 0 0,0 0 0,0 0 1,0 0-1,0 0 0,0 0 0,0 0 1,0 0-1,0 0 0,0 0 1,0 0-1,0 0 0,1 0 0,-1 0 1,0 0-1,0 0 0,0 0 0,0 0 1,0 0-1,0 0 0,0 0 1,0 0-1,0 0 0,0 0 0,0 0 1,0 0-1,1 0 0,-1 0 0,0 0 1,0 0-1,0 0 0,0 0 0,0 0 1,0 1-1,0-1 0,0 0 1,0 0-1,0 0 0,0 0 0,0 0 1,0 0-1,0 0 0,0 0 0,0 0-2,2 12 122,-6 32 46,-3 7-84,1-11-54,-97 529 130,96-540-173,0-1 44,-32 101 301,25-83-309,7-24-62,0 1-44,6-20 19,-1 6-244,3-10 104,2-6-47,3-7 68,0-1 47,0-4 20,4-17-3,17-90-140,-6 27 94,3-1 55,24-53 36,179-645 36,-162 570 1,-28 114-43,1-2-38,40-127-185,-7 13 9,-34 105 136,-15 48 93,-2 3 55,6-19 78,39-119 316,-44 156-288,-14 42-114,-4 10-35,-7 26-84,3-17 125,-6 20-77,-4 10 89,-32 61-48,5-15 71,-3 2 40,-87 165 261,31-73 75,27-58-163,11-20-71,-1 0-39,10-16-57,1 0-40,31-55-37,16-23 1,0 0-1,-1 0 1,1-1-1,-1 0 1,0 1-1,-2 1 8,5-4-1,0 0-1,0 0 0,0 0 1,0 0-1,0 0 1,0 1-1,0-1 1,0 0-1,0 0 0,0 0 1,-1 0-1,1 0 1,0 0-1,0 0 1,0 0-1,0 0 0,0 0 1,0 1-1,0-1 1,-1 0-1,1 0 1,0 0-1,0 0 1,0 0-1,0 0 0,0 0 1,0 0-1,-1 0 1,1 0-1,0 0 1,0 0-1,0 0 0,0 0 1,0 0-1,0 0 1,-1 0-1,1 0 1,0 0-1,0 0 0,0 0 1,0 0-1,0-1 1,0 1-1,0 0 1,-1 0-1,1 0 1,0 0-1,0 0 0,0 0 1,0 0-1,0 0 1,0 0-1,0 0 1,0-1-1,0 1 0,0 0 1,0 0-1,0 0 1,-1 0-1,1 0 1,0 0-1,0-1 0,0 1 1,0 0-1,0 0 2,4-10-95,8-14-40,11-13 8,-1 4 37,61-96-243,8 1 48,-33 46 138,-1-1 37,9-19 10,51-71-72,-34 62 124,-49 70 77,1-1 49,21-22 498,57-50-576,-101 105 179,-8 8 19,-13 22 161,2-7-304,-15 33 75,-1 1-50,-98 181 44,-19-1-52,109-179-23,0-1 33,-12 14 149,-6 3-231,14-22 174,-32 28-174,21-23 48,20-15-96,12-13-69,13-15 11,1-5 102,0 0 1,0 1-1,0-1 1,0 0 0,0 0-1,0 0 1,1 0-1,-1 0 1,0 0-1,0 0 1,0 0 0,0 0-1,0 0 1,0 0-1,0 0 1,0 0-1,0 0 1,1 0-1,-1 0 1,0 0 0,0 1-1,0-1 1,0 0-1,0 0 1,0 0-1,0 0 1,0 0 0,1 0-1,-1-1 1,0 1-1,0 0 1,0 0-1,0 0 1,0 0 0,0 0-1,0 0 1,0 0-1,1 0 1,-1 0 3,1-1-28,1 0 0,-1 1 0,0-1 1,1 0-1,-1-1 0,0 1 0,0 0 0,1 0 1,-1-1 27,18-25-269,-6 7 105,20-20-87,4 1 61,5-6 28,21-33 1,-5-4 79,-5-3 62,-2-2 44,68-106 103,-28 64 36,-61 88-33,-1 1 95,-25 34-123,6-7 86,-8 13-17,-3 2-38,-1 3 41,-10 22-33,0 2-55,-47 104 65,-13-6-12,31-57-43,25-42-53,-121 212 351,40-81-207,87-144-206,-8 15-53,3-2-56,11-15-15,4-13 130,0 1 1,0-1-1,0 1 0,0-1 0,0 1 1,0 0-1,0-1 0,1 1 0,-1-1 0,0 1 1,0-1-1,0 1 0,1 0 0,-1-1 1,0 1-1,0-1 0,1 1 0,-1-1 0,1 1 1,-1-1-1,1 1 13,0-1-18,0 0 1,0 1-1,0-1 0,0 0 1,1 1-1,-1-1 0,0 0 1,0 0-1,0 0 0,0 0 1,1 0-1,-1 0 0,0-1 1,0 1-1,0 0 0,0 0 0,0-1 1,1 1-1,-1-1 0,0 1 1,0-1-1,0 1 0,0-1 1,0 0-1,0 0 18,8-4-85,0-1-1,0-1 0,0 0 86,45-42-228,-16 12-56,11-19 284,4-8-160,-7 8 60,24-26-19,-23 28 70,-1-1 36,-2 0 50,-2 1 64,-19 23 25,-8 12 7,-1 5 25,0 0 54,-5 5-66,4 3 174,-13 6-314,1 0 1,-1 0 0,0 0-1,0 0 1,0 0 0,1 0-1,-1 0 1,0 0 0,0 0 0,0 0-1,1 0 1,-1 0 0,0 0-1,0 0 1,0 0 0,0 0-1,1 0 1,-1 0 0,0 1-1,0-1 1,0 0 0,0 0-1,0 0 1,1 0 0,-1 0 0,0 0-1,0 1 1,0-1 0,0 0-1,0 0 1,0 0 0,0 0-1,0 1 1,0-1 0,1 0-1,-1 0 1,0 0 0,0 0 0,0 1-1,0-1-6,0 2 23,0 0-1,0 0 0,-1-1 1,1 1-1,0 0 1,-1 0-1,1 0 0,-1 0-22,-6 16 137,0-1 0,-2 2-137,-37 64 273,25-47-158,-19 39 62,-14 34 19,29-56-111,2-10 58,-4 4-143,-58 79 76,71-103-81,5-9-44,3-1-46,3-8 31,2-2-46,4-4-186,1-3 84,-1 0 101,0 1 48,-1-1 39,8-15-242,0 0 44,-1-1 38,0-1 34,9-21-66,-1-1 84,36-80-117,-33 81 208,29-58-122,-31 64 140,-3 6 39,0 0 45,-1 0 55,1 1 66,0-3 97,-14 31-261,16-31 349,-7 15-32,-5 13-145,-2 4-89,-2 8 18,-9 13 47,-41 111 13,4-15-45,19-39-101,16-44-40,4-10-29,3-5-31,1-3-47,2-15 97,0-1-1,0 0 1,0 1-1,0-1 1,0 1-1,0-1 0,0 0 1,0 1-1,0-1 1,1 1-1,-1-1 1,0 0-1,0 1 0,0-1 1,0 0-1,1 1 1,-1-1-1,0 0 1,0 1-1,1-1 0,-1 0 1,0 1-1,1-1 1,-1 0-1,0 0 1,1 1-1,-1-1 1,0 0-1,1 0 0,-1 0 1,1 0-1,-1 1 1,1-1 17,13-1-496,-13 1 483,20-7-509,0-4 107,-2-4 92,-1-3 77,8-14-27,3-14 21,-18 26 174,-1-1 51,-1 0 54,0-1 55,-2 0 58,-2 0 61,-2-1 63,-1 1 65,-2 20-328,-1-10 38,1 8-62,-1 2-44,-1 0-104,1 1 40,0 1-34,-1 1-40,0 0-43,0 1-47,-1 0-50,-2 3-161,0 0-96,0-2 122,0 1-82,-1 0-91,0 0-78,-2 2-222,-4 2-560</inkml:trace>
  <inkml:trace contextRef="#ctx0" brushRef="#br1" timeOffset="-178856.32">18477 1618 3456,'1'0'396,"1"0"-63,-1 1-56,0-1-49,0 1-44,0 0-36,0 1 61,3 0 173,-3-2-260,1-1 41,-2 1 58,1-1 56,0 1 49,-1 0 40,1 0 360,1 0 1047,-2 0-1212,0 0-87,0 0-280,0 0-33,-1 0-37,1 0-42,0 0-43,-1 0-89,0 0-98,0 0-108,-3 1 531,0 0-69,1 2-55,0-1-44,3-1-90,-1-1 0,0 1 1,1-1-1,-1 1 0,0-1 0,0 1 0,1-1 0,-1 1 0,0-1 0,0 0 0,0 1 1,0-1-1,0 0 0,0 0 0,1 0 0,-2 1-17,1-1 53,1 0 16,0 0-41,0 0-45,0 2-103,0-2 127,0 1 50,0-1 49,0 0 64,0 0 76,0 0 88,0-4-84,0 1-48,0-2 64,0-5 98,0 4-185,0-1 47,0-3 63,2 6-332,2 0-82,0 2-29,1-1-73,-2 2 40,0 0-37,0-1-42,0 1-46,1 0-49,-1 0-52,0 0-57,-1 0-60,-1 1 322,4-2-521,1 1-56,-1 0-85,0-1-254,1 0-674</inkml:trace>
  <inkml:trace contextRef="#ctx0" brushRef="#br1" timeOffset="-171949.4">17322 3541 5248,'-3'0'261,"-1"0"51,0 1 113,-2 0 271,0 0 226,2-1-386,3 0-355,1 0 176,0 0 326,0 0 85,2 0-32,-2 0-709,2 0 75,0 0 34,2 0 221,1 0 138,8-2 768,-9 1-870,-1 0-144,1 0-59,-2-1-73,1 0-86,-2 2-52,1-1 35,4-3 132,-2 3-113,-1 0-85,-1 0-36,0 1-52,-1 0-61,0 0-71,-1 0-143,0 0 71,1 0 64,-1 0 56,0 0 63,0-1 36,0 1-39,0-1 82,0 0-35,0 1 42,0-1-43,-1 1-99,1 0-109,0-1 99,0 1-42,0 0-45,0 0-50,0 0-52,0 0-58,0 0-61,-1 0-64,-4 0-2307</inkml:trace>
  <inkml:trace contextRef="#ctx0" brushRef="#br1" timeOffset="-90953.48">16703 6076 4480,'-3'-3'860,"1"3"-335,1-1-142,-1 2-71,1 0-119,1 0-72,-1 1-82,1 0-94,0-2 37,0 0 47,0 0 36,0 0 41,0 0 46,0 0 48,0 0 46,0 0 41,0 0 305,0 0-417,0 0 45,0 0 185,0 0 11,0 0-117,0 1-330,0-1-46,0 1-47,0 0-47,0 0-46,0 0-47,0 0-47,0 1-47,0-1-47,0 1-46,0-1-48,0 0-46,0 0-48,0 0-47,1 0-47,-1 0-47,1 1-203,1 2-387</inkml:trace>
  <inkml:trace contextRef="#ctx0" brushRef="#br1" timeOffset="-88656.69">17033 8847 3584,'0'0'817,"0"0"-354,0 0-108,0 0 36,0 0-43,0 0-66,0 0 77,0 0 258,0 0 401,0 0-409,0 0-242,0 0 11,0 0-68,0 0-41,0 0-52,0 0-65,0 0-48,0 0 50,0 0 12,0 0-54,0 0-11,0 0 22,0 0-22,0 0-104,3 0-85,4 0-77,1 0-83,0 0-95,1 0-110,0 0-122,-4 0 237,-1 0-35,1 0-38,-1 0-38,1 0-42,-1 0-41,2 0-328,4 0-536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5T10:10:09.812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1808 1567 4864,'-6'-5'337,"1"1"-76,-4-3 207,2 2-79,3 3-180,0 0 39,-1 0 46,0 0 54,4 2-330,1 0 0,0-1 0,-1 1 0,1 0-1,-1 0 1,1 0 0,-1 0 0,1-1 0,0 1-1,-1 0 1,1 0 0,-1-1 0,1 1 0,0 0-1,-1-1 1,1 1 0,0 0 0,-1-1 0,1 1-1,0 0 1,0-1 0,0 1 0,-1-1 0,1 1-1,0 0 1,0-1 0,0 1 0,0-1 0,0 1-1,0-1 1,0 1 0,0-1-18,1-2 108,2 0-43,1 1-56,1-1-73,-1 2 147,-1 0 34,5 1 204,1 2 184,5 4 398,0 3 24,-6-2-377,-1-2-176,-2 0-106,7 7 238,-2 1-106,-3-4-156,-1 2-38,6 10 123,-4-6 285,11 13-614,-1-6 299,0 0-37,19 20 171,-7-8-148,14 19 84,-3 5-111,-2 1-64,7 11-50,3-4-95,29 40 109,-6 2 86,-25-34-8,-2 0 78,-34-56-226,27 45 245,-1 0-73,0 1-63,-2 0-54,6 13-30,-1 1-49,68 160-17,-53-116-16,-13-26 130,4 20-161,-26-56 114,0 1-33,12 42 3,41 137 49,-51-166-56,-1 0 42,-2-12-29,11 44 2,47 170-39,-8-39 118,-11 1-91,-39-148-40,4 15-62,-3 0-55,-7-24 47,13 38 49,4-3 40,2 49-59,-23-106-2,5 28 45,15 121 119,-14-81-146,-11-92-36,13 128 12,5 81 140,-12 1-17,-10-164-117,-3 0-34,-77 729 153,49-538-166,13-107 25,4-54 39,-6 22 119,4-44-108,4-27 33,2 1-63,-1 12-65,-3 38-114,-1-1-20,15-110 72,0 1 37,-1 3-4,0 2 93,-1 14 124,2-15-131,-1-1-64,1 0-85,0-1-107,0-3 87,0-1-35,0 1-38,0-1-41,0-1-43,0 0-46,0 0-49,0-1-52,0 0-54,0 0-58,1-5-196,0 1 211,-1 1 38,1 0-70,-1 0-84,1 0-69,0-2-223,0-2-571</inkml:trace>
  <inkml:trace contextRef="#ctx0" brushRef="#br0" timeOffset="3093.96">1596 1702 2048,'0'0'628,"-1"-1"-97,0 1-86,1 0-80,0-1-138,-1 1-36,1-1 98,0-1-100,-1 1-72,0-3 71,1 3-58,-1 0-19,0 0 39,1 0 45,-1 0 54,-3-1 140,0 0-36,0 1-36,-1 0-33,-5 1 192,0 2-109,-1 0-94,1 2-78,0-1-64,0 1-47,-1 1-20,-116 38 93,76-26-43,0 1 47,0 1 58,1 1 69,-6 7-102,28-11-25,-18 15-161,8-6 218,-11 5-218,-85 41 270,61-34-108,53-27-90,-34 18 96,-1-3-50,32-16-108,-34 13-35,20-6 82,22-8 8,0-1 35,0 1 40,1 1 46,4 0-18,2 2-67,4 1-48,4-9-48,-1-1 1,1 1-1,0 0 0,0-1 0,0 1 1,0-1-1,1 1 0,-1-1 1,1 1-1,-1 0 0,1-1 1,0 1-6,7 9 51,1-3-32,0 1 52,10 15 165,-9-9-126,0 0-50,25 35-5,-19-29 13,-5-8 4,0-1 1,1 0-1,1-1-72,23 24 190,-30-28-124,0-1 1,0 1-1,-1 0 0,2 4-66,13 33 243,-1 2-42,4 10-28,3-3-81,8 9-148,-20-37 62,1 4 60,0 2 94,8 23 80,-1 4-49,-3-9-91,1-1-76,19 51 97,-6-12-29,-16-45-73,-2 0 0,3 26-19,14 83 87,11 76 137,-36-186-189,8 55 93,-1 50-17,-8 1 10,-4-48 26,-4-31-122,1-25-7,2 15-18,3-4 2,0 4 32,-2 0-1,-3 4-33,-1-24 49,-5 65 120,2-69-105,-7 66 102,12-94-165,-16 185 3,3-72 70,0 1-25,-17 120 109,14-79 36,11-108-134,0-8-69,2-1 0,2 13 9,3 6 77,0 1-50,0 13-41,-3 35-60,0-49 56,0-12 59,-2 70 111,-1-46-129,-40 493 3,33-441-16,0-1-25,1-28-139,4-38 73,1-22 71,0 1 4,-25 163-112,18-135 125,-4-2 67,13-51-67,-12 43-39,-10 27-87,21-72 107,-28 76-58,8-32-8,1-4 39,13-27 61,-1-1 0,-5 7-22,-29 36-16,24-38-16,-13 25 32,14-16-23,-7 13-151,-7 6 174,7-13-141,7-11-20,12-21 16,-1 0 0,-9 9 145,-1 3-17,-8 13 48,6-6-15,5-12-40,4-1-28,-4 10-149,3-2 17,2-10 114,6-10 26,-9 13-18,10-15 59,0 0 0,-1-1 0,1 1 1,-4 2 2,5-4 0,0-1 0,0 1 0,1 1 0,-1-1 0,0 3 0,-6 5 0,8-10 1,0 0 0,0 0 1,0 0-1,0 0 0,1 1 1,-1-1-1,0 0 0,1 0 0,-1 0 1,1 1-1,-1-1 0,1 0 1,0 0-1,0 1 0,-1-1 1,1 0-1,0 1 0,0-1 1,0 0-1,1 0 0,-1 1 1,0-1-1,0 0 0,1 1 1,-1-1-1,1 1-1,10 13-13,3-1-83,-11-12 69,0 0 0,0 0 0,0 0 0,0 0 0,1 0-1,2 0 28,23 6-107,2-4 69,-2-3 85,18-2-79,1 0 39,175-9 214,-138 5-215,23-2 5,62-2 74,-121 5-56,17-3-29,10-2 9,9 4-9,-8 0 0,11-5 0,-81 9-2,117-14 52,-69 11-66,20 0 5,48 0 128,-120 4-116,25 1-1,0-2 0,0-1-1,1-1 1,38-4 83,-2 4-41,31-2-49,-23-3 3,37-6 56,10-1 19,-42 7-52,-46 6 45,14 4 172,-13-1-92,-10-1-118,-7 0 0,9 0-51,16 0-45,-13-2 112,-4 2 52,-5 0-37,-7-1-48,-6 0-3,0 1 1,0-1-1,0 1 0,6 1-6,9 0 17,-6-2 26,-4 0-31,0 0 0,0 1 0,0 0 0,0 1-1,0 0 1,6 2-12,25 2 41,-15-5 23,-14 0-98,0 0 34,25 4 114,-6 0-20,-11-3-108,-8-2-49,-1-1-54,1-2-65,-1-2-74,-3 1-67,0-1-43,0 0-52,0 1-86,0 0-297,-7 4 549,0-1 1,0 1 0,0-1-1,0 1 1,-1-1-1,1 0 1,0 0 251,2-3-571,0-2-41,-1 2 32,0-1-52,0-1-175,2-4-459</inkml:trace>
  <inkml:trace contextRef="#ctx0" brushRef="#br0" timeOffset="-156746.78">1783 1682 2432,'15'-17'557,"-8"10"-239,-2 2-24,-3 5-87,-2 0-207,1 0 357,-1 0-143,-1 1 159,-2 2-71,-1 0-44,-4 3 151,-3 1-58,-6 3 45,6-4-144,4-3-44,-14 8 123,0-2-53,-1-1-49,-1 0-41,-15 5 51,0 3-70,-15 8-47,-1-2-43,-15 7-31,2 4-51,37-17-14,-40 23-53,28-13-30,28-18 8,1-2-49,5-3 6,1-2-41,7-1 169,1 0 0,-1 0 0,0 0 0,0 0 0,0 0 0,0 0 0,0 0 0,0 0 0,0-1 0,0 1 0,0 0 0,0 0 0,0 0 0,0 0 0,0 0 0,0 0 0,0 0 0,0 0 0,0 0-1,0-1 1,0 1 0,0 0 0,0 0 0,0 0 0,0 0 0,0 0 0,0 0 0,0 0 0,0 0 0,0-1 0,0 1 0,0 0 0,0 0 0,0 0 0,0 0 0,0 0 0,0 0 0,0 0 0,-1 0 0,1 0 0,0 0 0,0 0 0,0 0 0,0-1 0,0 1 0,0 0 0,0 0 0,0 0 0,0 0 0,-1 0 0,1 0 0,0 0 0,0 0-1,0 0 1,0 0 0,0 0 0,0 0 0,0 0 0,0 0 0,-1 0 0,1 0 0,0 0 0,0 0 0,0 0 0,0 0 0,0 0 7,11-5-367,5 0 92,6-2 16,19-9-98,-1-2 115,-14 6 132,1 1 33,6-2 18,19-4 13,7 2-46,-33 10 82,2 0 53,-2 1 85,-24 4 58,-1 1-62,-1 0-49,0 1-33,-3 3 25,2-4-1,-9 9 106,-10 5 22,3-3-64,-16 14 74,16-11-63,0-2 0,-5 2-141,-73 40 349,28-20-167,7-4-89,50-26-84,-45 24 56,-27 21-65,10 0-23,22-14-73,1-3-83,39-27 109,15-9-15,4-2 41,-1-1 35,40-20-178,2 2 187,28-15-117,-19 7 77,112-57 0,-60 41 69,-74 33 21,0 1 47,-20 9 93,-6 3 84,-9 2-44,-1 0-39,-1 1 85,-1 1-109,-1 0-76,-7 6 53,5-5 5,-22 16 245,-3-1-92,-1-2-74,-1 0-55,-98 35 340,49-22-194,0-4 344,-29 4-663,84-24 82,12-2-68,13-3-24,-1 0-1,0 0 1,0 0 0,0 0 0,0 0 0,0 0 0,0 0 0,0 0 0,1 0 0,-1 0-1,0 0 1,0 0 0,0-1 0,0 1 0,0 0 0,0-1 10,1 1-8,-1-1 1,1 1-1,0 0 0,0 0 1,0-1-1,0 1 0,0 0 1,-1 0-1,1-1 1,0 1-1,0 0 0,0-1 1,0 1-1,0 0 0,0-1 1,0 1-1,0 0 0,0-1 1,0 1-1,0 0 1,0 0-1,1-1 0,-1 1 1,0 0-1,0-1 0,0 1 1,0 0-1,0 0 0,1-1 8,10-12-225,-3 5 167,14-11-74,1 1 33,28-15-21,56-29 37,-71 42 53,8-3-62,10-2 92,18-5-41,3 2 41,-60 25-49,-15 3 50,-1 0 0,1 1 1,0-1-1,0 1 0,0-1 1,0 1-1,0-1 1,-1 0-1,1 1 0,0-1 1,0 1-1,-1-1 1,1 0-1,0 1 0,-1-1 1,1 0-1,0 1 0,-1-1 1,1 0-1,-1 0 1,1 1-1,0-1 0,-1 0 1,1 0-2,-11 9 70,0-1 0,-8 4-70,-29 16 224,40-24-183,-96 49 495,29-16-160,-10 9 55,-26 13 87,64-37-305,0-1-41,-1 0-38,1-1-38,-44 19-7,72-33-98,19-6 7,0 0 1,0 0-1,0 0 1,0 0 0,0 0-1,0 0 1,-1 0 0,1 0-1,0 0 1,0 0 0,0 0-1,0 0 1,0 0 0,0 0-1,0 0 1,0 0-1,0-1 1,0 1 0,-1 0-1,1 0 1,0 0 0,0 0-1,0 0 1,0 0 0,0 0-1,0 0 1,0 0 0,0 0-1,0-1 1,0 1-1,0 0 1,0 0 0,0 0-1,0 0 1,0 0 0,0 0-1,0 0 1,0 0 0,0-1-1,0 1 1,0 0 0,0 0-1,0 0 1,0 0-1,0 0 1,0 0 0,0 0-1,0 0 1,0-1 0,0 1-1,0 0 1,1 0 0,-1 0-1,0 0 1,0 0-1,0 0 1,0 0 0,0 0-1,0 0 1,0 0 0,0 0-1,0 0 1,0 0 0,1 0-1,-1 0 1,0 0 1,4-5-42,1 1 0,-1 0 0,1 0 0,0 1 0,1-1 42,38-21-235,4-1 44,-19 11 110,55-28-81,4 0 66,20-7 40,56-17 24,-28 18-53,-48 19 59,-41 14 35,-39 13-4,40-12 55,-18 10 30,-29 5-81,0 0-1,0 0 1,0 0 0,0 0-1,1 0 1,-1 0-1,0 0 1,0 0 0,0 0-1,0 1 1,0-1 0,0 0-1,0 1-8,-1-1 5,0 0 1,0 0-1,0 0 0,1 0 0,-1 1 0,0-1 0,0 0 1,0 0-1,0 0 0,0 0 0,0 1 0,0-1 0,1 0 0,-1 0 1,0 0-1,0 1 0,0-1 0,0 0 0,0 0 0,0 0 1,0 1-1,0-1 0,0 0 0,0 0 0,0 1 0,-1-1 0,1 0 1,0 0-1,0 0 0,0 0 0,0 1 0,0-1 0,0 0 1,0 0-6,-10 12 206,1-4-120,8-8-85,-1 2 18,-25 22 112,15-14-81,-1-1 1,-10 6-51,-12 4 128,0-1 0,-17 4-128,49-20 10,-1-1 2,-1 1 0,1-1 0,0 1 1,0-1-1,-5 0-12,9 0-2,-1-1 0,0 0 1,1 0-1,-1 0 0,0 0 0,1 0 1,-1-1-1,1 1 0,-1 0 0,0 0 1,1 0-1,-1 0 0,1-1 1,-1 1-1,1 0 0,-1 0 0,1-1 1,-1 1 1,0-1-6,1 0 0,-1 1 0,1-1 0,0 1-1,-1-1 1,1 0 0,0 1 0,0-1 0,0 0 0,-1 1 0,1-1 0,0 0 0,0 1 0,0-1 0,0 0 0,0 1 0,0-1 0,0 0 0,1 0 6,-1-2-49,1 0 1,0 0-1,0 0 0,0 0 0,0 0 0,0 0 0,1 0 49,14-19-297,4 2 51,2 3 59,49-38-258,1 0 99,-25 17 201,-1 1 89,-18 15 56,0 2 0,2 0 0,-30 20 3,0-1-1,1 1 0,-1 0 0,0-1 0,1 1 0,-1 0 1,0 0-1,1-1 0,-1 1 0,1 0 0,-1 0 1,0 0-1,1 0 0,-1-1 0,1 1 0,-1 0 1,1 0-1,-1 0 0,0 0 0,1 0 0,-1 0 0,1 0 1,-1 0-1,1 0 0,-1 0 0,1 0 0,-1 1 1,1-1-3,-1 0 5,0 1 0,-1-1 0,1 1 0,0-1 1,0 1-1,0-1 0,0 1 0,-1-1 0,1 1 1,0-1-1,0 1 0,-1-1 0,1 1 1,0-1-1,-1 0 0,1 1 0,-1-1 0,1 0 1,-1 1-1,1-1 0,-1 1-5,-24 16 49,5-6-31,0 0-1,-4-1-17,-15 9 97,37-18-86,-11 4 21,5-4-112,5-3-23,6 0 60,11-5 59,0 0 7,15-13-80,-2 2 49,14-8 47,-30 19-28,1 1 1,-1 1 0,1 0 0,1 1-1,3-1-11,6 0-53,-22 5 53,0 0-1,0 0 1,1 0-1,-1 0 1,0 0-1,0 0 1,0 0-1,1 0 1,-1 0-1,0 0 1,0 0 0,0 0-1,0 0 1,1 0-1,-1 0 1,0 0-1,0 0 1,0 1-1,1-1 1,-1 0-1,0 0 1,0 0 0,0 0-1,0 0 1,0 0-1,1 1 1,-1-1-1,0 0 1,0 0-1,0 0 1,0 0-1,0 0 1,0 1 0,0-1-1,0 0 1,0 0-1,0 0 1,0 1-1,0-1 1,0 0-1,0 0 1,0 0-1,0 0 1,0 1 0,0-1-1,0 0 1,0 0-1,0 0 1,0 1-1,0-1 1,0 0-1,0 0 1,0 0-1,0 0 1,0 0 0,0 1 0,-7 8 30,4-6-8,-1 0 1,0 0-1,0 0 0,0 0 0,0-1 0,0 0 0,-5 2-22,-6 4 69,14-8-63,-21 12 202,0-1 0,-18 6-208,-18 4 308,-18 7 100,25-11-173,-14 2-32,33-11-155,0-2-45,26-5 10,0 0 1,1 0-1,-1-1 0,-2 1-13,8-1 1,0 0-1,-1-1 0,1 1 1,0 0-1,-1 0 0,1 0 1,0 0-1,-1 0 1,1 0-1,0-1 0,0 1 1,-1 0-1,1 0 0,0 0 1,-1-1-1,1 1 0,0 0 1,0 0-1,0-1 0,-1 1 1,1 0-1,0-1 1,0 1-1,0 0 0,0 0 1,-1-1-1,1 1 0,0 0 1,0-1-1,0 1 0,0 0 1,0-1-1,0 1 1,0 0-1,0-1 0,0 1 1,0 0-1,0-1 0,0 1 1,1 0-1,-1-1 0,0 1 1,0 0-1,0-1 0,0 1 0,8-14-48,-3 9 19,0 0-1,0 0 0,0 0 0,1 1 1,5-4 29,34-17-96,-21 12 63,59-36-195,-27 14 113,-17 13 129,-7 5 84,2 1 101,-31 15-23,-2 2-21,-7 5 102,-12 9 147,-11 1-23,-1 0-82,-2-1-69,0-1-58,-20 10 15,24-11-132,-56 26 128,68-34-166,1 1 0,-11 1-17,18-7-83,7-4-47,7-2-29,0 2 83,7-3-17,14-7-16,-9 5 71,0 0 1,11-2 37,11-4-108,3-4 108,17-7-79,-19 12-17,-14 5 96,-1 0 54,-21 7-38,8 0 24,-13 2-40,1 0 1,-1 0 0,0 0 0,0 0 0,1 0-1,-1 0 1,0 1 0,0-1 0,0 0-1,1 0 1,-1 0 0,0 0 0,0 0 0,0 1-1,0-1 1,1 0 0,-1 0 0,0 0 0,0 0-1,0 1 1,0-1 0,0 0 0,0 0-1,1 0 1,-1 1 0,0-1 0,0 0 0,0 0-1,0 1 0,0 0 3,0 0-1,-1 0 1,1 1-1,0-1 0,-1 0 1,1 0-1,-1 0 1,1 0-1,-1 1 0,0-1 1,0 0-1,1 0 1,-1 0-1,0 0 0,0-1 1,-1 2-3,0 0 15,-1 1 1,0-1-1,0 0 0,0 0 1,-4 1-16,-18 9 144,14-8-61,-39 17 275,-2-2-64,-1-2-92,27-9-143,0-2-33,-1-1 1,11-7-38,16 3 9,0-1 0,0 0 0,-1 0 0,1 0 0,0 0 1,0 0-1,0 0 0,0-1 0,-1 1 0,1 0 0,0 0 1,0 0-1,0 0 0,0 0 0,-1 0 0,1 0 1,0 0-1,0 0 0,0 0 0,0 0 0,0 0 0,-1-1 1,1 1-1,0 0 0,0 0 0,0 0 0,0 0 1,0 0-1,0 0 0,0-1 0,0 1 0,0 0 0,0 0 1,-1 0-1,1 0 0,0-1 0,0 1 0,0 0 0,0 0 1,0 0-1,0 0 0,0 0 0,0-1 0,0 1 1,0 0-1,1 0 0,-1 0 0,0 0 0,0-1 0,0 1 1,0 0-1,0 0 0,0 0 0,0 0 0,0 0 1,0-1 1,10-5-64,39-20-31,13-8 30,34-14 32,-54 29 0,15-3 33,-27 12-62,7 0 62,-26 8-20,-7 3 57,-11 9 100,3-5-99,-17 18 242,-2-1-81,-2-3-65,-1-1-49,-9 3-15,-1-2-1,-7 2-69,29-15-11,1 1 0,1 0-1,0 1 1,-6 4 11,13-8 15,0 1 0,0-1 0,-4 6-15,3 1-5,5-2-53,1-9 52,1 0 0,-1 1 0,0-1 0,0 1 0,0-1 1,1 0-1,-1 1 0,0-1 0,1 0 0,-1 1 0,0-1 0,1 0 0,-1 0 0,0 1 0,1-1 0,-1 0 0,1 0 0,-1 0 0,1 1 6,13 1-175,6-3-19,1-1 71,6 0 39,-17 2 70,-1 0 0,1 0 0,1 1 14,-3 1-46,-3 0 35,-4-1 14,-1 0 1,1-1-1,-1 1 1,1 0 0,0-1-1,-1 1 1,0 0-1,1 0 1,-1 0-1,0-1 1,1 1 0,-1 0-1,0 0 1,0 0-1,0 0 1,1 0-1,-1-1 1,0 1 0,0 0-4,-1 2 6,1-1 0,0 1 0,0-1 0,-1 1 1,1-1-1,-1 0 0,0 1 0,0-1 0,0 0 1,-1 1-7,-5 15 7,-2 7 3,-36 114 146,37-108-80,-2 26-76,8-35-2,0 16 2,4 61-68,6 55 49,-1-41 31,13 115 122,3-79 26,-12-93-63,2-1-36,32 110-4,-37-136-54,-3-13 6</inkml:trace>
  <inkml:trace contextRef="#ctx0" brushRef="#br0" timeOffset="-151657.55">1863 3954 16687,'31'125'43,"3"13"-26,-13-56 14,-2 0 38,-8-33 7,0 0 44,9 45 213,-12-49-132</inkml:trace>
  <inkml:trace contextRef="#ctx0" brushRef="#br0" timeOffset="-151658.55">2032 4618 19723,'-5'-18'-8,"-89"-364"-246,61 248 200,2 4 52</inkml:trace>
  <inkml:trace contextRef="#ctx0" brushRef="#br0" timeOffset="-156749.78">1720 3237 19451,'-32'-156'15,"27"124"-2,-7-39 12,5 25-52,3 9-48,5 29 50,-1 8 24,1 0 1,-1 0 0,0 0-1,0 0 1,0 0 0,0 0-1,0 0 1,0 0-1,0 0 1,0 0 0,0 0-1,1 0 1,-1 0 0,0 0-1,0 0 1,0 0-1,0 0 1,0 0 0,0 0-1,0 0 1,0 0 0,0 0-1,1 0 1,-1 0 0,0 0-1,0 0 1,0 0-1,0 0 1,0 0 0,0 0-1,0 0 1,0 0 0,0 0-1,0 0 1,1 1-1,-1-1 1,0 0 0,0 0-1,0 0 1,0 0 0,0 0-1,0 0 1,0 0 0,0 0-1,0 0 1,0 0-1,0 0 1,2 4-2,1 0-1,-1-1 0,-1 1 1,1 0-1,-1 0 0,1 3 3,17 64 64,9 43 80,0 20-11</inkml:trace>
  <inkml:trace contextRef="#ctx0" brushRef="#br0" timeOffset="-151659.55">1858 3954 20114,'13'98'51,"12"134"-5,3 102-24</inkml:trace>
  <inkml:trace contextRef="#ctx0" brushRef="#br0" timeOffset="-149941.65">2036 5836 20586,'15'103'16,"15"64"-49</inkml:trace>
  <inkml:trace contextRef="#ctx0" brushRef="#br0" timeOffset="-149940.65">2110 6106 17324,'-3'-23'-112,"-7"-58"-235,-1-1 38,-1-1 35</inkml:trace>
  <inkml:trace contextRef="#ctx0" brushRef="#br0" timeOffset="-151662.55">1904 4618 13854,'-1'-7'-6,"-29"-190"-121,-14-93 24,19 120 98</inkml:trace>
  <inkml:trace contextRef="#ctx0" brushRef="#br0" timeOffset="-156753.78">1712 3237 13914,'-11'-94'178,"0"-14"130,-4-67 385,11 129-497,-3-36 152,4 53-216,-1-30 152,3 56-263,1 0-1,0 0 1,0 0 0,0 1-1,1-1 1,-1 0 0,1 0-1,-1 0 1,1 0 0,1-2-21,-2 5 2,0 0-1,1 0 1,-1 0 0,0 0-1,0 0 1,0 0 0,0-1 0,0 1-1,1 0 1,-1 0 0,0 0 0,0 0-1,0 0 1,0 0 0,1 0-1,-1 0 1,0 0 0,0 0 0,0 0-1,0 0 1,1 0 0,-1 0-1,0 0 1,0 0 0,0 0 0,1 0-1,-1 0 1,0 0 0,0 0 0,0 0-1,0 0 1,1 0 0,-1 0-1,0 0 1,0 0 0,0 0 0,0 1-1,1-1 1,-1 0 0,0 0 0,0 0-1,0 0 1,0 0 0,0 0-1,0 1 1,1-1-2,0 2 13,1 0-1,-1 0 0,1 1 1,-1-1-1,0 0 1,0 1-1,0-1-12,25 81 187,22 62 26,8 57-21,-15-24-90</inkml:trace>
  <inkml:trace contextRef="#ctx0" brushRef="#br0" timeOffset="-151663.55">1995 3953 17346,'56'337'119,"-10"-9"24</inkml:trace>
  <inkml:trace contextRef="#ctx0" brushRef="#br0" timeOffset="-149943.65">2204 5837 18443,'4'120'122,"2"29"58</inkml:trace>
  <inkml:trace contextRef="#ctx0" brushRef="#br0" timeOffset="-149942.65">2101 6106 16324,'-25'-163'-330,"10"56"153</inkml:trace>
  <inkml:trace contextRef="#ctx0" brushRef="#br0" timeOffset="-151666.55">1915 4618 14241,'-21'-179'-227,"-11"-99"-61,14 106 176,14 136 104</inkml:trace>
  <inkml:trace contextRef="#ctx0" brushRef="#br0" timeOffset="-156757.78">1778 3237 14618,'-10'-124'731,"6"73"-279,3 18-40,1 24-109,0 4-78,1 3-66,0 4-51,1 2-27,4 17 27,-3-13-50,-1 1 36,32 102 247,-17-42-245</inkml:trace>
  <inkml:trace contextRef="#ctx0" brushRef="#br0" timeOffset="-151667.55">2003 3953 18218,'102'428'147,"-54"-235"-111,-37-149-42</inkml:trace>
  <inkml:trace contextRef="#ctx0" brushRef="#br0" timeOffset="-149945.65">2422 5676 17230,'53'198'-505,"-5"-6"-18,-25-98 255,-11-40 126,-1 5 22,-3-10 55</inkml:trace>
  <inkml:trace contextRef="#ctx0" brushRef="#br0" timeOffset="-149944.65">2546 6322 14753,'-14'-58'-119,"-33"-103"-62,6-13 112,30 123 58,-16-62-3</inkml:trace>
  <inkml:trace contextRef="#ctx0" brushRef="#br0" timeOffset="-151670.55">2153 4617 14086,'-18'-86'-28,"-69"-301"-30,48 197 77</inkml:trace>
  <inkml:trace contextRef="#ctx0" brushRef="#br0" timeOffset="-156760.78">1864 3237 14479,'-4'-20'33,"-16"-77"217,2 15 60,-13-42 356,20 82-433,3 15-76,4 15-50,3 19-28,4 21 60,4 19-139,25 106 144,2 16-75</inkml:trace>
  <inkml:trace contextRef="#ctx0" brushRef="#br0" timeOffset="-151671.55">1989 3954 16853,'37'184'58,"28"153"59,-36-194-86</inkml:trace>
  <inkml:trace contextRef="#ctx0" brushRef="#br0" timeOffset="-151672.55">2362 5765 16935,'9'43'-8,"29"125"-34,-9-52-32,1-9-39,-12-45-10,-8-39 18,-10-23 104,0 0 0,0 0-1,0 0 1,0 0 0,1 0-1,-1 1 1,0-1 0,0 0-1,0 0 1,0 0 0,0 0-1,0 0 1,0 0 0,0 0-1,0 0 1,0 0 0,0 0-1,0 0 1,0 0 0,0 0-1,0 0 1,0 0 0,0 0-1,1 0 1,-1 1 0,0-1-1,0 0 1,0 0 0,0 0-1,0 0 1,0 0 0,0 0-1,0 0 1,0 0 0,0 0-1,0 0 1,1 0 0,-1 0-1,0 0 1,0 0 0,0 0-1,0 0 1,0 0 0,0-1-1,0 1 1,0 0 0,0 0-1,0 0 1,0 0 0,0 0-1,1 0 1,-1 0 0,0 0-1,0 0 1,0 0 0,0 0-1,0 0 1,0 0 0,0 0-1,0 0 1,0 0 0,0-1-1,0 1 3,1-13-138,-5-39-94,-14-38-12,-16-52-35,-12-50-84,39 162 310</inkml:trace>
  <inkml:trace contextRef="#ctx0" brushRef="#br0" timeOffset="-151674.55">2091 4618 13500,'-21'-77'-84,"-26"-88"-62,1 0 38,-1-6 44,24 84 52</inkml:trace>
  <inkml:trace contextRef="#ctx0" brushRef="#br0" timeOffset="-156765.78">1699 3250 13770,'-54'-162'608,"1"24"192,26 77-309,11 31-208,3 9-79,0 6-43,12 14-158,1 1 1,0 0-1,0 0 1,-1-1 0,1 1-1,0 0 1,-1 0-1,1 0 1,0 0 0,-1 0-1,1-1 1,0 1-1,-1 0 1,1 0 0,0 0-1,-1 0 1,1 0-1,0 0 1,-1 0 0,1 0-1,0 0 1,-1 0-1,1 0 1,0 0 0,-1 0-1,1 0 1,-1 0 0,1 1-1,0-1 1,-1 0-1,1 0 1,0 0 0,0 0-1,-1 1 1,1-1-1,0 0-3,-1 2 10,0-1-1,0 1 1,0 0-1,0-1 0,0 1 1,1 0-1,-1 0 1,1-1-1,-1 1 1,1 0-1,0 0 1,0 0-11,-2 23 41,1-1 0,3 14-40,12 113 70,25 71 36,-34-201-95</inkml:trace>
  <inkml:trace contextRef="#ctx0" brushRef="#br0" timeOffset="-151675.55">1696 3882 17074,'26'103'36,"139"485"107,-149-543-131</inkml:trace>
  <inkml:trace contextRef="#ctx0" brushRef="#br0" timeOffset="-151676.55">2410 5739 17206,'0'0'-1,"0"0"0,0 0 0,1 0 0,-1 0 0,0 0-1,0 0 1,1 0 0,-1-1 0,0 1 0,0 0 0,1 0 0,-1 0 0,0 0 0,0 0 0,1 0 0,-1 0 0,0-1 0,0 1 0,1 0 0,-1 0-1,0 0 2,0-1-2,1 0 0,-1 1 0,0-1-1,1 0 1,-1 0 0,0 1-1,0-1 1,1 0 0,-1 0 0,0 0-1,0 1 1,0-1 0,0 0-1,0 0 3,-2-12-27,0 1-1,-3-7 28</inkml:trace>
  <inkml:trace contextRef="#ctx0" brushRef="#br0" timeOffset="-151678.55">2120 4618 16050,'-35'-118'-118,"-26"-84"-30,1-2 59,20 63 69</inkml:trace>
  <inkml:trace contextRef="#ctx0" brushRef="#br0" timeOffset="-156769.78">1736 3237 16314,'-27'-106'395,"19"74"-229,1 0 38,-3-11 172,10 46-198,1 1-44,2 4 29,1 2-102,6 17-34,-2-8 50,46 120 137,-53-136-212</inkml:trace>
  <inkml:trace contextRef="#ctx0" brushRef="#br0" timeOffset="-151680.55">2005 3953 18575,'82'242'38,"35"78"63,-78-217-76</inkml:trace>
  <inkml:trace contextRef="#ctx0" brushRef="#br0" timeOffset="-151679.55">2582 5492 18890,'22'45'-37,"-21"-45"36,0 4-5,1-1 1,0 0-1,0-1 1,0 1-1,2 2 6,-4-5 0,0 1 0,0-1 0,1 0-1,-1 0 1,0 0 0,0 0 0,0 0 0,0 0 0,0 0-1,0 0 1,1 0 0,-1 0 0,0 0 0,0 0 0,0 0-1,0 0 1,0 0 0,1 1 0,-1-1 0,0 0 0,0 0-1,0 0 1,0-1 0,0 1 0,1 0 0,-1 0 0,0 0-1,0 0 1,0 0 0,0 0 0,0 0 0,0 0 0,1 0-1,-1 0 1,0 0 0,0 0 0,0 0 0,0 0 0,0-1-1,0 1 1,0 0 0,1 0 0,2-12-2,-1-3-14,-2 1 0,0 0 0,-1-10 16</inkml:trace>
  <inkml:trace contextRef="#ctx0" brushRef="#br0" timeOffset="-151681.55">2455 4743 17865,'-16'-63'-84,"-15"-68"-108,-32-125-194,-6-27 30,28 119 210</inkml:trace>
  <inkml:trace contextRef="#ctx0" brushRef="#br0" timeOffset="-156772.78">2074 3237 16541,'-20'-69'34,"-4"-16"68,3 11 36,-8-37 188,13 44-28,16 55-156,1 12-74,2 4-6,13 51 152,18 61-6,18 61-38,-29-94-117</inkml:trace>
  <inkml:trace contextRef="#ctx0" brushRef="#br0" timeOffset="-156774.78">2280 3846 18581,'54'151'25,"18"48"-39,-71-195 13,94 251-15,-9-31 70,-12-37 31,-16-33-26,-35-97-42,11 26-46,12 31-18,-18-40 90,-24-63 5,-4-15-64,-7-23-96,-16-43-102,-3-1 48,-57-144-182,43 112 184,13 33 26,-62-172-288,-6-33 22,33 89 167,-6-16 32,27 84 128</inkml:trace>
  <inkml:trace contextRef="#ctx0" brushRef="#br0" timeOffset="-156776.78">2101 3254 16354,'-19'-47'69,"-6"-15"73,18 42-90,-12-26 101,1 1 39,0 3 40,0 2 40,6 16-81,3 12-41,9 12-147,0-1-1,0 1 1,0 0-1,0 0 1,0 0-1,-1 0 0,1 0 1,0 0-1,0 0 1,0 0-1,0 0 0,0-1 1,0 1-1,0 0 1,0 0-1,-1 0 1,1 0-1,0 0 0,0 0 1,0 0-1,0 0 1,0 0-1,0 0 0,-1 0 1,1 0-1,0 0 1,0 0-1,0 0 1,0 0-1,0 0 0,0 0 1,-1 0-1,1 0 1,0 0-1,0 0 1,0 0-1,0 0 0,0 0 1,0 0-1,-1 0 1,1 1-1,0-1 0,0 0 1,0 0-1,0 0 1,0 0-1,0 0 1,0 0-1,0 0 0,0 0 1,-1 1-3,0 12 95,5 11 6,5 17-101,20 76 6,2 9-43</inkml:trace>
  <inkml:trace contextRef="#ctx0" brushRef="#br0" timeOffset="-151684.55">2180 3845 18199,'28'99'51,"46"121"-3,-5-9-58,27 78-92,-71-216 94,-22-67 11</inkml:trace>
  <inkml:trace contextRef="#ctx0" brushRef="#br0" timeOffset="-151683.55">2486 4776 18199,'1'3'2</inkml:trace>
  <inkml:trace contextRef="#ctx0" brushRef="#br0" timeOffset="-151685.55">2465 4744 17912,'-4'-12'-14,"-28"-67"-46,8 16-8,-2-8-44,-19-54-117,-45-119-209,5 21 85</inkml:trace>
  <inkml:trace contextRef="#ctx0" brushRef="#br0" timeOffset="-156780.78">1925 3237 15981,'-30'-95'-19,"-6"-19"51,-2-9 114,17 55-15,-25-81 259,-12-37 260,47 153-535,8 26-38,55 151-45,56 123-21,37 97 191</inkml:trace>
  <inkml:trace contextRef="#ctx0" brushRef="#br0" timeOffset="-149947.65">2150 3254 17531,'-64'-243'-187,"21"88"101,-1-21 26,-15-55 29,14 74 95,11 34 91,17 65-28,7 24 10,6 17-17,-1 0 51,7 23-79,0 1-41,2 1-30,2 6-34,6 12 6,29 65 7,11 26 19,148 365 143,-176-423-134,1 0-39,93 213-204,-81-189 211,0 0 87,-8-18 67,0 0 91,-10-20-22,-18-44-209,-1 0 0,1 1 1,-1-1-1,1 0 0,-1 0 0,0 0 1,1 1-1,-1-1 0,0 0 0,0 0 1,0 2-11,-10-14 41,-10-23-46,-7-20-130,18 35 83,-117-247-692,42 90 299,19 38 150,-1 0 62,7 15 158,29 61 83,-1 0 36,-1 0 41,0 1 47,0 1 50,0 1 55,-4 0 35,33 54-236,0 0-1,-1 1 0,0-1 0,0 1 1,-2-2-36,6 6 2,-1-1 1,1 1 0,-1-1 0,0 1-1,0-1 1,1 1 0,-1-1-1,0 1 1,0 0 0,0-1 0,0 1-1,1 0 1,-1 0 0,0 0 0,-1 0-3,2 0-2,-1 0 1,0 0 0,1 0 0,-1 0 0,0 1 0,1-1 0,-1 0 0,1 0 0,-1 1 0,1-1 0,-1 0-1,1 1 1,-1-1 0,1 1 0,-1-1 0,1 1 0,-1-1 0,1 1 0,0-1 0,-1 1 0,1-1 0,0 1-1,-1 0 2,1 1-4,-1 0-1,0 1 0,1-1 0,-1 0 0,1 1 0,0-1 0,0 1 0,0-1 0,0 1 0,1-1 0,-1 0 0,1 1 0,-1 0 5,19 72-39,6 2 39,35 77 46,-26-69-37,5 20 78,-1 2-47,66 213-39,-88-264 99,-4-3 83,-10-36-69,-4-2-67,2-15-48,0 0 0,0 0 0,0 1-1,0-1 1,0 0 0,0 0 0,0 1-1,-1-1 1,1 0 0,0 1-1,0-1 1,0 0 0,0 0 0,-1 0-1,1 1 1,0-1 0,0 0 0,-1 0-1,1 0 1,0 1 0,0-1 0,-1 0-1,1 0 1,0 0 0,0 0 0,-1 0-1,1 0 1,0 0 0,-1 0 0,1 0-1,0 1 2,-1-2-10,0 1 0,0 0 0,0-1-1,0 1 1,0-1 0,0 1 0,0-1-1,0 1 1,0-1 0,0 0 0,0 1-1,1-1 1,-1 0 0,0 0 10,-28-28-189,3-2 41,2 0-58,1-2 206,-59-105-316,30 35 87,5-1 63,4-2 67,1-1 73,-3-9 87,35 93-1,1-1 0,1 0 0,2-1 0,-2-14-60,7 33 19,1 1-1,0-1 0,1 1 0,-1-2-18,1 4 1,-1 0 0,1 1 0,0-1 0,0 0 0,0 0 0,0 0 0,1-1-1,-1 3-4,0 0 0,0 0-1,-1 0 1,1 0 0,0 0-1,0 0 1,0 0 0,1 0-1,-1 0 1,0 0 0,0 1 0,0-1-1,1 0 1,0 0 4,0 1-9,-1-1-1,1 1 1,0 0-1,-1-1 1,1 1 0,0 0-1,0 0 1,-1 0-1,1 0 1,0 1 0,-1-1-1,1 0 1,0 1-1,1 0 10,6 2-15,0 1-1,0 0 1,-1 0-1,8 5 16,32 24 41,-27-17 12,-1 2 0,-1 0 1,15 20-54,-6-7 21,-10-13 47,-2 0 46,-16-18-111,0 0-1,0 1 1,0-1 0,1 0-1,-1 0 1,0 0 0,0 0 0,0 1-1,0-1 1,0 0 0,0 0-1,0 0 1,0 0 0,1 1 0,-1-1-1,0 0 1,0 0 0,0 0-1,0 0 1,1 0 0,-1 0 0,0 0-1,0 0 1,0 1 0,1-1-1,-1 0 1,0 0 0,0 0 0,0 0-1,1 0 1,-1 0 0,0 0-1,0 0 1,0 0 0,1 0 0,-1 0-1,0 0 1,0 0 0,0 0-1,1 0 1,-1-1 0,0 1 0,0 0-1,0 0 1,0 0-3,1-11 51,-8-24-36,6 32-11,-18-73 3,-33-97-90,33 121 110,0 0 59,-16-24-95,5 12 18,20 40 47,-1 1 0,-3-4-56,14 27-1,0 0 0,0 0 0,0 0 0,0 0 0,0 0 0,0 0 0,0 0 1,0 0-1,0 0 0,0 0 0,0 0 0,0 0 0,0 0 0,0 0 0,0 0 0,0 0 0,0 0 0,0 0 0,0 0 0,0 0 0,0-1 0,0 1 0,1 0 0,-1 0 0,0 0 0,0 0 1,0 0-1,0 0 0,0 0 0,0 0 0,0 0 0,0 0 0,0 0 0,0 0 0,0 0 0,0 0 0,0 0 0,0 0 0,0 0 0,0 0 0,0 0 0,0 0 0,0 0 0,0 0 0,0 0 1,0 0-1,0 0 0,0 0 0,0 0 0,-1 0 0,1 0 0,0 0 0,0 0 1,5 3-36,6 6 5,23 26 25,-15-15 26,0-1 40,-7-6 31,-2 1-1,1 0 0,-2 0 0,4 7-90,17 26 130,-7-15-69,35 52 33,-17-15-68,-1 0 45,41 75 162,-63-113-163,0 0-37,6 5-31,13 19-41,20 30-17,-22-26 105,-25-42-40,-4-6 17,1 0 51,-5-3-13,-2-8-62,0 0-1,0 0 1,0 0-1,0 0 1,0 1-1,0-1 1,0 0-1,0 0 1,0 0-1,-1 0 1,1 0-1,0 0 1,0 0-1,0 0 1,0 0-1,0 0 1,0 0-1,0 0 1,-1 0-1,1 0 1,0 0-1,0 0 1,0 0-1,0 0 1,0 0-1,0 0 1,0 0-1,-1 0 1,1 0-1,0 0 1,0 0-1,0 0 1,0 0-1,0 0 1,0 0-1,0-1 1,0 1-1,0 0 1,-1 0-2,-13-11 58,8 4-56,1 1-1,0-1 1,1 1-1,-2-4-1,-9-21-32,3 6-17,-10-21-164,-16-24 213,-18-18-117,8 4 56,1-4 34,-26-47 56,-51-83-66,108 188 80,2-1 0,-5-20-43,9 26 5,9 20-2,-4-10 14,6 14-17,-1 1 1,0 0-1,0-1 0,0 1 0,0 0 0,0-1 0,0 1 1,0 0-1,0-1 0,1 1 0,-1 0 0,0 0 0,0-1 1,0 1-1,1 0 0,-1 0 0,0-1 0,1 1 0,-1 0 1,0 0-1,0-1 0,1 1 0,-1 0 0,0 0 0,1 0 1,-1 0-1,0 0 0,1 0 0,-1-1 0,0 1 0,1 0 1,-1 0-1,1 0 0,-1 0 0,0 0 0,1 0 0,-1 0 0,1 0 0,0 0 0,0 0 0,0 1 0,0-1 0,0 0 0,0 0 0,0 1 0,1-1 0,-2 0 0,1 1 0,0-1 0,0 1 0,0-1 0,0 1 0,0-1 0,0 1 0,0 0 0,14 15 0,-7-7 0,52 59 18,27 42-18,45 78 73,-25-17-47,-9 2 53,-24-41 19,-7-16-6,101 181 48,-75-116-37,-36-58 10,-36-76-49,39 98-17,-50-112 48,2 9-95,-4-4 103,-4 1 52,-3-34-135,-1 0 7,1-1 0,-1 1 0,0 0 0,-1 3-27,1-6 0,-1 0 1,1-1-1,-1 1 1,1-1-1,-1 1 1,0-1-1,1 0 1,-1 1 0,0-1-1,0 1 0,0-2-7,1 1 1,0-1-1,-1 0 1,1 1-1,0-1 1,-1 1-1,1-1 1,-1 0-1,1 1 0,0-1 1,-1 0-1,1 0 1,-1 1-1,1-1 1,-1 0-1,0 0 1,1 0-1,-1 1 0,1-1 1,-1 0-1,1 0 1,-1 0-1,1 0 1,-1 0-1,0 0 1,1 0-1,-1 0 0,1 0 1,-1-1-1,0 1 7,-2-1-31,1 0-1,-1-1 1,0 1-1,1-1 1,-1 1-1,0-2 32,3 3-3,-28-22-181,1-3 35,6 3-70,-8-12 219,-58-88-277,77 107 242,-45-68-159,1-3 47,5 0 55,8-1 61,6 12 39,16 34 39,2 1 58,16 40 22,1 4-90,2 8-9,18 45 89,13 26 6,-12-30-49,38 92 86,41 110 64,-36-70-58,32 90 68,-37-87-127,-32-96-96,-1 1 32,27 97 123,5 18 94,-42-146-353,-7-25-70,-6-18-61,-4-17 101,-3-6-5,-8-14-84,-1-14 28,3 6 79,-29-64-110,-17-49 49,7 17 13,16 42-33,-150-404-199,110 235 230,18-2 92,47 198 63,8 39 5,0 14-4,0 0-1,0 0 0,0 0 1,0 0-1,0 0 1,0 0-1,0 0 0,0 0 1,0-1-1,0 1 1,0 0-1,0 0 1,0 0-1,0 0 0,0 0 1,0 0-1,0 0 1,0 0-1,0 0 0,0 0 1,0-1-1,0 1 1,0 0-1,1 0 0,-1 0 1,0 0-1,0 0 1,0 0-1,0 0 1,0 0-1,0 0 0,0 0 1,0 0-1,0 0 1,1 0-1,-1 0 0,0 0 1,0 0-1,0 0 1,0 0-1,0 0 1,0 0-1,0 0 0,0 0 1,1 0-1,-1 0 1,0 0-1,0 0 0,0 0 1,0 0-1,6 6 46,2 4 37,3 7 40,-1-1 1,0 3-124,9 20 201,3 13-201,21 60 138,19 63-10,-3-10-37,133 391 226,-105-299-223,7 33-57,-79-243-37,-11-40-2,-3-9-12,-1-6-14,0 1-1,0-1 0,-1 1 1,0-1-1,0 1 0,-1-1 0,0-1 29,-2-8-49,-26-101-253,-23-65-82,-4-15-40,-1-12 15,29 105 254,-1 0 42,0 0 49,12 39 57,1 2 34,-14-60 108,29 118-128,-6-28 92,0-9-99,7 40 10,1-1-1,0 0 0,0 0 0,0 0 0,0 0 0,0 0 0,1 0 0,0 1 0,0-1 0,0-1-9,-1 4 3,1 1 0,-1-1 0,0 0 0,1 1 0,-1-1 0,1 0 0,-1 1 0,0-1 0,1 0 0,0 1 0,-1-1 0,1 1 0,-1-1 0,1 1 0,0-1 0,0 1-3,-1 0 2,1 0-1,-1 0 1,0 0 0,1-1-1,-1 1 1,1 0 0,-1 0 0,1 0-1,-1 0 1,0 1 0,1-1-1,-1 0 1,1 0 0,-1 0 0,0 0-1,1 0 1,-1 0 0,1 1-1,-1-1 1,0 0 0,1 0-1,-1 1-1,3 1 11,0 1-1,0 0 1,0 0-1,-1 0 1,0 0-1,1 1-10,2 2 17,10 15 39,0 1-1,-2 1 0,5 11-55,28 74 127,-28-66-94,-12-27-32,125 326-8,-112-280 9,30 105-97,-31-95 87,-14-51 30,3 9 22,-1-10 20,0-3 29,2 0 47,-6-12-100,3 5 40,-3-10-81,-1-7-49,-2-6-39,0 0 0,-1 0 0,0 0 89,-11-43-194,-4-14 10,9 20 46,-31-136-471,23 125 448,-1-1 38,-1 1 36,1 0 31,-26-64 27,11 45 114,10 26 57,19 45-82,-1 1 0,0-1 0,-1 1 1,0 0-1,-1 0 0,0 0 0,-4-4-60,9 12 6,1 1 0,-1-1 1,0 1-1,1-1 0,-1 1 0,1-1 0,-1 1 0,0-1 1,0 1-1,1 0 0,-1-1 0,0 1 0,0 0 0,1 0 0,-2 0-6,2 0 3,-1 0 0,1 0 0,-1 0-1,1 0 1,-1 0 0,1 0-1,-1 0 1,1 0 0,0 0-1,-1 1 1,1-1 0,-1 0-1,1 0 1,0 0 0,-1 1-1,1-1 1,-1 0 0,1 1-1,0-1-2,-2 2 9,0 1-1,1-1 1,-1 0-1,1 1 1,0-1-1,0 1 1,-1 2-9,-3 15 39,1 1 0,0 0 0,2-1 0,0 1 0,2 2-39,0-18 7,-2 184 793,22 167-800,-3-153 320,-2 1-49,26 291 285,41 238-145,-77-684-393,0-1-21,0-17-52,0-7-47,0-1-66,-4-22-94,-1-2 95,1 0 71,-1-1 50,1-5-5,-1 3-25,0 4 75,2-58-318,-1-2 48,-2-125-397,-2 99 419,-2-20-34,2 2 40,3-1 54,4-3 65,-1 64 95,2-33-129,11-51 158,-16 123 11,1 0 0,0 0-1,1 1 1,-1-1 0,1 0 0,1 0-12,-3 5 5,0-1 0,0 1-1,0-1 1,0 1-1,1-1 1,-1 1-1,0 0 1,0-1 0,1 1-1,-1 0 1,0-1-1,1 1 1,-1 0-1,0-1 1,1 1 0,-1 0-1,1-1 1,-1 1-1,0 0 1,1 0-1,-1 0 1,1-1-1,-1 1 1,1 0 0,-1 0-1,1 0 1,-1 0-1,1 0 1,-1 0-1,1 0 1,-1 0 0,1 0-1,-1 0 1,1 0-1,-1 0 1,0 0-1,1 0 1,-1 0 0,1 1-1,-1-1 1,1 0-1,-1 0 1,1 0-1,-1 1 1,0-1-1,1 0 1,-1 0 0,1 1-1,-1-1-3,3 3 20,-1 0 0,1 0 0,-1 0 0,0 0 0,0 0 0,0 1 0,-1-1-20,10 20 189,5 16-189,18 66 185,-32-98-175,38 144 539,16 132-549,-24-61 233,-5-1-43,-8-62-85,-5-42-36,35 320 60,-41-352-107,-5-60-54,1-4-33,-1-12-91,-2-11 81,0-15-30,-20-119-210,-4-106-197,8 101 194,1-3 57,4 40 113,0 0 37,-1 1 40,-2 3 42,7 53 29,1 4 54,2 16 26,0 1 44,3 23-105,-3-37 347,4 32-240,0 0 43,-2 15-36,0 0-49,1 0-30,1 4-22,-1 9 39,2 69 173,0 73 115,-3 2-98,-1-70-133,-4 193 246,-3-93-188,0 53-89,11-143-88,-2-95-30,1 1 0,0-1-1,1 3 22,2-2-74,0-6-41,1-6-29,-1-7-19,1-8 34,-1 0 48,3-39-39,-5 43 88,6-64-154,3-93-184,-9 116 226,-2-4-36,0-78-209,-3-1 89,1-5 105,1 71 149,1 0 37,0 15 43,0 20 23,-1 7 37,0 1 57,1 26-129,-2-21 211,0 20-63,0 5-42,0 5 39,-2 13 11,2 1-47,1 5-18,0 17 5,1-17-55,-1 102 171,-9 500 392,5-469-493,-2 10-33,-2-1-63,0-4-78,1-7 20,0-48 83,6-83-33,-1 17 19,2-16-59,2-4-50,2 0-66,-3-21 88,1 1 0,-1-1 0,1 0 0,0 1 0,-1-1 0,1 1 0,1 0 39,-2-3-3,0 0 0,0 0 1,0 0-1,0 0 0,0 0 0,0 0 1,0 0-1,1 0 0,-1 0 0,0 0 1,0 0-1,0 0 0,0 0 1,0 0-1,0 0 0,0 0 0,0 0 1,0 0-1,0 0 0,0 0 1,0 0-1,1 0 0,-1 0 0,0 0 1,0 0-1,0 0 0,0 0 0,0 0 1,0 0-1,0 0 0,0 0 1,0 0-1,0 0 0,0 0 0,0 0 1,0 0-1,0 0 0,0 0 1,1 0-1,-1 0 0,0-1 0,0 1 1,0 0-1,0 0 0,0 0 1,0 0-1,0 0 0,0 0 0,0 0 1,0 0-1,0 0 0,0 0 0,0 0 1,0 0-1,0 0 0,0-1 1,0 1-1,0 0 0,0 0 0,0 0 1,0 0 2,1-13-191,-1 12 188,12-330-1602,-8 110 611,-4 220 991,0-78-301,2 30-56,4-16 360,-6 65 8,0 0-1,0 0 0,1 0 1,-1 0-1,0 0 1,0 0-1,0 0 0,0 0 1,0 0-1,0 0 0,0 0 1,0 0-1,0 0 1,0 0-1,0 0 0,0 0 1,0 0-1,0 0 0,0 0 1,0 0-1,0 0 1,0 0-1,0 0 0,0 0 1,0 0-1,0 0 1,0-1-1,0 1-7,1 7 113,0 15 79,1 13 12,-1 1-35,3 38 83,1 28-45,-1 50-26,-4-60-124,-5 127 8,3-146 0,-5 42 71,1-42-107,2-41-74,2 0 0,2 17 45,2-42-40,1-8-11,5-14-57,-1-12 14,-3 12 61,21-101-18,-1-2-57,3-15-66,3 1-36,-25 113 218,0 7 48,-5 12-54,0 0 0,0 0 1,0 0-1,0 0 1,0 0-1,0-1 0,0 1 1,0 0-1,0 0 1,0 0-1,0 0 1,0 0-1,0 0 0,0 0 1,0 0-1,0 0 1,0 0-1,0 0 1,0 0-1,0-1 0,0 1 1,0 0-1,1 0 1,-1 0-1,0 0 0,0 0 1,0 0-1,0 0 1,0 0-1,0 0 1,0 0-1,0 0 0,0 0 1,0 0-1,1 0 1,-1 0-1,0 0 1,0 0-1,0 0 0,0 0 1,0 0-1,0 0 1,0 0-1,0 0 0,0 0 1,1 0-1,-1 0 1,0 0-1,0 0-2,2 6 159,-1 6 5,-1 0-41,0 3-15,-1 9 3,0-3-31,-5 78 112,-10 50-38,-5 1-11,6-49 30,3-27-50,-9 42 217,5-29-87,6-29-140,3-11-78,0-1-73,8-55-188,1 0 58,0-2 47,1-1 34,5-26-95,1-14 41,-1-1 42,1-12 23,3-35 12,5-31-25,6-51 0,25-251-250,-35 300 267,0-2 44,9-73 17,-18 146-5,-6 43 57,-3 34-7,-15 90 173,2 27-207,1-6 118,-6 34 14,-20 128 137,7-94-126,22-120-117,-1 1 40,-1 16 55,-9 46 113,-6 39 88,9-61-141,-12 96-41,24-140-141,1 0-57,1-12-50,8-61-63,0-3 79,0-33-8,-4-34-99,1-35 9,15-91 88,-8 147 97,7-35 5,20-78 0,-10 64 0,2-6-18,3 0-36,-18 74 30,26-90-75,4-14 38,-19 52 110,14-57 73,-30 122-132,0-1-57,3 9 75,-5 10 20,0 5 13,-1 19 74,-1 3-34,0 1-43,-1-2-53,-12 76 90,-37 237-7,34-256-30,-20 80 5,24-101-17,-15 39-26,8-33 0,5-18 11,-10 18-11,15-40 104,-2 13-104,-6 15 111,2-20-81,11-29-59,5-6 27,-1 1 0,1-1 0,0 0 0,0 0 0,0 0 0,0 0 0,0 0 0,0 0 0,-1 0 0,1 0 0,0 0 0,0 0 0,0 0 0,0 0 0,0 0 0,-1 0 0,1 0 0,0 0 0,0 0 0,0 0 0,0 0 0,0-1 0,-1 1 0,1 0 0,0 0 0,0 0 0,0 0 0,0 0 0,0 0 0,0 0 0,0 0 0,0 0 0,-1 0 0,1-1 2,0 0-12,-1-1 0,0 1 0,0-1 0,1 1-1,-1-1 1,1 1 0,0-1 0,-1 0 0,1 1 0,0-2 12,-6-71-24,1 0-47,-8-92-149,-2 11 138,-16-131-28,-2-11 65,-23-539 163,47 477-138,9 199-35,1 0-37,1 1-46,3-1-51,2-59-110,-5 156 176,-4 54 113,0 14 36,0 20 56,2 0-1,0 0 0,2 4-81,0 15 60,5 108 4,0 49-37,14 188 14,0-8 30,-10-8 57,-11-7 53,0-365-180,-5 182 127,-1-1 65,-6-1 104,3-92-99,-1 0 41,4-43-98,2-24-84,0 2-79,4-24 21,0 0-1,0 0 1,0 0-1,0 0 1,0 0 0,0 0-1,0 0 1,0 1-1,0-1 1,0 0-1,0 0 1,0 0 0,0 0-1,0 0 1,0 0-1,0 0 1,0 0-1,0 0 1,0 0 0,0 0-1,0 0 1,0 0-1,0 0 1,0 0-1,0 1 1,0-1 0,0 0-1,0 0 1,0 0-1,0 0 1,0 0-1,0 0 1,0 0-1,0 0 1,0 0 0,0 0-1,0 0 1,0 0-1,0 0 1,0 0-1,0 0 1,-1 0 0,1 0-1,0 0 1,0 0-1,0 0 1,0 0-1,0 0 1,0 0 0,0 0-1,0 0 1,0 0-1,0 0 1,0 0-1,0 0 1,0 0 0,-1 0-1,1 0 1,0 0-1,0 0 1,0 0-1,0 0 1,0 0 1,-1-10-187,0-20-21,1-1 83,-1-29-11,-14-168-263,1 23 83,4-6 39,-1-20 21,3-1 41,-1-237-108,14 0 111,18 5 71,-22 454 137,7-87-28,4 8 36,-11 83 6,0 1 0,0-1 0,0 0-1,1 1 1,0-1 0,2-2-10,-4 8 1,0 0 0,0 0 1,1-1-1,-1 1 0,0 0 1,0 0-1,0 0 0,0-1 0,1 1 1,-1 0-1,0 0 0,0 0 1,0 0-1,1-1 0,-1 1 1,0 0-1,0 0 0,0 0 0,1 0 1,-1 0-1,0 0 0,0 0 1,1 0-1,-1 0 0,0 0 0,0 0 1,1 0-1,-1 0 0,0 0 1,0 0-1,1 0 0,-1 0 1,0 0-1,0 0-1,1 0 4,0 1-1,-1-1 1,1 1 0,0 0-1,-1-1 1,1 1 0,-1 0 0,1-1-1,-1 1 1,1 0 0,-1-1-1,0 1 1,1 0 0,-1 0-4,4 13 41,0 0 0,-1 0 0,1 7-41,15 98 138,15 56 27,1 52-63,7 99-33,30 433 246,-54-301-235,-18-447-78,0 158 60,-9-35 33,8-123-84,-4 42 68,-1 18 66,1-26 17,0-7 37,-2 0 75,4-24-186,-1-4-33,4-10-55,-1 0 0,1 0 1,0 0-1,0 0 1,0 0-1,0 0 0,0 1 1,0-1-1,0 0 1,0 0-1,0 0 0,0 0 1,0 0-1,0 0 1,-1 0-1,1 0 0,0 0 1,0 0-1,0 1 1,0-1-1,0 0 0,0 0 1,-1 0-1,1 0 1,0 0-1,0 0 0,0 0 1,0 0-1,0 0 1,0 0-1,-1 0 0,1 0 1,0 0-1,0 0 1,0 0-1,0 0 0,0 0 1,0 0-1,-1 0 1,1-1-1,0 1 0,0 0 1,0 0-1,0 0 1,0 0-1,-6-12-22,-3-22-40,0-20 11,4 19 9,-4-17-55,-2-10-35,-17-93-194,-9-46-84,-25-171-329,25 119 282,9 43 137,3 4 81,-6-53 26,-4 31 64,2 38 95,7 44 140,2 38 111,20 92-96,-1 0 1,0 0-1,-4-5-101,-3 3 168,11 18-161,1-1 1,0 1-1,-1 0 1,1-1-1,-1 1 0,1-1 1,-1 1-1,1 0 1,-1 0-1,0-1 1,1 1-1,-1 0 1,1 0-1,-1 0 1,0-1-1,1 1 0,-1 0 1,0 0-1,1 0 1,-1 0-8,0 0 6,1 1 1,-1-1 0,0 0-1,1 0 1,-1 1 0,0-1-1,1 0 1,-1 1 0,1-1-1,-1 0 1,0 1 0,1-1-1,-1 1 1,1-1 0,0 1-1,-1-1 1,1 1 0,-1 0-7,-1 2 16,0 0 0,1 0 0,-1 1 0,1-1 0,-1 3-16,-3 14 30,0 1 1,2 0-1,0 9-30,-2 43 101,5 11-101,5 135 139,-1-76-80</inkml:trace>
  <inkml:trace contextRef="#ctx0" brushRef="#br0" timeOffset="-149946.65">2689 7075 16723,'17'424'72,"-9"-110"55,-7-227-94,2 106 14,-4-66 43,-2-22 71,1-53-39,-2 0 33,2-28-65,0-15-68,-1-4-57,0-8-47,-3-24-100,1-24-26,3 27 128,-6-84-197,-1-34-85,2-42-28,2-40-4,-1-15 88,-2-56 11,7 200 231</inkml:trace>
  <inkml:trace contextRef="#ctx0" brushRef="#br0" timeOffset="-149948.65">2642 6358 14697,'1'-158'-63,"4"16"26,-2 48 30,0 31 30,-2 59 128,0 13-66,1 28 58,4 68 75,2 48 12,-7 4-95</inkml:trace>
  <inkml:trace contextRef="#ctx0" brushRef="#br0" timeOffset="-149950.65">2648 7075 15915,'-1'26'10,"-36"394"180,0-145 4,10-112-103,17-112-15,1 0 39,8-46-99,-16 68 227,15-62-178,-2-1-1,0 0 1,0 1 0,-6 8-65,10-18 10,-1 1 1,0-1-1,0 1 1,0-1-1,0 0 1,-1 0-1,1 0 1,0 0-1,-1 1-10,2-2 1,-1 0 0,1 1 1,-1-1-1,1 0 0,0 0 0,-1 0 0,1 0 1,-1 1-1,1-1 0,-1 0 0,1 0 0,0 0 1,-1 0-1,1 0 0,-1 0 0,1 0 0,-1 0 1,1 0-1,-1 0 0,1-1 0,-1 1 0,1 0-1,-9-7-27,2-6-40,3 4 21,1 0-1,1-1 0,0 1 1,-1-8 46,-8-80-112,0-41 26,5-40-52,3-43-33,-1-38-149,2 194 237</inkml:trace>
  <inkml:trace contextRef="#ctx0" brushRef="#br0" timeOffset="-149952.65">2373 6107 15064,'0'-45'-19,"-5"-205"-40,4 203 59</inkml:trace>
  <inkml:trace contextRef="#ctx0" brushRef="#br0" timeOffset="-149955.65">2257 5837 16693,'-11'269'108</inkml:trace>
  <inkml:trace contextRef="#ctx0" brushRef="#br0" timeOffset="-149954.65">2191 7218 17092,'-14'208'108,"-17"149"121,26-313-139,1-12 51,2 0 1,2 21-142,1-43 5,2-15-23,2-21-33,-1-7 24,13-110-53,-14 71-6,-1-12-36,-2-115-198,2 25 25</inkml:trace>
  <inkml:trace contextRef="#ctx0" brushRef="#br0" timeOffset="-149956.65">2200 6106 14984,'0'-10'-11,"4"-102"-86,1 1 45,-4 75 52</inkml:trace>
  <inkml:trace contextRef="#ctx0" brushRef="#br0" timeOffset="-149959.65">2113 5837 16351,'-9'81'6,"-11"107"14</inkml:trace>
  <inkml:trace contextRef="#ctx0" brushRef="#br0" timeOffset="-149958.65">1940 7218 16596,'-4'26'6,"-32"162"15,5-37 59,31-148-77,-27 110 113,18-78-41,-2-2 35,10-30-88,0 0 0,0 0 0,-1 0 0,1 0 0,-1 0 0,1 0-1,-1 0 1,0 0-22,1-3 2,1 0-1,0 0 1,0 0-1,0 1 1,0-1-1,-1 0 1,1 0-1,0 0 1,0 0-1,0 0 0,-1 0 1,1 1-1,0-1 1,0 0-1,-1 0 1,1 0-1,0 0 1,0 0-1,-1 0 1,1 0-1,0 0 1,0 0-1,0 0 1,-1 0-1,1 0 1,0 0-1,0 0 0,-1 0 1,1 0-1,0-1 1,0 1-1,-1 0 1,1 0-1,0 0 1,0 0-1,0 0 1,-1 0-1,1 0 1,0-1-1,0 1 1,0 0-1,0 0 0,-1 0 1,1-1-1,0 1 1,0 0-1,0 0 1,0 0-1,0-1 1,0 1-1,0 0-1,-2-3 0,1 0 1,0 0-1,0 0 0,0 0 0,0 0 0,1-1 0,-4-28-48,0-65-53,6-48-54,-5-43-37,0 62 59</inkml:trace>
  <inkml:trace contextRef="#ctx0" brushRef="#br0" timeOffset="-149960.65">1781 6230 15395,'0'-42'-57,"11"-359"-391,-11 396 444</inkml:trace>
  <inkml:trace contextRef="#ctx0" brushRef="#br0" timeOffset="-149963.65">1841 5783 16838,'0'5'4,"-17"437"186</inkml:trace>
  <inkml:trace contextRef="#ctx0" brushRef="#br0" timeOffset="-149962.65">1764 7182 17803,'-12'113'228,"-4"25"188,-4 46 214,17-158-587,2-19-65,1-9-85,3-19-70,2-16-56,2-28-34,0-66-58,5-46 15,-11 142 248</inkml:trace>
  <inkml:trace contextRef="#ctx0" brushRef="#br0" timeOffset="-149964.65">1780 6230 15996,'14'-342'-539,"-10"237"389</inkml:trace>
  <inkml:trace contextRef="#ctx0" brushRef="#br0" timeOffset="-151694.55">1845 4618 14192,'2'-62'-6,"0"-30"34,-4 12 40,-1 9 59,-2 10 56,3 39 41,-2-1 0,-3-15-224,6 36 24,0-1 1,0 1-1,1-1 1,-2 1 0,1 0-1,0-1 1,0 1 0,-1 0-1,1 0 1,-1 0 0,0 0-1,-1-1-24,3 2 6,-1 1 0,1 0-1,-1 0 1,1-1 0,-1 1-1,1 0 1,-1 0 0,1 0-1,-1 0 1,1-1-1,-1 1 1,1 0 0,-1 0-1,0 0 1,1 0 0,-1 0-1,1 0 1,-1 0 0,1 0-1,-1 1 1,1-1 0,-1 0-1,1 0 1,-1 0-6,0 1 12,-1 0 0,1 0 0,-1 0 0,1 0 0,0 0 0,0 0 0,0 0 0,0 1 0,0-1 0,0 0 0,0 1 1,0-1-13,-6 12 58,0 0 1,1 1 0,1-1-1,-2 8-58,-6 27 267,-6 39-267,-10 118 240,16-64-115</inkml:trace>
  <inkml:trace contextRef="#ctx0" brushRef="#br0" timeOffset="-149967.65">1635 5173 16794,'-15'200'121,"1"28"-25,-13 229 7,10-175-88</inkml:trace>
  <inkml:trace contextRef="#ctx0" brushRef="#br0" timeOffset="-149966.65">1546 6598 17144,'0'2'1</inkml:trace>
  <inkml:trace contextRef="#ctx0" brushRef="#br0" timeOffset="-149968.65">1515 7075 17304,'-3'43'86,"-1"31"139,4-49-175,0-21-79,1-14-98,-1 9 120,4-51-247,0-31-5</inkml:trace>
  <inkml:trace contextRef="#ctx0" brushRef="#br0" timeOffset="-149970.65">1515 6599 16215,'-2'-55'-90,"0"14"18,-10-234-392,5 106 176,2-1 69,2-1 62,1-1 55,0 0 49,2 0 42,0-172 87,-1-127 161,0 354 83,-1 48-102,-2 51-96,3 18-81,-1 4-9,-4 34 77,-3 64 57,0 53-54,-4 51-32,-18 249-75,8-147 39,4-54 39,-1-5 56,6-65 0,5-38 58,3-67-22,-2 21 52,6-33-106,2-46-169,4-39-91,3-37-112,1-41-25,0-48-60,2-45-32,6-108-221,-8 148 340,0-1 35,-1 0 38,0 1 43,1 2 47,-2 0 50,1-23 25,-5 58 99,0-1 118,-1 55-9,-1 41-82,-2 13-14,-3 29 72,-6 75 51,3-1-57,1 19-19,1 60 23,-1 30 53,-2 4-97,-6 96 160,-15 151 290,14-284-426,1 83 189,7-132-207,-12 33-133,19-153 0,0 12 0,0 1 0,2 8 0,-1 18 0,-1-30 16,-4 40 139,6-91-228,-2-4 79,-1 1 50,-2-58 7,-8-54-36,4 51-21,0 3 18,0-11-23,0 1-34,3-1-41,2-4-46,2 24 85,5-166 138,-1 149-107,0-7-29,-1 4 36,2-66 69,1 47-19,3-3-56,-3 38-52,0 29 2,1-2 37,7-122 74,-12 104-72,0-41-52,-1 6 19,1 38 62,1 14 43,1 0 55,2-13-55,1 0-73,9-176-177,-14 200 188,-2 0 34,0 7 75,-1-1-63,-7-113-94,3 93 69,2 24-12,-14-130 96,9 122-42,-1 1 0,-9-18-59,9 37-16,-2 1 0,-2 0 0,-4-6 16,-19-28-156,21 38 174,7 14 18,2-1-35,-12-30-104,8 19 48,4 9 53,0 3 33,-1 0 39,0 0-40,0 0-56,0-1-180,-9-13 206,3 10-22,7 11-15,-13-14-97,6 9 79,0 4 64,-2 2 75,10 4-55,-1 0-48,-17-2-186,14 3 143,4 2 58,1 0 36,-6 0-33,10-1-5,0 0-1,0 0 1,0 0-1,0 0 1,0 0-1,0 0 1,0 1-1,0-1 1,0 0-1,0 1 1,0-1-1,0 0 1,0 1-1,0-1 1,0 1-1,0 0 1,1-1-1,-2 1 7,0 2-1,-1 0 0,1 0 0,0 0 0,0 0 0,0 1 0,0-1-1,1 0 1,-1 1 0,1-1 0,0 1 0,0 0 1,-2 9-15,1 0 0,0 7 15,0 0-6,0-7 4,-3 28-106,0 15 108,5-40-37,1-1 1,2 11 36,5 13-19,16 29-13,-4-14-50,-7-21 47,-5-12 45,-1 2 12,-2-12 14,0 1 0,0-2 0,4 5-36,11 12 19,-12-16-35,-3-4 21,-1-3 31,-1 0 24,1-1 37,-3-2-41,0-5-16,-1-2-25,1-1 0,-1 0 0,-1 0 1,1 0-1,-1 0-15,-1-4 11,-1-1 0,-3-7-11,-6-14-11,-12-19 11,1 2 35,7 12-60,-9-22 26,4 0 61,19 52-105,2 6-35,3 6-121,1 4 75,-1-2 74,-1-1 41,-1-1 37,17 40-29,7 20 65,2 8 29,-7-23-62,24 47 15,22 52 46,6 37 12,-6 3-52,56 191 17,-61-186 15,3-1 77,21 69 47,-59-175-79,-1 2 67,-16-49-20,-8-30-84,-2-8-41,-4-9-29,-7-17-45,-1-15-82,9 27 68,-7-29-79,1-1-35,-13-47-227,-17-33-113,-8-39-17,5-2 103,4 11 124,-5 2 94,-5-11 34,5-2 76,5 0 76,6 0 77,22 79-11,7 30-76,4 48 5,0-1-3,0 0 0,0 1 0,1-4 9,-1 10-2,0 0-1,1-1 0,-1 1 0,0 0 0,0 0 1,1 0-1,-1 0 0,1 0 0,-1 0 1,1 0-1,0 0 0,-1 0 0,1 0 0,0 0 1,0 0-1,-1 0 0,1 0 0,0 0 1,0 1-1,0-1 0,0 0 0,0 1 1,1-1 2,-1 1-2,0 0 1,0-1 0,0 1 0,0 0-1,0 0 1,0 0 0,0 0 0,0 1-1,0-1 1,0 0 0,0 0 0,0 0 0,-1 1-1,1-1 1,0 1 0,0-1 0,0 0-1,0 1 1,0-1 0,-1 1 0,1 0-1,0-1 1,0 1 0,-1 0 0,1-1 0,0 1 1,3 5 17,1-1 0,-1 0 1,-1 1-1,1-1 0,-1 1 1,1 3-18,18 44 140,-14-32-86,49 142 326,-4 3-115,5 16-73,-51-161-183</inkml:trace>
  <inkml:trace contextRef="#ctx0" brushRef="#br0" timeOffset="-156784.78">1456 3684 17137,'13'33'4</inkml:trace>
  <inkml:trace contextRef="#ctx0" brushRef="#br0" timeOffset="-156786.78">1499 3792 17149,'6'17'2,"27"58"47,-2-3 89,-12-27-15,-16-37-47,7 12 130,-5-12-63,0-5 50,-3-5-52,-2-6-20,-8-37-6,-2 0-43,-1 0-41,-2 0-35,5 18-26</inkml:trace>
  <inkml:trace contextRef="#ctx0" brushRef="#br0" timeOffset="-156787.78">1405 3327 17322,'-21'-71'-163,"-35"-118"-166,-3 2 112,25 88 113,5 12 42,2 2 62,12 39 43,1 2 56,-4-6 68,-11-23 127,29 72-286,0 0 0,0 0 0,-1 0 0,1 0 0,0 1 0,-1-1 0,1 0 0,-1 0 0,0 0 0,1 0 0,-1 1 0,0-1 0,1 0-1,-1 0-7,1 3 2,-1-1 0,1 1-1,0-1 1,1 1 0,-1 0-1,0-1 1,0 1 0,1-1-1,-1 1 1,1-1-2,14 60-8,2 0 40,19 73 72,-8-25-49,48 143-14,-6-21-19,-50-155 30,-20-73-48</inkml:trace>
  <inkml:trace contextRef="#ctx0" brushRef="#br0" timeOffset="-156788.78">1385 3327 18657,'-9'-38'-66,"-18"-105"-317,10 58 167,6 28 101,-6-37 8,1 5 38,0 2 36,-1 2 41,0-2 40,15 77-39,-4-16 26,-4-31 42,8 18-56,2 37-22,0 0 0,0 1 0,0-1-1,1 0 1,-1 1 0,0-1 0,1 0 0,-1 1 0,1-1-1,0 0 2,-1 2 0,0 0-1,0 0 1,0 0-1,0 0 1,1 0-1,-1-1 1,0 1-1,0 0 0,0 0 1,0 0-1,1 0 1,-1 0-1,0 0 1,0 0-1,0 0 1,0 0-1,1 0 0,-1 0 1,0 0-1,0 0 1,0 0-1,1 0 1,-1 0-1,0 0 0,0 0 1,0 0-1,0 0 1,1 0-1,-1 0 1,0 0-1,0 0 1,0 0-1,0 0 0,1 0 1,-1 1-1,0-1 1,0 0-1,0 0 1,0 0-1,0 0 1,1 0-1,-1 0 0,0 1 1,0-1-1,0 0 1,0 0 0,3 3-6,-1 1 1,0-1 0,0 1-1,0 0 1,0 0 0,-1 0-1,1 1 6,38 119 23,32 89 61,-60-183-50,19 49 188,-1 9-222,-29-86 6,7 24 75,0-11 19,-4-11 20,-2-8-66,-5-17-41,2 15-8,-7-44 23,-1 0-46,-3-12-47,-8-33-83,-9-41-44,23 102 159,-24-107-93,21 110 106,0 1 0,-2 0 0,-8-13 20,5 14-17,-1-10-51,12 32 45,5 20 83,7 23 71,0-1-99,9 34-77,46 197-25,-47-193 104,-3-1 56,2 17 70,4 43 130,-4-30-78,-5-34-99,-1-12-47,1-1-33,-10-55 65,-1-10-79,-1-12-7,-1 0-1,-2 0 1,-3-9-12,-3-21-46,-12-78-349,0-4 83,0 0 72,2 1 62,13 83 108,-6-38-19,1 0 64,1 0 94,6 45 9,1 0 34,0 8-122,1 6-66,4 24 18,2 7 38,4 7 8,-3 0 11,0-1 0,-1 1 0,0 0 0,0 0 0,-1 0 0,0 1 1,3 12 0,36 120-2,0-1 15,-3 18 75,33 213 174,-38-142-154,-30-203-107</inkml:trace>
  <inkml:trace contextRef="#ctx0" brushRef="#br0" timeOffset="-151707.18">1615 3828 18147,'1'17'0,"13"134"44,7 75 79,-13-139-70,9 90-30,6 16-24</inkml:trace>
  <inkml:trace contextRef="#ctx0" brushRef="#br0" timeOffset="-151708.18">2071 4618 17553,'6'-48'-12,"13"-46"19,-2 37 50,-16 55-50,0-3 8,1 0 1,0 1-1,0-1 1,1 1-1,1-3-15,-4 7 6,1-1 0,-1 0 0,1 1 0,0-1 0,-1 1 0,1-1 0,-1 1 0,1-1 0,0 1 0,-1 0 0,1-1 0,0 1 0,0-1 0,-1 1 0,1 0 0,0 0-6,0 0 8,0 0 1,-1 0 0,1 0-1,0 0 1,0 0 0,-1 0 0,1 0-1,0 0 1,-1 1 0,1-1-1,0 0 1,-1 0 0,1 1-1,0-1 1,-1 0 0,1 1 0,-1-1-1,1 1 1,-1-1 0,1 1-1,-1-1-8,6 6 63,-2 0 0,1 1 0,-1-1 0,0 1 0,1 4-63,33 68 260,-2 8-80,-29-70-156,-5-11-21</inkml:trace>
  <inkml:trace contextRef="#ctx0" brushRef="#br0" timeOffset="-151709.18">2580 5585 19185,'68'220'94,"-43"-147"39,2-6 97,-24-60-179,0 0-1,1 0 1,0 0 0,0 0-51,-3-6 8,-1-1 1,1 1 0,-1-1-1,1 1 1,-1-1 0,1 1 0,-1-1-1,1 1 1,0-1 0,-1 0-1,1 1 1,0-1 0,-1 0-1,1 1-8,0-1 5,-1 0 0,0 0-1,1 0 1,-1 0 0,1 0-1,-1 0 1,1 0 0,-1 0-1,0 0 1,1-1 0,-1 1-1,0 0 1,1 0 0,-1 0 0,1 0-1,-1 0 1,0-1 0,1 1-1,-1 0-4,1-1 8,0 0-1,0 0 1,0 0-1,0 0 0,-1 0 1,1 0-1,0 0 1,-1 0-1,1 0 1,0-1-1,-1 1 0,0 0 1,1 0-1,-1-1-7,1-3 12,0 1 0,-1-1 0,0 0 0,0 0 0,0-3-12,-2-10-18,-2 0-1,0 0 19,1 2-23,-13-53-91,0 1-95,-25-114-454,19 91 403</inkml:trace>
  <inkml:trace contextRef="#ctx0" brushRef="#br0" timeOffset="-149973.65">2582 5541 19089,'9'31'2,"16"46"48,-9-33 74,10 20-124,-18-49 34,0 0-1,0 0 1,2 0 0,0-1 0,6 7-34,-15-20 6,0 0-1,0 0 1,0 0-1,0-1 1,0 1-1,0 0 0,0 0 1,0-1-1,0 1 1,1 0-6,-2-1 1,0 0 1,1 0 0,-1 0-1,0 0 1,0 0-1,0 0 1,1 0-1,-1 0 1,0 0-1,0 0 1,0 0-1,1 0 1,-1 0-1,0 0 1,0 0-1,0 0 1,1 0-1,-1 0 1,0 0 0,0 0-1,0-1 1,0 1-1,1 0 1,-1 0-1,0 0 1,0 0-1,0 0 1,0 0-1,0-1 1,0 1-1,0 0 1,1 0-1,-1 0 1,0 0-1,0-1 1,0 1 0,0 0-2,1-3 15,-1-1 0,1 1 0,-1-1 0,0 1 1,0 0-1,-1-4-15,-5-60 41,-3-1-100,-6-54-153,9 38 11,0-3 27,-1 1 91,5 60 77,-1 21 16,1 8 5,0 16 30,1 72 88,6 2-49,0 54-8,-9 3 215,-23 140-291,-5-105 72,14-109-49</inkml:trace>
  <inkml:trace contextRef="#ctx0" brushRef="#br0" timeOffset="-149972.65">2283 7218 20143,'-54'101'144,"-73"109"198,-79 91 52,136-210-299,19-34-80,29-35-51,-1-1 1,-3 1 35,-13 6-83,-2-4-38,6-8-33,28-14 99,0 0-1,0 0 0,1-1 1,-5 1 55,7-2-35,0 1-1,0-1 1,-1 0 0,1-1-1,0 1 1,0-1 0,0 1 0,0-1 35,1 0-34,0 0 1,0 0-1,0-1 1,0 1 0,0 0-1,1-1 1,-1 0 0,1 1-1,-1-1 1,-1-2 33,0 0-57,1 1-1,0-1 1,0 0-1,-2-3 58,-8-19-196,3-3 39,3-1 41,1-3-1,0-21 117,4 5-102,3-37 102,11-51-111,0 45-23,4-26-52,0-1 41,15-111-74</inkml:trace>
  <inkml:trace contextRef="#ctx0" brushRef="#br0" timeOffset="-149974.65">1546 6430 18628,'-5'16'74,"-1"5"-74,-11 69 71,10-47-62</inkml:trace>
  <inkml:trace contextRef="#ctx0" brushRef="#br0" timeOffset="-148662.63">1469 6900 19020,'-13'98'99,"0"2"-12,0 0-35,-16 115 54,-39 288 75,48-349-96,-1-1 34,10-59-21,8-39-111,3-22-56,3-27-34,0-8 45,4-15-27,6-71-109,-8 46 122,34-290-464,-19 108 112,8-108-236,-11 149 397,-9 93 184,-2 2 46,-5 71 43,1-24 29,-2 37-29,0 0-1,0 1 0,-1-1 0,0 0 0,1 1 0,-2-1 1,1 1-1,-1-2-9,2 4 1,0 1 1,0 0-1,0 0 1,0 0-1,0-1 0,0 1 1,0 0-1,0 0 1,-1 0-1,1-1 1,0 1-1,0 0 1,0 0-1,0 0 0,0 0 1,-1-1-1,1 1 1,0 0-1,0 0 1,0 0-1,-1 0 0,1 0 1,0 0-1,0-1 1,-1 1-1,1 0 1,0 0-1,0 0 1,0 0-1,-1 0 0,1 0 1,0 0-1,0 0 1,-1 0-1,1 0 1,0 0-1,0 0 1,-1 0-1,1 0 0,0 0 1,0 0-1,0 1 1,-1-1-1,1 0 1,0 0-1,0 0 0,-1 0 1,1 0-1,0 0 1,0 1-1,0-1 1,0 0-1,-1 0 1,1 0-1,0 0 0,0 1 1,0-1-1,0 0 1,0 0-1,0 0 1,0 1-1,-1-1 0,1 0-1,-3 6 26,-1 0-1,1 0 0,0 0 1,-1 5-26,-27 76 116,-6 50-9,5 5 8,14-47 14,10-57-58,-8 46 116,-1 1-40,-17 86 53,3-15-98,-40 200 36,60-299-105,-9 69 153,15-88-164,-1 2-45,2-4-67,6-30 1,3-8-20,-2-2 67,0 1 0,0-1-1,-1 0 1,1 0-1,0-2 43,20-45-232,-20 44 207,31-82-189,-5-1 1,4-32 213,-4-14-450,-1-42 450,3-140-511,-15 3-101,-11 152 410,-4 125 169,1-61-29,-2 35 71,-2 11 49,-3 0 60,5 47-78,-1 0-1,-1 0 1,1 0-1,-1-1 1,-1-2-40,3 9 2,0 0 0,0-1 0,0 1 0,0 0 0,0 0 0,0-1 0,0 1 1,0 0-1,0 0 0,-1 0 0,1-1 0,0 1 0,0 0 0,0 0 0,0 0 1,0-1-1,-1 1 0,1 0 0,0 0 0,0 0 0,0 0 0,0-1 1,-1 1-1,1 0 0,0 0 0,0 0 0,-1 0 0,1 0 0,0 0 0,0 0 1,-1 0-1,1-1 0,0 1 0,0 0 0,-1 0 0,1 0 0,0 0 1,0 0-1,-1 0 0,1 0 0,0 0 0,0 1 0,-1-1 0,1 0 0,0 0 1,0 0-1,0 0 0,-1 0 0,1 0 0,0 0 0,0 0 0,0 1 1,-1-1-1,1 0 0,0 0 0,0 0 0,0 0 0,-1 1 0,1-1 0,0 0 1,0 0-1,0 0 0,0 1 0,0-1 0,0 0-2,-3 4 15,0 0 0,1 0 0,0 0 0,0 1 0,0-1 0,0 0 0,1 1 0,-1 1-15,-7 44 82,6-29-44,-12 91 127,-4 32-53,0 17-34,2 2-63,-34 276-33,32-294 63,1-1 85,-18 135 255,34-265-370,-5 46 68,6-23-58,2-32-85,0-10-35,4-11-26,0-2 36,1-6 20,2-16 11,25-154-54,-16 60-6,-3 22-32,-2 0-66,-8 74 120,-1 8 25,35-323-720,-15 124 334,-11 92 241,3-76-4,-9 122 84,-4-1 12,-6 37 123,4 53 9,0-1-1,-1 1 1,1-1 0,-1 0 0,1 1-1,-1-1 1,0 1 0,-1-2-12,2 3 2,-1 1 0,1 0-1,0 0 1,0 0 0,0 0 0,0 0 0,0 0 0,0 0-1,-1 0 1,1 0 0,0-1 0,0 1 0,0 0 0,0 0-1,0 0 1,-1 0 0,1 0 0,0 0 0,0 0-1,0 0 1,0 0 0,-1 0 0,1 0 0,0 0 0,0 0-1,0 0 1,0 0 0,0 0 0,-1 0 0,1 0 0,0 1-1,0-1 1,0 0 0,0 0 0,0 0 0,-1 0 0,1 0-1,0 0 1,0 0 0,0 0 0,0 0 0,0 1 0,0-1-2,-9 13 104,2 3 4,1 0 0,-1 7-108,-14 71 229,20-90-220,-24 137 289,1 8-43,0 2-39,1 1-44,1-1-47,6-35-20,0 0-44,-38 228-13,18-138-16,9-68 35,4-23 35,-3 0 54,-21 61 339,20-82-217,22-72-240,-1 1-31,-3-6-105,10-20-8,0-1 87,3-6 53,-2 5-45,9-20-85,6-11-1,0 1 40,1 0 4,20-49-133,-20 33 147,-14 37 101,-1 0-1,1-8-61,-2 1-5,-4 7 0,-4 7-50,5 6 45,0 1 0,0 0-1,0-1 1,0 1 0,0 0 0,0 0-1,0 0 1,0 0 0,0 0-1,0 0 1,0 0 0,0 0-1,0 0 1,0 0 0,1 1 0,-1-1-1,0 0 1,0 0 0,-1 1 10,-3 1-46,1 0 1,-1 1-1,0 0 1,1-1 0,-1 2 45,-3 2-37,1 0 33,-18 17-17,-10 14 52,12-13-4,-126 148 104,107-121-61,-1 0 39,7-9-44,-46 57 28,53-64-32,5-5 24,13-17-45,-25 33 127,18-16-108,13-15-95,5-14 25,0 0-1,0 1 0,0-1 1,0 0-1,0 0 1,0 0-1,0 0 0,0 1 1,1-1-1,-1 0 1,0 0-1,1 0 0,-1 0 1,2 1 11,-2-1-8,1-1 0,-1 1 0,1 0 0,0-1 0,-1 1 0,1-1 0,0 1 0,-1-1 0,1 1 0,0-1 0,0 1 0,0-1 0,-1 0 0,1 1 0,0-1 0,0 0 0,0 0 0,0 0 0,0 1 8,16-3-18,-9-1 42,0 1 0,-1-2-1,4 0-23,20-15 27,-4 1-36,5-8 9,-12 10-3,84-74-97,72-82 100,-78 74-18,-29 29 73,44-59-55,-85 92 20,-1-1-1,-2-2 1,-2 0 0,12-32-20,-34 70 1,2-7 9,1 1-1,-1-1 1,-1-1 0,2-6-10,-4 12-2,1 1 1,-1 0-1,0 0 1,0-1-1,0 1 1,-1 0-1,1 0 0,-1-1 1,1 1-1,-1 0 1,0 0-1,0 0 1,0 0-1,0 0 1,0 0-1,0 0 1,0 0-1,-1 0 0,-1-1 2,3 2 6,-1 0 0,0 0 0,0 0-1,0 0 1,0 1 0,0-1-1,0 0 1,0 1 0,0-1-1,-1 1 1,1-1 0,0 1-1,0-1 1,0 1 0,-1 0-1,1-1 1,0 1 0,0 0-1,-1 0 1,1 0 0,0 0-1,-1 0 1,1 0 0,0 0-1,0 1 1,-1-1 0,1 0 0,0 1-1,0-1 1,-2 1-6,-14 9 61,2 3-58,1 0 25,0 2 0,1 0-1,-8 13-27,5-5 19,2 0-1,-4 11-18,-2 8-14,2 1 14,-13 43-69,18-47 37,-6 32 32,15-53 2,2 0 1,0 1 0,0-1 0,3 18-3,-1-30 11,1-1-1,0 1 1,0-1-1,1 3-10,0-5-5,-1 0 0,0 0 0,1 0 0,-1 0 0,1 0 0,0 0 0,1 1 5,-2-3-4,1 1 0,-1-1 0,0 0 0,1 1 0,0-1 0,-1 0 0,1 0 0,-1 0 0,1 0 1,0 0-1,0-1 0,0 1 0,0 0 0,-1-1 0,1 1 0,0-1 0,0 0 0,0 0 0,0 1 1,0-1-1,0 0 0,0 0 0,0-1 0,0 1 0,0 0 0,0-1 0,0 1 0,0-1 0,1 0 4,8-4-4,1 0 0,-1-1 0,-1-1 0,1 0 0,-1 0 0,0 0 0,-1-1 0,2-3 4,66-64-35,-22 16-106,-1-7 141,44-68-163,-39 46 86,0-10-129,1-12 206,-9 6-230,-6-2 0,-2-9 230,-37 100-12,0-3-12,4-18 24,-7 18 34,-3 1 37,0 17-65,0-1 0,0 0 0,0 1 0,0-1 0,0 1 0,0-1 0,0 1 0,0-1 1,0 1-1,0-1 0,-1 1 0,1-1 0,0 1 0,0-1 0,-1 1 0,1-1 0,0 1 0,0-1 0,-1 1 0,1-1 0,-1 1 0,1 0 0,0-1 0,-1 1 0,1 0 0,-1-1 0,1 1 0,-1 0 0,1-1 0,-1 1 0,0 0 1,1 0-1,-1 0 0,0-1-6,0 1 11,-1 1 1,1-1-1,0 0 1,-1 1 0,1-1-1,0 0 1,-1 1-1,1-1 1,0 1 0,-1 0-1,1-1 1,0 1 0,0 0-1,-1 0-11,-3 4 35,-1-1-1,1 1 1,0 0-1,-3 4-34,-7 11 74,-7 13-74,15-22 7,-40 65 60,-31 70-67,-28 89 120,76-166-73,27-62-42,-31 69 66,4-1 32,17-38-10,2 1 1,1 0-1,2 1-93,6-30 26,-3 25 186,-1 20-212,5-42 35,2-1-1,0 9-34,0-14 7,0 1 0,1-1 0,0 0 0,0 1-1,0-1-6,-1-4 1,-1-1 0,1 0 0,0 1 0,-1-1 0,1 0 0,0 0 0,0 1 0,0-1 0,0 0-1,0 0 1,0 0 0,0 0 0,0 0 0,1 0 0,-1 0 0,0 0 0,1-1 0,-1 1-1,0 0 1,1-1 0,-1 1 0,1-1 0,-1 0 0,1 1 0,-1-1 0,1 0 0,0 0 0,-1 0-1,1 0 1,-1 0 0,1 0 0,-1 0 0,1 0 0,0-1 0,-1 1 0,1-1-1,5-1 1,-1 0 1,1-1-1,-1 0 1,1 0-1,-1-1 1,0 1-1,3-4-1,11-8 23,-1-2 0,0 0 0,9-12-23,50-61 8,-58 66-21,2-4-20</inkml:trace>
  <inkml:trace contextRef="#ctx0" brushRef="#br0" timeOffset="-148661.63">1891 8259 18169,'37'-68'-31,"-23"37"-83,2-8 114,-7 14-186,4-19 186,-8 21-250,2-24 250,-6 24-151,0 0-1,-2-2 152,1 15-64,-1 0 0,-1 1 0,0-1 0,-3-6 64,3 8-36,-1 1 0,0 0-1,-1 0 1,0 0 0,0 0-1,-2-2 37,4 6-12,-1 0-1,1 0 0,-1 0 1,0 0-1,0 0 0,0 1 1,0-1-1,-1 1 0,1 0 1,-1 0-1,0 0 0,1 0 0,-1 0 1,0 1-1,0 0 0,0-1 1,0 2-1,0-1 0,0 0 1,-1 1-1,1-1 0,0 1 1,0 0-1,-1 1 0,1-1 1,0 1-1,-3 0 13,-3 1-11,0 1 1,0 0-1,1 1 1,-1 0-1,-7 5 11,0 0-5,2 1 0,-1 0 0,1 2 5,-21 18 15,2 2 0,-6 8-15,-19 22-15,3 3-1,2 1 0,-40 70 16,11 11 50,46-73 31,4 2 1,4 1-82,16-39 55,2 0 1,-3 22-56,11-43 19,1 1 0,1 0 0,1 11-19,1-17 22,0 0 0,1 0 0,1 4-22,-1-10 11,0 0-1,0 0 1,0 0-1,1 0 1,0-1-1,0 0 1,0 1-1,1-1 1,0 0-1,0 0 1,3 2-11,-4-4 4,0-1-1,0 1 1,0-1 0,0 0 0,1 0-1,-1 0 1,1 0 0,-1-1 0,1 1-1,0-1 1,0 0 0,0 0 0,0 0-1,0-1 1,0 1 0,0-1 0,0 0-1,0 0 1,2 0-4,4-1 25,1-1 1,-1 0-1,0-1 0,-1 0 1,1 0-1,2-2-25,14-7 163,20-11-163,-14 3 141,26-19-141,9-14 63</inkml:trace>
  <inkml:trace contextRef="#ctx0" brushRef="#br0" timeOffset="-148663.63">1680 8417 17296,'-75'39'16</inkml:trace>
  <inkml:trace contextRef="#ctx0" brushRef="#br0" timeOffset="-148665.63">1507 8508 17338,'-19'10'11,"-376"228"254,344-206-242,-130 86 75,109-65-68,-22 22-30,69-52 12,0 0 0,-12 17-12,8-1-24,15-15-29,13-20 35,-1 0 0,1 0-1,0 0 1,0 0 0,0 0 0,0 0-1,1 0 1,0 1 18,0-3-11,0 0 0,0 1 0,1-1 0,-1 0 0,1 0 0,-1 0 1,1 0-1,0 0 0,0 0 0,0 0 0,0 0 0,0 0 0,0 0 0,2 1 11,-1-1-8,0 0 0,0 0 0,1 0 0,-1 0 0,1 0 0,-1-1 0,1 1 0,1 0 8,2 0-7,0 0 1,-1 0 0,1-1-1,0 1 1,0-1 0,0 0 0,0-1-1,0 0 1,0 1 0,1-2 6,13 0 2,-1-1 0,15-4-2,41-11 34,0-6-34,-19 3-44,0-3 1,47-28 43,23-20 70,12-16-70,48-41 65</inkml:trace>
  <inkml:trace contextRef="#ctx0" brushRef="#br0" timeOffset="-148667.63">1507 8759 17012,'-96'48'41,"-12"6"-29,0 2-48,95-50 37,-25 15-13,0 1 0,-21 18 12,49-34-10,1 1 1,1 1-1,0 0 0,0 0 1,0 0-1,1 1 0,0 0 1,1 0-1,0 1 0,1-1 1,0 1-1,-1 3 10,5-10-4,0 0-1,1 0 1,-1 0-1,0 0 1,1 0 0,0 0-1,0 0 1,0 0-1,0 0 1,0 0-1,1 0 1,-1 0 0,1 0-1,0 0 1,0 0-1,1 3 5,0-3-6,0 0 1,0 0-1,1 0 0,-1 0 0,1-1 0,0 1 0,-1 0 0,1-1 0,0 0 0,1 0 0,-1 0 1,3 2 5,4 0-16,0 0 0,0 0 0,0-1 1,1 0-1,0-1 0,-1 0 1,1-1-1,0 1 0,0-2 1,0 0 14,22-1-14,0-1 0,-1-1 1,1-2-1,6-3 15,26-8-21,38-15 21,-9-4 0,-2-4 0,-1-3 0,-50 19 0</inkml:trace>
  <inkml:trace contextRef="#ctx0" brushRef="#br0" timeOffset="-148669.63">2467 8531 16842,'26'-32'0,"-7"3"70,-15 21-28,0 1-1,-1-1 1,0 0 0,2-8-42,-1-8 65,-6 0-39,-2 8-43,-3 0-33,4 11 22,0 0-1,-1 0 0,1 0 0,-1 0 0,-1 0 0,1 1 0,-4-3 29,1 1-56,-1 1 0,0-1 0,0 1 0,-1 1 0,0 0 0,0 0 0,-7-2 56,12 5-19</inkml:trace>
  <inkml:trace contextRef="#ctx0" brushRef="#br0" timeOffset="-148671.63">2428 8880 15508,'12'-7'-4,"4"-3"-1,4-5 5,0-2-7,-1-1 0,0 0 0,-2-1 1,14-20 6,-23 28-13,-1 1 0,0-1 1,-1-1-1,-1 1 1,0-1-1,0 0 1,-1 0-1,-1 0 0,0 0 1,-1-1-1,-1 1 1,0-1-1,0 1 1,-2-8 12,0 2-39,-1-1 0,-5-16 39,2 17-48,0 1-1,-1 0 0,-1 0 1,-1 1-1,-1-1 49,1 3-51,-1 0 1,0 1-1,-2 0 1,1 0-1,-10-7 51,9 10-23,0 0 0,-1 1-1,0 1 1,-1 0 23,4 3-5,1 0 0,-1 1 0,0 0 0,0 0-1,-1 1 1,1 1 0,-9-2 5,11 2 4,0 2 0,-1-1 0,1 1 0,-7 0-4,8 1 8,0-1 1,0 1 0,0 1-1,0-1 1,1 1 0,-3 0-9,2 1 13,0 0-1,0 0 1,0 0 0,0 1 0,1-1-3</inkml:trace>
  <inkml:trace contextRef="#ctx0" brushRef="#br0" timeOffset="-148673.63">2328 8976 14901,'7'8'0,"0"-2"6,-1 0 1,2 0 0,-1 0 0,0-1 0,1 1-1,0-2 1,6 3-7,-8-4 3,0-1 0,1 1 0,-1-2 0,1 1 0,0-1 0,0 1 0,-1-2 0,1 1 0,0-1 0,0 0 0,2 0-3,1-1 22,0-1 0,0 1 0,0-2 0,8-2-22,-6 1 26,-1-1 1,0 0-1,0 0 1,0-1 0,-1-1-1,0 1 1,-1-2-1,1 1 1,-1-1 0,1-2-27,1-1 23,-2-1 1,1 0 0,-1 0 0,-1-1-1,2-5-23,10-25 1,-16 30-30,0-1 1,0-3 28,0-8-23,-2 0 1,-1-1 0,-1 1-1,-1-1 1,-3-11 22,0 2-61,-2 1 0,-2 0-1,-9-25 62,6 28-91,-2 0 0,-6-9 91,4 12-167,-5-4 167,3 6-222,-7-5 222,5 8-291,-9-6 291,7 8-373,-11-6 373,6 7-148,-1 2 37,12 9 51,0 1 0,-13-5 60,15 8-2,0 1 0,-1 0 0,-8-1 2,10 3 22,0 0-1,1 1 1,-1 0 0,-6 1-22,5 1 38,-1 0 0,-7 2-38,8 0 40,0 0 1,0 1 0,1 0 0,-1 1 0,1 0 0,0 1 0,1 0-1,-10 7-40,10-5 37,0 0-1,1 0 1,-1 2-37,-3 4 24,1 1 1,0 0 0,1 1 0,1 0 0,0 1-25</inkml:trace>
  <inkml:trace contextRef="#ctx0" brushRef="#br0" timeOffset="-148675.63">2467 8765 15449,'50'-22'42,"56"-32"-42,-84 41 15,-1-1-1,0-1 1,-1-1-1,-1 0 1,0-1-1,-1-2-14,-11 12-2,-1 0-1,0-1 1,-1 0-1,0 0 1,0 0-1,-1-1 1,0 1 0,1-3 2,-4 6-8,1-1 1,-1 1-1,0 0 1,-1-1 0,1 1-1,-1-1 1,0 1 0,-1-1-1,1 1 1,-1-1 0,0 1-1,-1 0 1,1 0 0,-3-4 7,2 2-34,-2 1 0,1 0 0,-1 0 0,0 0 1,0 0-1,-3-2 34,0 1-53,0 0 1,-1 1 0,1-1-1,-1 2 1,-1-1-1,1 1 1,-5-2 52,1 1-67,0 1 1,0 0-1,-1 1 0,0 0 1,-8-1 66,9 3-48,-1 0 1,1 1-1,-7 0 48,1 1-51,-18 3 51,-19 5 7,20 0 78</inkml:trace>
  <inkml:trace contextRef="#ctx0" brushRef="#br0" timeOffset="-148677.63">1756 9030 14711,'0'0'0,"0"6"-6,1-1 0,1 0 0,-1 1 0,1-1 0,0 0 0,0 0 0,1-1 0,0 1 0,0 0 0,0-1 0,0 1 0,1-1 0,-1 0 0,1 0 0,1 0 0,-1-1 0,0 1 0,1-1 0,2 2 6,0-2-1,0 0 0,0 0 0,0 0 0,0 0 0,0-1 0,0-1 0,0 1 0,6 0 1,-2-1 6,0-1 0,0 0 0,0 0 0,0-1 0,6-1-6,13-4 42,-1-1 1,0-2-1,25-10-42,39-17 154,22-16-154,4-9 70,55-40-70,-141 81 1,92-60 17,-100 63 13,-1-2 0,-1-1 0,15-16-31,-33 30 17,0 0 0,0 0 1,0 0-1,-1 0 0,2-4-17,-5 9 0,-1 0 1,1 0-1,-1-1 1,1 1 0,-1 0-1,1 0 1,-1 0-1,0 0 1,0-1 0,1 1-1,-1 0 1,0 0-1,0 0 1,0-1 0,0 1-1,-1 0 1,1 0-1,0 0 1,-1-1-1,1 1 1,0 0 0,-1 0-1,1 0 1,-1 0-1,0 0 1,1 0 0,-1 0-1,0 0 1,0 0-1,0 0 1,0 0 0,0 0-1,0 1 1,0-1-1,0 0 1,0 1-1,-2-2-5,0 1 0,-1-1 0,1 1-1,0 0 1,-1 0 0,1 0 0,-1 1 0,1-1 0,-1 1 0,-1 0 5,-7 0-20,0 1 0,-11 1 20,4 1-23,0 1 0,1 0 0,-1 2 0,-3 2 23,-74 30-103,61-23 90,-73 37 66</inkml:trace>
  <inkml:trace contextRef="#ctx0" brushRef="#br0" timeOffset="-148679.63">2070 9029 14706,'1'1'-1,"0"3"-6,1 0 0,0 0 0,0 0 0,1-1 0,-1 1 0,1-1 0,2 3 7,1 0-9,-1 0 1,2 0 0,-1-1 0,1 0 0,0 0 0,0 0 0,1 0 8,3 1-3,1-1 0,0 0 0,0 0-1,7 1 4,10 1 4,0-2 0,0 0 0,0-2 0,1-1-4,12 0 53,-1-3-1,40-4-52,85-17 162,-116 13-133,0-2 1,-1-2-1,25-11-29,-37 10 8,-1-2-1,-1-1 0,0-1 0,27-20-7,-52 30 19,1 0 0,-1 0 0,-1-1 1,1 0-1,6-10-19,-10 12 24,-1-1 1,0 0-1,0-1 0,0 1 1,-1-1-1,-1 0 1,3-9-25,-2-7 53,-6-1-34,1 19-25,-1 0 0,0 0-1,-1 0 1,0 0 0,0 0 0,-1 0 6,-2-3-27,0 1 0,-1-1 0,0 1 0,-1 0 0,0 1 0,0 0 0,-1 0 0,-2 0 27,-5-4-46,-1 1 0,-12-6 46,7 5-74,-1 1-1,-1 1 1,-12-2 74,8 3-100,-1 2 0,-26-4 100,26 7-51,-17 1 51,6 3-17,29 0-1,-1 1 0,1 1 0,0-1 0,-4 3 18,10-3-7,1 0 0,0 0 0,-1 1 1,1-1-1,0 1 0,0 0 0,0 0 0,0 1 1,1-1-1,-1 1 0,1 0 0,-1 0 0,1 0 1,0 0-1,0 0 0,0 1 0,1-1 0,-1 1 1,0 2 6,0-1-6,1 1 0,1-1 0,-1 1 0,1-1 0,0 1 0,0-1 0,1 1 0,0 0 0,0-1 0,0 1 0,1 1 6,1 4-7,0 1-1,1 0 0,1-1 1,3 8 7,-3-9-19,0-1 0,1-1 1,0 1-1,1-1 0,0 1 1,0-1-1,3 2 19,9 8-39,1-1 1,7 4 38,17 11-29,-30-24 37,0 0-1,10 3-7,-15-7 14,1 0 0,0-1 0,0 0 0,8 1-14,-10-3 14,-1 0-1,0-1 1,0 1 0,1-1 0,-1 0-1,0-1 1,5 0-14,-7 0-4,0 0 0,0 0 0,0 0 0,0-1-1,0 1 1,0-1 0,0 0 0,0-1 4,2 0 7,-1-1 1,0 0-1,0 0 0,-1 0 1,1-1-1,-1 0 0,0 0 1,0-1-8,3-4 18,-1 0 0,-1 0 1,0 0-1,0-3-18,7-21-8,-8 13 17,-1 0-42,-1-12-78,-3 0-49,-2 6-201,-3-12 361,-2-2-181,4 28 81,0 0 0,-5-8 100,-13-22-95,-4 2 81,-3 2 55,26 35-35,2 2-1,-19-24 88,0 1 40,14 19-62,0-1 0,-1 1 0,0-1 1,0 2-1,-6-4-71,12 8 12,0 0-1,0 1 1,0-1-1,0 1 1,0-1 0,0 1-1,0 0 1,0-1-1,0 1 1,0 0 0,0 0-1,0 0 1,-1-1-1,1 1 1,0 0 0,-1 1-12,2-1 6,-1 0 0,0 0 0,0 0 0,0 1 0,0-1 0,1 1 0,-1-1 0,0 0 0,0 1 0,1-1 0,-1 1 0,0-1 0,1 1 0,-1 0 0,1-1 0,-1 1 0,1 0-6,-2 1 5,1 1 1,-1-1-1,1 1 0,0 0 1,0-1-1,0 1 0,1 0 1,-1 0-1,1 0 0,-1-1 1,1 2-6,0 3 4,1 0 0,-1 0 1,1 0-1,0 0 0,1 0 1,0 0-1,3 6-4,4 10 5,11 14-5,-10-17 7,11 21 34,-3-3-5,3 0-1,25 34-35,-39-63 3,-3-3 0,0 0-1,1 0 1,0-1-1,0 1 1,6 3-3,-10-8 5,1 1 0,0-1-1,-1-1 1,1 1 0,0 0 0,0 0-1,0 0 1,0-1 0,0 1 0,1-1-5,-1 1 8,0-1 0,0 0 0,0 0 1,0-1-1,-1 1 0,1 0 0,0 0 1,0-1-1,0 1 0,-1-1 0,1 1 1,0-1-1,0 0-8,1-1 16,0 0 1,0 1-1,0-2 0,-1 1 0,1 0 1,0 0-1,-1-1 0,0 1 1,2-3-17,11-18 67,0-8-45,-5 1-98,0-5-35,-3-3-42,-4 17-3,-2 0 1,-1 0 0,0 0 0,-4-19 155,-6-11-230,7 41 194,0 1 0,0 0 0,-1-1 0,0 1 0,-1 0 36,-4-3-13,-2 2 34,-1 2 44,-3 4 53,13 4-94,1 0 0,-1 0 0,1 0 0,-1 0 0,1 0 0,-1 1 0,1-1 0,0 0 0,-1 1 1,1-1-1,-1 1 0,1-1 0,0 1 0,-1-1 0,1 1 0,0 0 0,0 0 0,-1 0-24,0 1 42,0 0 0,-1 0 0,1 1 0,0-1 0,1 1 0,-1-1 0,0 1 0,0 1-42,-9 26 248,6-4-81,3-12-125,1 0 0,1 10-42,2-6 7,0-1 1,1 1 0,2 7-8,-3-18-6,1 0 0,-1 0 0,4 4 6,-3-5-10,0-1 0,0 1 0,1-1 0,-1 0 0,1-1 0,1 1 0,2 2 10,-4-5-6,-1 0 1,1 0-1,0 0 1,0 0-1,-1 0 1,1-1-1,1 1 1,-1-1 0,0 0-1,0 1 1,0-2-1,1 1 1,-1 0-1,1-1 1,-1 1 0,0-1-1,1 0 1,-1 0-1,1 0 1,-1 0-1,1-1 1,-1 1-1,0-1 1,1 0 0,1-1 5,1 0-43,1-1 0,-1 1 0,-1-1 0,1-1 0,5-3 43,-6 4-61,0-1-1,0-1 1,-1 1 0,0-1 0,3-3 61,-2 2-81,-1-1 1,0 0-1,0 0 1,-1 0-1,0-1 0,0 1 1,0-1-1,-1 0 1,0-3 80,-1 0-133,1 0 0,-2 0 0,0-7 133,-2-8-161,-2 1 36,-6-7 32,-3 2 101,11 27-5,1 1 1,-1 0 0,1 0-1,-1-1 1,0 1 0,0 0-1,0 0 1,0 1 0,0-1-1,-1 0 1,-1-1-4,-4 0-17,-1 3-39,1 3-53,-1 4-69,6-3-25,0 0-60,0 2-50,0 0-39,-2 5-268,-1 6-381</inkml:trace>
  <inkml:trace contextRef="#ctx0" brushRef="#br0" timeOffset="-30627.62">16899 10766 2688,'4'0'322,"0"0"-64,0 0-55,-1 1-47,1-1-21,1 0-41,7 1 70,-7 0-63,1-1 73,-2 0 4,0 1 65,0-1 19,-1 0 62,1 0 69,0 0 77,-1 0-111,-1-1-58,0 0 63,0-1-71,2-3 198,6 0 186,-2 2-190,0-3-35,-2 1-110,-1-1-54,0 1-45,0 0-36,-4 2-131,1 0 0,-1 0 0,1 1 1,-1-1-1,0 0 0,0 0 0,0 0 0,-1 0 0,1 0 0,-1 0 0,0 0 0,0 0 0,0 0-76,1-25 454,0 15-168,-1-1 0,0 1 0,-1-1 1,-1 1-1,0-1 0,-4-9-286,0 5 681,-2-14-681,-1-20 600,-2-4-32,7 40-338,0 0 0,-5-8-230,-1-3 628,-3-16-628,1-3 356,5 6-145,0 1-115,3 12 91,-1 2-60,-13-52 124,11 47-111,0-17 130,0-2 11,0 18-135,-20-60 19,16 54-63,-2-7 112,-1-20-214,-2-5 122,7 31-82,-7-54-74,12 66 67,-1 0 51,1-3 72,1-8-156,0 0 40,-3-2-66,0 4 96,-5-51 154,4 44-143,2 15-40,3 9-57,-6-59 45,-18-102 155,20 141-173,-12-104 62,-1-4 36,-4-27 36,7 41-90,-7-1-42,21 127-3,-6-30 36,-1 0-1,-5-5-45,-23-52 157,22 53-175,3 4-38,2 0 38,-14-77 57,13 57-41,-7-38-76,6 31 73,-1 0 37,-1 0 38,-1 0 39,-5-27-54,-20-127-20,25 146-85,-3 0 50,5 24 15,1-1 42,1-2 10,-1 0-83,1 8-25,-9-46 146,4 0-56,-1-40-53,5-11 4,7 55 99,4 0-71,8-191-138,2 158 119,10-51-9,-15 132 34,4-5-34,-1 3 105,-1-3-105,-3 10-1,4-44-20,-6 23-32,1-14-6,1-1 56,1 0 51,-2-1 41,-4-38-148,5-128-15,11 83 65,-4 65-26,-4 0-49,1-1 162,3-1 1,6-4-79,7-22-35,-1 28-175,20-46 210,-24 78 0,0-1 61,19-51 65,8 2-81,-17 38-72,-1 0-53,-16 38 98,16-42-37,15-33-79,-19 52 64,2 0 37,11-16 95,8-9-99,43-72-108,-43 88 91,0 5 48,-1-2-39,34-43-31,-22 33 48,118-144-8,-157 194 0,-2-2 0,0 1 0,8-16 0,75-132 8,-31 71-30,-17 35-49,9-4-27,-8 9 47,-15 19 88,21-17 87,-8 8-56,-31 28-71,41-39 23,31-24 59,-73 65-89,-1 0 0,2-3 10,47-60-131,-35 41 100,0 2 58,75-97-62,-38 45 6,-27 44-10,24-19-109,-5 4 15,-18 18-79,-12 15-2,-4 4-61,-12 11 92,0 0-37,9-6-239,-11 8 179,1 1-35,-1-1-40,1 1-42,0 0-44,0-1-47,-4 4 27,1 0-60,-1-1-70,0 2-78,0-1-89,1 1-96,-1 0-106,0 1-114,2 0-400,2-1-828</inkml:trace>
  <inkml:trace contextRef="#ctx0" brushRef="#br0" timeOffset="-29815.06">18146 10466 1664,'1'0'409,"3"1"-178,13 1 128,-7 0-133,-5-2-60,-1 1 48,0 0 103,0 1 225</inkml:trace>
  <inkml:trace contextRef="#ctx0" brushRef="#br0" timeOffset="-27330.51">18217 10479 6048,'8'3'904,"-1"-1"-113,1-1-95,-1-1-74,-6 0-553,1-1 255,0 1-69,0-2 67,2-3 102,-3 2-208,-1 1 66,1-1 93,-2-4-120,1-1-35,-1-7 125,-1 4-156,0 0-47,-2-11 43,-3-14 31,5 23-113,1 1 39,-1-20 98,-2-57 170,3 70-292,1-1 37,-3-38-64,-5 0 54,-4 1 64,-2-1 76,13 54-258,-8-35 155,1 1-68,-13-89 60,15 72-52,-2 4 36,-7-25 129,4 26-103,4 14-56,-1 0-40,-8-37 6,-17-77 12,22 91-37,-1 0-40,-31-159-7,27 144 55,-2 1 89,-3-4-20,11 46-100,-8-14-46,-2 1 19,-30-74-1,-4-56 148,22 66 4,-15-22-170,13 39 97,3-4-38,-22-94-39,32 90 204,5-1-1,1-46-223,6 53 108,3 43-50,2 0-43,-8-115-93,9 93 78,2 30 35,0-1 36,-1-14-1,-1 14-83,-1 0-33,-6-73-88,8 69 113,-5-25 79,-2-50 87,3 1-114,0 4-12,5 37 21,1 29-72,0-45 35,5-127 101,-3 114-102,-2 38-121,5-7 119,7-24 158,11-33-158,-12 84 1,2-1-38,5-23 22,0 0 34,8-39 59,-6 38 91,8-14-169,40-95 119,-37 105-121,-21 57-51,1 0-1,2 0 1,2-1 53,11-15-37,-5 7 18,-2-2 1,12-30 18,30-52 68,-32 62 77,19-47-145,-29 55-11,-7 21-122,11-20 133,-7 16-31,6-17 49,1-2 15,-6 17-42,-2 8-44,0 0 38,6-8 73,-2 0 0,13-31-58,1-17 12,10-23 2,-29 72-35,7-7 21,8-10 89,10-7-89,79-91 28,-71 94-30,-18 21-21,-1-2-37,9-11 35,9-11-115,35-54 140,87-123 117,-100 134-119,-39 53-113,23-26 115,45-51-6,-29 34-10,46-43 16,26-11-200,-93 95 161,0 0 38,10-17 34,-13 14-29,-13 18-35,25-22 33,9-15-2,-22 22-19,2 0-55,-3 5 46,31-29-81,-49 46 131,0 0 61,-14 12-106,0 0-1,-1 0 0,6-12 24,-4 6-62,11-12 62,-7 10 22,13-14-21,-24 30 7,-1 1 0,1 0 0,0 0 1,0 0-1,1 1-8,-4 1 11,10-6 38,5-4-44,-14 9-6,-1 1 0,1-1 0,-1 1 0,0-1 1,0 1-1,0-1 0,1-2 1,1-7 31,-6 5-158,-3-1 49,-1 1 52,0 1 55,0 2 73,1-1-33,-7-3-12,1 2-108,1 1-1,-11-3 52,12 4 16,-1 0 45,-7-1-25,-33-7 16,32 6-47,0 0-1,0-2 1,0 0 0,-15-8-5,-14-9 75,23 12-54,-22-7-21,35 15-25,-74-27-133,57 20 154,3-1 47,-46-17-6,57 23-37,-1 1 0,1 0 0,-12-1 0,-10-3 0,20 4 3,-26-8-26,15 0-42,14 6 46,0 0 0,-1 1 0,0 1-1,-15-4 20,3 1-49,1-1-38,14 4 86,0 1 36,-15-5 73,11 1-96,-6-1-85,13 6 6,0 0 1,0 1-1,0 0 0,-9 0 67,1 0-35,1 2 53,-5-2-11,18 1-9,1 0 1,-1 1 0,1 0 0,-1 0 0,1-1-1,-1 1 1,1 1 0,-1-1 0,1 0-1,-1 1 1,1-1 0,-1 1 0,1-1-1,-1 2 2,-34 10-74,-3 2-44,9 2 79,6-1-72,0 0 1,-4 7 110,-3 2-61,26-20 57,-12 9-96,7-5 12,-1 1-32,2 1-48,0 1-60,-11 21-267,1 1-18,5-13 212,2-2 40,-2 3-35,-24 42-565,13-18 258,4-5 62,0 0-52,11-20 289,-8 15-258,-1 3-78,-1 2-85,0 2-89,5-9 164,1 0-33,-21 41-778,11-23 522,4-10 249,-2 1 39,-5 9-91,-16 25-327</inkml:trace>
  <inkml:trace contextRef="#ctx0" brushRef="#br0" timeOffset="210877.81">18846 715 3072,'-7'3'438,"-1"1"-53,0 0-57,0 1-60,0-1-62,1 0-66,1 0-69,1-1-72,-6 9 269,9-10-232,-11 15 76,-1-1-38,-15 16-7,-23 26-32,1 3-48,-25 32-112,22-28 39,18-20 59,-15 17 43,-23 33 64,-36 43 46,34-48-119,-37 33 31,-17 19 89,-2 18 93,44-53-72,-93 119 132,89-109-90,21-31-82,37-50-72,-8 6-36,31-33-107,17-18-21,18-18 118,-1-2 39,22-30 115,60-71 354,-8 28-66,41-48 96,-1-4-107,-1-2-95,0 0-83,-31 34-105,-1 2-39,20-22-17,50-59 25,-57 74-77,-113 122-22,66-74 69,-55 59-30,-1-1 32,-1 0 46,-3-2 56,-9 22-156,0-1-1,-1 1 0,1 0 1,0-1-1,-1 1 1,1-1-1,-1 1 1,0-1-1,0 1 1,0-1-1,1 1 1,-1-1-1,-1 1 1,1-1-1,0 1 1,0-1-1,-1 1 1,1-1-1,0 1 1,-1-1-25,1 2 8,-1 0 0,1-1 0,-1 1 0,1 0 0,-1-1 0,1 1 0,0 0 0,-1 0 0,1 0 0,-1-1 0,1 1 0,-1 0 0,1 0 0,-1 0 0,1 0 0,-1 0 1,1 0-1,-1 0 0,1 0 0,-1 0 0,0 0 0,1 0 0,-1 0-8,-8 3 50,-4 3-39,-7 5 10,1 1 0,-11 10-21,1 2-34,-8 9 34,-85 93-136,109-112 125,-177 188-58,-8 12 68,63-72 77,95-100-4,1 0-37,-41 45-52,8-7-72,-88 108-211,99-117 255,48-57-6,-1 0-45,10-12-25,4-6 80,5-8 11,1 1 13,0 0 0,7-7 17,24-25 7,0 2 26,135-150 212,-39 52-38,-16 16-30,-51 49-75,10-11-29,1 1-40,5-10 97,-44 44-6,-1 1 52,7-9 114,-15 19-10,-13 15 0,-11 16-137,-4 8-37,-8 10 18,-15 16-95,-10 11-42,-43 54-102,-49 43-123,61-67 133,1 2 35,-74 89-53,-17 18 65,-19 23 84,139-162-11,-290 338 161,111-122 7,126-148-49,3-5 41,-69 80 246,26-31 1,21-29-44,71-84-288,0 1 69,-10 14-159,33-35 18,-10 16-18,14-20-21,1 2-1,-5 12 22,9-22-15,1 0 0,0 0 0,0 0-1,0 0 1,1 1 0,-1-1 0,1 2 15,0-5-7,0 0 0,0-1 0,0 1 0,0 0 1,0-1-1,1 1 0,-1 0 0,0-1 0,0 1 1,1-1-1,-1 1 0,0-1 0,1 1 0,-1 0 1,1-1-1,-1 1 0,0-1 0,1 0 1,0 1 6,-1-1-6,1 1 1,0-1-1,-1 0 1,1 1 0,0-1-1,-1 0 1,1 0 0,0 0-1,-1 0 1,1 0 0,0 0-1,-1 0 1,1 0 0,0 0-1,-1 0 1,1 0 5,3-1-22,0 0 0,-1 0 0,1 0 0,0 0 0,-1-1 0,1 0 22,25-13-157,-2-3 42,-1-1 39,-1-2 33,21-24 40,-1-4 80,0 0 43,5-3-35,5-5-20,0-2-33,1-1-35,-2-3-38,18-23-28,-4-3 76,10-22 65,31-61 84,-51 76-84,0 0 33,122-192 304,-132 217-286,1 2-50,1 0-41,1 0-36,-8 11-22,8-9 33,98-113 112,-82 105-96,-23 28-3,6-6-10,-20 16 45,-25 31 4,-14 17 16,-31 40 65,0-1-74,-18 20-62,-82 93-86,-6 9 27,3 4 39,-57 70 47,-9-11 51,162-186-70,-24 22 88,-1 1 13,26-24-84,8-7-60,1 1-69,25-31 56,20-22 40,73-80-44,86-112 108,4-3 67,-65 79-28,152-169 250,-151 174-219,17-18-47,-107 120-80,165-191 31,-123 137-28,-1-2 37,-20 25 18,0 1 34,23-35 154,-31 43-74,-1 0 39,-13 16 208,4-12-422,-8 15 185,1 2 34,-9 14-134,-3 3-50,-1 4-35,0 0 0,0 0-1,0 0 1,0 0 0,0 0-1,0 0 1,0 0 0,0-1-1,0 1 1,-1 0-1,1 0 1,0 0 0,0 0-1,0 0 1,0 0 0,0 0-1,0 0 1,0 0 0,0 0-1,0 0 1,0 0-1,0 0 1,0 0 0,0 0-1,-1 0 1,1 0 0,0 0-1,0 0 1,0 0 0,0 0-1,0 0 1,0 0-1,0 0 1,0 0 0,0 0-1,0 0 1,0 0 0,-1 0-1,1 0 1,0 0 0,0 0-1,0 0 1,0 0-1,0 0 1,0 0 0,0 0-1,0 0 1,0 0 0,0 0-1,0 0 1,0 0 0,0 0-1,0 1 1,0-1-1,-1 0 1,1 0 0,0 0-1,0 0 1,0 0 0,0 0 0,-10 9-68,3-1 80,-25 41-5,8-13-35,-56 77-134,-5-3 84,-92 103 44,97-118 14,-138 161-73,-6-3 85,76-96 47,-85 77-77,121-122 30,3-2 36,41-36-130,39-38 14,5 2-47,22-32-19,7-7 95,9-7-11,4-4 43,-1-1 0,-1-1 0,1-1 27,46-49-48,-20 19 39,440-473 44,-295 311-38,-154 170-6,187-213-110,-96 95 139,-10 11 21,-36 51-54,215-224 27,-215 234 33,-1 0 52,-68 72-45,0 0-20,-4 5 22,-2 2 34,-2 1 54,-16 22-61,-2 3-56,-14 19-35,-62 98 4,52-77 13,-53 77 28,-24 33-53,-29 30-21,-382 514-86,398-540 141,-276 382 103,262-353-126,18-28 10,19-31 54,24-27-1,82-119-58,-25 39-29,3-2-53,11-17-57,1 0 0,-4 13 139,8-10-242,7-23 238,0 1 0,0-1 0,0 0 0,0 0 0,0 0 0,0 0 0,0 1 0,0-1 0,0 0 0,0 0 0,0 0 0,0 0 0,0 1 0,0-1 0,0 0 0,0 0 0,0 0 0,0 0 0,1 1 0,-1-1 0,0 0 1,0 0-1,0 0 0,0 0 0,0 0 0,0 0 0,0 1 0,1-1 0,-1 0 0,0 0 0,0 0 0,0 0 0,0 0 0,0 0 0,1 0 0,-1 0 4,1 0-15,-1 0 0,1 0-1,0-1 1,0 1 0,0-1 0,-1 1 0,1-1 0,0 1 0,-1-1 0,1 1 0,-1-1 0,1 0 0,0 0 15,23-26-112,1-5 66,9-13 39,46-52 39,-71 86-33,308-391-46,-266 333 47,152-199 10,-161 217 0</inkml:trace>
  <inkml:trace contextRef="#ctx0" brushRef="#br0" timeOffset="210878.81">17398 2591 15895,'83'-102'22,"32"-42"-40</inkml:trace>
  <inkml:trace contextRef="#ctx0" brushRef="#br0" timeOffset="210876.81">17601 2340 15899,'15'-19'-2</inkml:trace>
  <inkml:trace contextRef="#ctx0" brushRef="#br0" timeOffset="210874.81">17644 2286 15894,'131'-164'-17,"90"-133"53,-64 85 17,-50 70-46,-49 66 33,1-2-40,72-92-41,-44 57 63,-14 20 79,-37 47-11,0 1 34,-14 19 185,-12 16-96,-10 12-119,-7 7-6,-32 38-36,2 2-44,-36 52-83,-65 110-170,102-155 222,-92 142-110,-32 36 79,-17 32 28,6-21 16</inkml:trace>
  <inkml:trace contextRef="#ctx0" brushRef="#br0" timeOffset="210872.81">17769 2285 16505,'-1'1'0</inkml:trace>
  <inkml:trace contextRef="#ctx0" brushRef="#br0" timeOffset="210870.81">17558 2585 16491,'-5'6'-1</inkml:trace>
  <inkml:trace contextRef="#ctx0" brushRef="#br0" timeOffset="210868.81">17385 2823 16434,'-23'32'-8,"-166"247"-29,14-38 42,172-238-5,-155 208 59,26-37 37,29-42 16,26-36-32,29-35-11,32-40-87,31-37-76,23-42-13,24-37 49,36-38-22,32-41 21,21-32 59,16-33 48,97-117 30</inkml:trace>
  <inkml:trace contextRef="#ctx0" brushRef="#br0" timeOffset="210866.81">17539 2591 16553,'19'-26'3</inkml:trace>
  <inkml:trace contextRef="#ctx0" brushRef="#br0" timeOffset="210864.81">17765 2285 16501,'4'-5'-1</inkml:trace>
  <inkml:trace contextRef="#ctx0" brushRef="#br0" timeOffset="210862.81">17805 2231 16485,'66'-89'-27,"78"-94"-5,79-84 62,-13 16-1,-56 58 4,-89 108 30,-17 18 68,-34 45-31,-2-1 63,-11 18-102,-5 5-20,1 2-38,-1 0 0,1-1 0,-1 1 0,1 0 0,0 0-1,0 1 1,0-1 0,-2 2-3,-25 28-36,26-28 33,-31 38-38,1 1-1,1 4 42,-55 92-62,66-102 52,-86 134-1,-25 37-5,-37 58-53,58-89 26</inkml:trace>
  <inkml:trace contextRef="#ctx0" brushRef="#br0" timeOffset="210860.81">17457 2949 16652,'-20'29'-2,"-126"166"50,126-169-55,-42 56 12,-80 106 68,59-73-85,25-33-69,2-1-89,44-63-134,12-18 157,11-15-90,13-16 80,4-6 71,16-24 25,29-55-24,19-35 26,18-33 59,19-25 59,-113 185-49</inkml:trace>
  <inkml:trace contextRef="#ctx0" brushRef="#br0" timeOffset="210858.81">17874 2231 15698,'141'-197'30,"26"-12"50,-15 28 10,-17 29-31,183-210-16,-301 345-43,-30 34 0,-36 33 0,14-13 0,-9 16 0,-57 83-16,-32 32-54,-33 41 33,-139 193 72,270-356-18</inkml:trace>
  <inkml:trace contextRef="#ctx0" brushRef="#br0" timeOffset="210856.81">17397 2949 16303,'-94'131'91,"-61"96"112,31-40-33,30-40-26,28-38-58,48-81-56,11-17-13,0 0 0,0 1 0,1-1 1,1 1-1,0 0 0,0 2-17,5-14 1,0 0-1,0 0 1,0 0 0,0 0-1,1 0 1,-1 0 0,0 0-1,0 0 1,0 0 0,0 0-1,0 0 1,0 0 0,0 0-1,0 0 1,0 0 0,0 0-1,0 0 1,0 0 0,0 0-1,0 0 1,0 0 0,1 0-1,-1 0 1,0 0 0,0 0-1,0 0 1,0 0 0,0 0-1,0 0 1,0 0 0,0 1-1,0-1 1,0 0 0,0 0-1,0 0 1,0 0 0,0 0-1,0 0 1,0 0 0,0 0-1,0 0 1,0 0 0,0 0-1,0 0 1,0 0 0,0 0-1,0 0 1,0 0 0,0 1-1,0-1 1,0 0 0,0 0-1,0 0 1,0 0-1,9-10 28,105-132-113,-15 14 111,21-32 70,29-27-64,-92 116-36,116-145-15</inkml:trace>
  <inkml:trace contextRef="#ctx0" brushRef="#br0" timeOffset="210854.81">18093 2232 17195,'30'-39'-1,"322"-413"28,-180 223 42,-22 30-74,-23 35 10,-29 35 54,23-49 85,-114 167-137,13-23 6,-19 31-5,0 1 0,0 0 0,0-1 0,0 1 0,0-1-1,-1 1 1,0-1 0,1 1 0,-1-1 0,0 1-1,0-1-7,0 3 2,0-1-1,0 1 0,0 0 0,0 0 0,0 0 0,0 0 0,0 0 0,0 0 0,0 0 0,0-1 0,0 1 0,0 0 1,0 0-1,0 0 0,0 0 0,-1 0 0,1 0 0,0 0 0,0 0 0,0-1 0,0 1 0,0 0 0,0 0 0,0 0 0,0 0 1,0 0-1,0 0 0,-1 0 0,1 0 0,0 0 0,0 0 0,0 0 0,0 0 0,0 0 0,0 0 0,0 0 0,-1 0 1,1 0-1,0 0 0,0 0 0,0 0 0,0 0-1,-8 6 29,-22 36-45,-28 31-53,-22 32-33,-31 40 65,-20 38 69,-15 37 32,-11 29-80,46-76-19,-79 123-9</inkml:trace>
  <inkml:trace contextRef="#ctx0" brushRef="#br0" timeOffset="210852.81">17711 2967 17430,'-94'156'25,"-32"52"-41,14-35-10,23-36 20,72-110 4,-30 47-27,7-2-36,28-46 15,7-16-28,50-77-2,-18 27 43,45-73-11,28-41-11,34-40 6,-49 72 45,51-72 37</inkml:trace>
  <inkml:trace contextRef="#ctx0" brushRef="#br0" timeOffset="210850.81">18287 2303 17082,'40'-49'4,"616"-704"-67,-635 731 68,55-66 82,-57 65-31,-2-2-1,10-16-55,-24 33 34,-3 8-34,0 0 1,0 0-1,0 0 0,0 0 0,0 0 1,0 0-1,0 0 0,0 0 0,0 0 0,0 0 1,0 0-1,0-1 0,0 1 0,0 0 1,0 0-1,0 0 0,0 0 0,0 0 1,0 0-1,0 0 0,0 0 0,0 0 0,0 0 1,0 0-1,0 0 0,-1 0 0,1 0 1,0 0-1,0 0 0,0 0 0,0 0 1,0 0-1,0 0 0,0 0 0,0 0 0,0 0 1,0 0-1,0 0 0,0 0 0,0 0 1,0 0-1,0 0 0,-1 0 0,1 0 1,0 0-1,0 0 0,0 0 0,0 0 0,0 0 1,0 0-1,0 0 0,0 0 0,0 0 1,0 0-1,0 0 0,0 0 0,0 0 1,0 0-1,0 0 0,0 0 0,0 0 0,-4 3 1,0-1 0,0 1 0,1 0 0,-1 0 0,-1 3-1,-51 53 11,-36 40 37,-30 39-16,-18 38-21,-25 37 10,71-93-17,-70 95-51</inkml:trace>
  <inkml:trace contextRef="#ctx0" brushRef="#br0" timeOffset="210848.81">17842 2966 17295,'-127'193'14,"-123"188"-12,120-191-28,32-43 20,27-38 6,49-74 0,1 3 0,19-34 0,0-1 0,0 1 0,1-1 0,-1 1 0,1 0 0,0 0 0,0 0 0,1-1 0,-1 4 0,1-7 0,0 0 0,0 0 0,0 1 0,0-1 0,0 0 0,0 0 0,0 0 0,0 1 0,1-1 0,-1 0 0,0 0 0,0 0 0,0 1 0,0-1 0,0 0 0,0 0 0,0 0 0,1 0 0,-1 1 0,0-1 0,0 0 0,0 0 0,1 0 0,-1 0 0,0 0 0,0 0 0,0 1 0,1-1 0,-1 0 0,0 0 0,0 0 0,0 0 0,1 0 0,-1 0 0,0 0 0,1 0 0,0 0 0,0-1 0,0 1 0,0 0 0,0 0 0,-1-1 0,1 1 0,0-1 0,0 1 0,0-1 0,-1 1 0,2-1 0,6-7-4,0 1 0,0-1 0,-1-1 0,1-1 4,56-76-69,27-43 42,37-45 91,29-33 70,16-29-38,17-23-58</inkml:trace>
  <inkml:trace contextRef="#ctx0" brushRef="#br0" timeOffset="210846.81">18325 2480 17571,'266'-363'55,"-86"132"-44,-22 44 10,-26 36-32,-24 32-69,-56 59 34,-26 28 50,-20 24 28,1 0 0,-2-1 0,0 0 0,3-4-32,-7 3 20,-1 10-20,0 0 0,0 0-1,0 0 1,0 0-1,0 0 1,0 0 0,-1 0-1,1 0 1,0-1 0,0 1-1,0 0 1,0 0-1,-1 0 1,1 0 0,0 0-1,0 0 1,0 0-1,0 0 1,0 0 0,-1 0-1,1 0 1,0 0-1,0 0 1,0 0 0,0 0-1,-1 0 1,1 0-1,0 0 1,0 0 0,0 1-1,0-1 1,-1 0 0,1 0-1,0 0 1,0 0-1,0 0 1,0 0 0,0 0-1,0 0 1,-6 4-9,1 0 0,0 0 0,1 0 1,-1 0-1,1 1 0,-2 1 9,-58 72-27,-31 36 38,72-86-13,-82 97-28,-42 70-34,-16 28 90,-152 222 150</inkml:trace>
  <inkml:trace contextRef="#ctx0" brushRef="#br0" timeOffset="210844.81">18019 2966 17722,'-83'123'-21,"-50"97"-1,128-211 22,-114 191 54,19-34 74,63-103-18,3-5 40,25-41-96,-19 30 139,-28 51 167,30-50-238,3 1-55,13-22 23,10-27-89,0 0 0,0 0 0,0 0 0,0 1 0,0-1 0,0 0-1,0 0 1,0 0 0,0 0 0,0 0 0,0 0 0,0 0 0,0 0-1,0 0 1,0 0 0,0 0 0,0 0 0,0 0 0,0 1-1,0-1 1,0 0 0,0 0 0,0 0 0,0 0 0,0 0 0,0 0-1,0 0 1,0 0 0,1 0 0,-1 0 0,0 0 0,0 0 0,0 0-1,0 0 1,0 0 0,0 0 0,0 0 0,0 0 0,0 0 0,0 0-1,0 0 1,0 0 0,1 0 0,-1 0 0,0 0 0,0 0 0,0 0-1,0 0 1,0 0 0,0 0 0,0 0 0,0 0 0,0 0 0,0 0-1,0 0 1,0 0 0,1 0-1,5-6 53,5-9 19,-2-1 1,0 1 0,2-8-73,10-18 91,42-68 74,28-33-10,23-38-22,153-237 123,-162 254-175</inkml:trace>
  <inkml:trace contextRef="#ctx0" brushRef="#br0" timeOffset="210842.81">18363 2537 20314,'161'-211'-49,"-17"22"10,-51 63 47,1-1 58,-2 7 69,-65 85-85,-20 26-54,0 0 1,1 0-1,3-2 4,-1 6-27,-10 5 27,0-1-1,0 2 0,1-1 0,-1 0 1,0 0-1,0 0 0,0 0 0,1 0 1,-1 0-1,0 0 0,0 0 1,0 0-1,0 0 0,1 0 0,-1 0 1,0 0-1,0 0 0,0 1 0,0-1 1,0 0-1,1 0 0,-1 0 0,0 0 1,0 0-1,0 0 0,0 1 0,0-1 1,0 0-1,0 0 0,0 0 0,0 0 1,0 1-1,0-1 0,0 0 0,1 0 1,-1 0 0,-1 4-6,1-1 1,-1 0 0,1 0-1,-1 1 1,0-1 0,0 0-1,-1 0 1,1 0 0,-1 0 5,-17 34-65,-2 0 0,-15 19 65,12-21-20,-68 109-54,-46 76-41,23-36 91,-2-2 45,31-58-9</inkml:trace>
  <inkml:trace contextRef="#ctx0" brushRef="#br0" timeOffset="210840.81">18206 2967 20067,'-114'164'18,"-213"305"83,201-285-129,84-126-27,-2 1-43,6-9-142,19-23-70,13-23 153,6-4 153,-1 0-1,1 0 0,0-1 1,0 1-1,0 0 1,-1 0-1,1 0 1,0 0-1,0 0 0,0 0 1,0 0-1,0 0 1,-1-1-1,1 1 1,0 0-1,0 0 1,0 0-1,0 0 0,0 0 1,0 0-1,0-1 1,0 1-1,-1 0 1,1 0-1,0 0 1,0 0-1,0-1 0,0 1 1,0 0-1,0 0 1,0 0 4,1-16-135,5-2 55,12-22 13,-15 34 61,53-97-29,16-14 35,70-95-20,0 0 21,-17 3 3,-83 131 11</inkml:trace>
  <inkml:trace contextRef="#ctx0" brushRef="#br0" timeOffset="210838.81">18327 2519 18830,'173'-337'-4,"-84"152"76,-34 58-53,-21 44 5,50-111-21,-32 75 66,-30 73-8,2 0-45,1 2-41,1-1-35,13-23-87,-1-3-50,10-24-7,31-53-222,-76 142 421,64-122-208,-32 48 93,-16 26 90,-16 41 50,0 0-1,-1 0 0,0 0 0,-1-7-19,-1-12 9,0 27-24,-1 0 1,1 0-1,-2 1 0,1-1 1,0 0-1,-1 0 1,0 1-1,0-1 0,-1 1 1,1 0-1,-2-3 15,1 4-37,0-1 0,0 1 0,0-1-1,-3-1 38,4 3-47,-1 0 0,0 0-1,0 0 1,0 1 0,0-1-1,0 1 1,-3-1 47,2 0-58,-1 1 1,0 0 0,0 0-1,0 0 1,-1 1 57,-15 0-154,1 3 41,13-2 72,-5 2-8,10-3 47,0 1-1,0-1 0,0 0 0,0 0 1,0 0-1,0-1 0,0 1 0,-2-1 3,-27-4-20,22 4 13,1 0 1,-1 0 0,1-1-1,0-1 1,0 1 0,-3-2 6,6 1-5,-12-3-86,10 2 31,2-5 65,4-1 27,1 3-43,0 2-35,0 5 51,0-1 1,0 0 0,1 1 0,-1-1 0,0 0 0,0 1 0,1-1 0,-1 0 0,0 1 0,1-1 0,-1 1 0,1-1 0,-1 1 0,1-1 0,-1 1 0,1-1 0,-1 1 0,1-1 0,0 1 0,0-1-6,3-2 25,0-1-36,6-10-51,4 1 71,20-9 57,-21 15-78,-2-1-48,2-2 0,7-6 66,9-7 35,-19 16-60,1 0-34,7-2 25,9-4 83,2 0 31,-11 3-71,-21 13 101,0 2-64,-3 5 20,-53 30 2,46-31-72,0-1 0,-1 0 0,1-1 0,-2 0-1,1-1 1,-13 3-2,-1 0 42,14-5-4,0 1-1,-8 4-37,13-5-14,-1 0 0,1 0-1,-1-1 1,-1 0 14,9-2-3,0 0 0,0-1 0,0 0 0,-1 1 0,1-1 0,0 0 0,0 0 0,0 0 0,0 0 0,0 0 0,0-1 1,0 1-1,-1-1 0,1 1 0,0-1 0,0 0 0,0 1 0,1-1 0,-1 0 0,0 0 0,0 0 0,-1-2 3,-1-3-24,1-5 78,3-2 0,1 4-77,-1 4-40,0 0-52,-1 5 194,-4 0-20,5 0-57,0 0 0,0 0 0,-1 0 0,1 0 0,0-1 0,0 1 0,0 0 0,-1 0 0,1 0 0,0 0 0,0 0 0,0 0 0,-1 0 0,1-1 0,0 1 0,0 0 0,0 0-1,0 0 1,-1 0 0,1-1 0,0 1 0,0 0 0,0 0 0,0 0 0,0-1 0,0 1 0,0 0 0,0 0 0,0 0 0,-1-1 0,1 1 0,0 0 0,0 0 0,0-1 0,0 1 0,1 0-2,0-7 30,5 2-55,5-2-66,-2 1 15,-8 5 71,1 0-1,-1 0 0,0 1 0,0-1 0,0 1 0,1-1 0,-1 1 0,0 0 0,1-1 0,0 1 6,13-1-1,-2 1 67,-3-4 78,-7 3-136,1-1-1,-1 1 1,0-1 0,1 1-1,-1 0 1,1 0 0,1 0-8,2 0 2,0 0 1,1 1 0,-1 0 0,6 0-3,9 1 26,1-4 48,-22 3-71,0 0 0,0 0 0,0-1-1,0 1 1,0 0 0,0 0 0,0 0 0,0 0-1,0 0 1,0 0 0,0 1 0,0-1 0,0 0-1,0 0 1,0 1 0,0-1 0,0 0 0,0 1-3,0 0 6,1 0-1,-1 0 1,0 0 0,0 1 0,0-1 0,-1 0 0,1 0-1,0 1 1,0 0-6,4 7-12,2 2-24,4 6-5,-2 6 43,-8-23-2,14 41 31,10 23 97,-10-33-95,2-1-60,-5-11-41,2-1-50,-2-1 166,4 10 81,-1-2-32,-4-9-94,-11-16 0,1 1 0,-1-1 0,0 0-1,0 0 1,0 0 0,0 1 0,1-1-1,-1 0 1,0 0 0,0 1 0,0-1 0,0 0-1,0 0 1,0 1 0,0-1 0,1 0 0,-1 0-1,0 1 1,0-1 0,0 0 0,0 1 0,0-1-1,0 0 1,-1 0 0,1 1 0,0-1-1,0 0 1,0 0 0,0 1 0,0-1-3,-9 2 80,-13-6 55,-1-4-110,1-1 0,0-1-1,-10-6-24,-6-6-18,-17-10-77,1-4-90,10 3-176,-4-3-51,13 13 182,-1 0 144,-21-12 85,34 19-24,4 4-11,14 9 23,0 0-1,0 0 1,0 0-1,1-1 1,0 0-1,-1 1 1,1-1-1,-1-3 14,4 7-8,1-1-1,0 1 1,-1-1 0,1 0-1,0 1 1,-1-1-1,1 1 1,0-1 0,0 0-1,0 1 1,-1-1-1,1 0 1,0 1 0,0-1-1,0 0 1,0 1-1,0-1 1,0 1 0,0-1-1,1 0 1,-1 0 8,0 1-5,1-1 0,-1 0 0,1 0 0,-1 1 0,1-1 0,-1 0 0,1 1 0,-1-1 0,1 1 0,0-1 0,0 1 0,-1-1 0,1 1 0,1-1 5,13-5 17,1 3 68,9 3 12,12 8-49,-16-3-33,10 2-15,73 18-176,-53-11 124,2-2 36,41 12 66,-67-16 13,-1 1-1,11 6-62,-17-6 21,99 41 38,-58-26 31,-29-10 34,0 1 1,0 3-125,7 6 82,47 40-118,-57-42 88,1-1 0,1-2 0,20 10-52,7 3-19,-40-21 67,26 16 128,-31-17-154,-11-9 31,-2-1-5,0 0 27,-3 4 6,-4 0-49,6-3-17,-6 3 3,0-1 0,0 0 0,0 0 0,-1 0 0,0-1 0,1 0 0,-1-1 0,0 1 0,-6-1-18,0 1 18,1 1-1,-10 2-17,-5 6 26,1 0-1,-25 15-25,5-4-24,-19 11-68,-83 52 66,115-63-4,-18 17 30,-31 29 3,56-45 3,-112 104 113,49-39-115,40-37-64,-2-1-62,44-42 94,-5 3 27,-5 5-12,9-7-83,19-23-22,8-12 1,13-8-5,18-23 57,4-10 35,52-68-68,-41 43 67,147-240-97,-201 317 127,-2 4 3,-1-1 0,0 0 1,-1 0-1,0 0 0,3-11-2,-9 22 2,1 0 0,-1 0 1,0 0-1,0-1 0,1 1 0,-1 0 0,0 0 0,0-1 0,0 1 0,0 0 0,0 0 1,-1 0-1,1-1 0,0 1 0,0 0 0,-1 0 0,1 0 0,-1 0 0,1-1 0,-1 1 1,0 0-1,0 0 0,1 0 0,-1 0 0,0 0 0,0 1 0,0-1 0,0 0 0,0 0 1,0 0-1,0 1 0,0-1 0,0 0-2,-2 1 1,1-1 1,-1 0-1,1 1 0,-1 0 1,0-1-1,1 1 1,-1 0-1,1 0 0,-1 0 1,0 1-1,1-1 1,-1 0-1,1 1 0,-1 0 1,-1 0-2,-4 2 4,0 0 0,0 1 0,1 0 0,-1 0 0,1 1 0,-5 3-4,-10 10 5,-7 8-5,5-4 8,-2 1 35,-42 37 53,23-18-76,9-5-51,3 0-59,28-32 155,1 1-57,-4 3-91,1-1-169,7-7 137,1-2 15,3-3 25,3-4 40,27-34-118,-21 25 82,11-12 71,2 2 13,-10 13-78,13-10 65,-18 17-17,0-1 0,0 1 0,6-2 17,-9 6 13,0 0 0,0 0 0,4-1-13,-10 3 15,1 1 0,-1-1-1,1 1 1,-1-1 0,1 1 0,-1 0 0,1 0 0,0 0 0,-1 0-1,2 1-14,-3-1 9,1 0 0,-1 1-1,0-1 1,0 1-1,0-1 1,0 1 0,0-1-1,0 1 1,0 0 0,0-1-1,0 1 1,0 0-1,0 0 1,-1 0 0,1 0-1,0 0 1,0 0-1,-1 0 1,1 0 0,-1 0-1,1 0 1,-1 0 0,1 0-9,0 5 29,1-1 1,-1 1 0,0 0 0,0-1 0,-1 1 0,1 0 0,-1 0 0,-1-1 0,0 2-30,-3 22 86,-3 0-36,-2 2 41,-5 9-91,-31 65 267,38-90-231,-9 24 40,6-12-57,-2 5-55,11-25-20,7-12 13,-4 3 41,30-30 25,12-19 69,14-15 33,-44 52-117,1 0 0,1 1-8,34-27-65,17-13 3,0 3 50,-63 48 21,0-1 1,1 1-1,-1-1 0,0 1 1,1 1-1,2-2-9,-6 3 1,0 0 0,-1-1-1,1 1 1,0 0 0,-1 0 0,1 0-1,0-1 1,-1 1 0,1 0 0,0 0 0,0 0-1,-1 0 1,1 0 0,0 0 0,0 0-1,-1 1 1,1-1 0,0 0 0,-1 0-1,1 0 1,0 1 0,-1-1 0,1 0 0,0 1-1,-1-1 1,1 1 0,-1-1 0,1 0-1,-1 1 1,1-1 0,-1 1 0,1-1 0,-1 1-1,1 0 1,-1-1 0,0 1 0,1-1-1,-1 1 1,0 0 0,1-1 0,-1 1 0,0 0-1,0-1 1,0 1 0,0 0-1,0 2 2,0 0 0,0 1 0,0-1 1,-1 0-1,1 0 0,-1 0 0,0 0 1,0 0-1,0 0 0,-1 1-2,-18 31 15,-16 18 29,-2-1 45,-86 99 324,51-65-177,26-27-121,10-9-63,2 0-52,8-5-144,44-58 118,48-45-145,-31 27 0,15-11 171,8 0-84,42-33 19,-13 0 144,-15 14 17,-23 22-74,-40 32-26,0 1 2,0-1-1,1 1 0,4-1 3,6-1 29,-16 8-19,0-1 0,-1 1-1,1 0 1,0-1 0,0 1 0,-1 1 0,1-1-10,-2 0 1,0 0 0,-1 0 0,1 0 1,0 0-1,-1 0 0,1 0 0,0 0 0,-1 0 1,1 0-1,0 1 0,-1-1 0,1 0 1,0 0-1,-1 1 0,1-1 0,-1 0 0,1 1 1,-1-1-1,1 0 0,-1 1 0,1-1 0,-1 1 1,1-1-1,-1 1 0,1-1 0,-1 1 0,0-1 1,1 1-1,-1-1 0,0 2-1,0-1 4,0 1-1,0 0 1,0-1-1,-1 1 1,1 0-1,-1 0 1,1-1-1,-1 1 0,0-1 1,0 1-1,1-1-3,-7 12 68,0-1 0,-1-1-1,0 1 1,-6 5-68,-12 12 109,-2 0-41,2-2-57,-104 118 84,6 5 98,56-67-60,53-64-102,-49 58 79,1 2-44,0-1-54,2 0-65,48-61 39,-18 24-26,15-13-18,16-26 46,-1 0 0,0 0 0,0 0 0,1 0 0,-1 0 0,1 1 0,-1-1 0,1 1 12,0-2-2,0-1-1,0 0 1,0 1-1,0-1 1,0 0-1,0 1 1,1-1-1,-1 0 1,0 1-1,0-1 1,0 0-1,0 0 1,0 1-1,1-1 1,-1 0 0,0 1-1,0-1 1,0 0-1,1 0 1,-1 0-1,0 1 1,1-1-1,-1 0 1,0 0-1,0 0 1,1 1-1,-1-1 1,0 0-1,1 0 1,-1 0-1,0 0 1,1 0-1,-1 0 1,0 0-1,1 0 1,-1 0 0,0 0-1,1 0 1,-1 0-1,0 0 1,1 0-1,-1 0 1,1 0-1,-1 0 1,0 0-1,0 0 1,1-1-1,-1 1 1,0 0-1,1 0 1,-1 0-1,0 0 1,1-1-1,-1 1 3,6-4-14,0 1-1,0-2 0,0 1 1,0-1-1,-1 1 0,0-1 1,0-1-1,2-3 15,3-2-21,28-29-28,0-2 32,108-115 63,-80 92-74,-48 47 7,85-80-53,-2-1 78,-1 0 88,-4-1 99,-83 83-179,-12 17-12,-1 0 0,0 0 1,0 0-1,0 0 0,0 0 0,0 0 0,0 0 1,0-1-1,0 1 0,0 0 0,0 0 1,0 0-1,0 0 0,0 0 0,0 0 0,1 0 1,-1 0-1,0-1 0,0 1 0,0 0 1,0 0-1,0 0 0,0 0 0,0 0 0,0 0 1,0 0-1,-1 0 0,1-1 0,0 1 1,0 0-1,0 0 0,0 0 0,0 0 0,0 0 1,0 0-1,0 0 0,0 0 0,0 0 1,0-1-1,0 1 0,0 0 0,0 0 0,-10 4 27,-13 9 43,1 1 0,-14 12-70,24-17 20,-28 22 144,-32 32-164,-30 39 105,27-26-54,-308 302 253,87-71-113,276-286-185,-3 4-4,-21 21-12,37-39-12,-1-1 0,0 0-1,0 0 23,7-6-7,1 0 0,-1 1 0,1-1 0,-1 0 0,1 1 0,-1-1 0,1 0-1,-1 0 1,1 0 0,-1 1 0,1-1 0,-1 0 0,1 0 0,-1 0-1,1 0 1,-1 0 0,1 0 0,-1 0 7,1 0-3,-1 0 0,1 0 0,0 0 0,0-1-1,0 1 1,0 0 0,0 0 0,-1 0 0,1 0 0,0-1 0,0 1-1,0 0 1,0 0 0,0 0 0,0-1 0,0 1 0,0 0 0,0 0-1,0 0 1,0-1 0,0 1 0,0 0 0,0 0 0,0-1 0,0 1 0,0 0-1,0 0 1,0-1 3,8-18-130,9-8 48,16-16 17,-6 8 25,31-40-40,14-10 5,-1-17-425,40-78 500,-68 108-102,-35 58 85,49-80-345,18-50 362,-14 1-205,-24 46 26,-5 2 14,-28 80 138,-1-1 0,2-13 27,-5 24 3,0 0-1,1 0 1,-2-1-1,1 1 1,-1 0-1,1-1 0,-2 1 1,1 0-1,-1 0 1,0 0-3,2 3 1,-1 1-1,1 0 1,-1 0 0,0 0 0,0 0-1,0 0 1,1 0 0,-1 0 0,0 0 0,0 0-1,-1 0 1,1 0 0,0 0 0,0 1 0,0-1-1,0 1 1,-1-1 0,1 0 0,0 1-1,-1 0 1,1-1 0,0 1 0,-1 0 0,1 0-1,-1 0 1,1-1 0,0 1 0,-1 1 0,1-1-1,-1 0 1,1 0 0,0 0 0,-1 1-1,1-1 1,0 1 0,-1-1 0,1 1-1,-8 2 3,0 2 0,0-1 0,0 1 0,1 0 0,0 0 0,0 1 0,1 0 0,0 1-1,-4 3-2,-50 50 26,3 2 0,3 3 0,-4 11-26,-143 214 84,168-238-86,-123 195-30,83-120 57,-43 63 65,22-53-27</inkml:trace>
  <inkml:trace contextRef="#ctx0" brushRef="#br0" timeOffset="211402.37">17732 2967 17589,'-39'56'0,"3"3"166,2 5-166,-3 3 74,-8 10 26,-6 9 189,-16 46-289,16-14 188,-20 66 158,33-85-171,-1-2-36,-9 17-14,20-47-84</inkml:trace>
  <inkml:trace contextRef="#ctx0" brushRef="#br0" timeOffset="-212970.47">16786 5209 20183,'-7'24'14,"-23"79"39,3 2-39,-47 245-64,51-202 70,9-32 23,10-67-51,0 5-70,0 0-111,4-51 170,-1 8 34,1 1-104,-1 1-119,1 4-216,0-11 119,0-5 168,0-2 19,1-7-36,-1 0 130,0-3 44,4-157-252,1 30 32,-3-3-35,0-32-17,1 60 137,15-181-45,-16 265 148</inkml:trace>
  <inkml:trace contextRef="#ctx0" brushRef="#br0" timeOffset="-212971.47">16761 4241 17334,'2'-10'-5,"10"-53"-5,2 1 34,19-72 3,27-65-112,13 8 91,-21 66 73,-37 88-65,12-51 147,-20 61-160,0 0-60,-3 6 71,-4 2 85,-3 4 25,2 12-94,0 1 1,0 0-1,0-1 1,0 1 0,-1 0-1,1 0 1,-1 0-1,-1-2-28,2 4 10,0-1 0,1 0 1,-1 1-1,0-1 0,0 1 0,0-1 0,0 1 0,0-1 1,1 1-1,-1 0 0,0-1 0,0 1 0,0 0 0,0 0 0,0-1 1,0 1-1,-1 0-10,-1 0 12,1 0 1,0 1 0,0-1-1,0 0 1,0 1-1,0 0 1,-1-1-1,0 1-12,-4 3 35,0-1-1,0 1 0,0 0 1,-3 3-35,-23 20 92,-11 16-74,3 3-37,15-14 46,17-21-1,-8 12 26,0 0 0,1 2-52,-2 7 35,1 1 0,-4 15-35,-22 71 46,17-37 15,7-20 20,-6 17 34,-24 79 42,-12 86 118,15-5-275</inkml:trace>
  <inkml:trace contextRef="#ctx0" brushRef="#br0" timeOffset="-210989.96">16395 4904 19568,'-19'203'106,"5"109"-106,45 734 34</inkml:trace>
  <inkml:trace contextRef="#ctx0" brushRef="#br0" timeOffset="-210988.96">16408 6823 19759,'13'271'50,"-1"40"-14,-7-126-93,-5-123 2,0-1-40,0 0-56,0-52 85,0 14-158,-2-13 61,-1-2-45,2-4 66,-1-3 37,-1-3-24,-2-11-12,1-13 16,0-14 8,1 0 28,-6-34-75,0-1 38,-9-77-39,-32-283-47,14-56 174,22-257 44,28 456-86,42-219 80,-51 484-11</inkml:trace>
  <inkml:trace contextRef="#ctx0" brushRef="#br0" timeOffset="-212975.47">16433 4545 17082,'32'-114'-59,"6"-9"-49,-10 36 20,-12 29 60,18-51 10,-13 43 27,-3 0 0,-3-4-9,-14 55 52,-1 10-36,-1 7 7,-6 34-20,1-1-1,1 7-2,-5 35 11,-3-5 23,-1-1-34,-19 101-39,27-134 43,-9 59 3</inkml:trace>
  <inkml:trace contextRef="#ctx0" brushRef="#br0" timeOffset="-212977.47">16521 4501 16915,'-7'44'4</inkml:trace>
  <inkml:trace contextRef="#ctx0" brushRef="#br0" timeOffset="-212979.47">16459 4904 16917,'-10'67'-6,"-32"267"102,15-83-88,5 1-33,-6 254-49,23-169 69,7-69 92,24 360-39,-12-436 12,3-2 60,28 141-64,12-4-73,4 23-102,-60-347 116,11 74-51,15 105-5,-18-117 8,-2-12-23,-1 1-39,-1-1-49,0 1-58,-5-49 231,0 1-57,1 7-167,-1-8-79,0-16 38,-1-27 24,0-1 50,-2-9 11,-2-23-33,-2-29-100,-1-14-14,-3 0 62,-3-1 66,-3 2 71,-5-27-33,0 7 51,-15-69 7,-32-150-171,27 117 174,-38-203-51,36 200 40,-7-17-128,16 86 162,19 85 87,2 1 49,-8-38 72,15 80-49,-1 2 68,7 32-119,0 0 53,0 8-31,3 14 31,-2-15-93,10 47 172,-3-16-92,24 108 223,13 71 94,51 331 584,-65-360-707,-1 0-74,-12-82-55,27 132 258,-25-133-266,0 0-57,38 211 148,44 240 185,-59-331-238,80 286 164,-99-421-240,1 0-35,17 55-14,66 179 7,-71-221 2,1 0 48,-9-27-40,31 94-112,-37-105 42,4 8 26,-19-44 24,-1 0 33,0-7-27,3 6-30,-8-20-100,-6-12-89,1 4 65,2 1 74,-5-18 49,0 0 0,-11-22-24,7 31-39,2 5 37,7 5 65,2 4 6,0 1-85,0 3-65,0 12 45,0-6 24,0 0 0,1 0 0,0 0 1,1 0-1,0 0 0,3 7 12,-4-12-4,1-1 1,0 1-1,-1-1 0,1 0 1,1 1-1,-1-1 0,0 0 1,1 0-1,0 0 0,-1-1 1,1 1-1,0-1 0,1 1 1,-1-1-1,0 0 0,1 0 0,3 1 4,-3-1-5,1-1 0,-1 1 0,1-1-1,0 0 1,3 0 5,28 0-64,-21-2 12,-1-1 1,0 0-1,11-3 52,14-6-113,-28 7 109,0 0 0,0-1 1,-1 0-1,2-2 4,28-15 92,1 2-65,11-3-113,38-10 86,-29 13 20,233-74 77,-168 52-124,-89 29-3,0 0 40,26-9 126,6 1-136,-11 9-10,-17 4 18,-1-1 0,26-11-8,-64 20 5,0-1-1,1 0 0,-1 0 1,0 0-1,0 0 0,0-1 1,0 1-1,0-1 0,-1 1 0,1-1 1,0 1-1,0-2-4,0 1 15,-1-1-1,1 1 1,-1-1 0,0 0 0,1 1-1,-1-1 1,-1 0 0,1 1-1,0-1 1,-1 0 0,0 0-1,1 0 1,-1-2-15,-1-4 44,0 1-1,0 0 0,0 0 1,-3-6-44,-5-14 21,0 4-125,-3 0 52,0-1 48,1 2 41,-6-7 23,-3-6-2,9 10-85,-7-22-62,0 0 70,-32-113 137,33 90-128,-4-14-76,-2-3 72,-3-1 58,-2 5 44,6 22-53,3 1-32,-13-35-68,4 13 13,1 1 53,-58-190 140,49 154-135,13 44-6,-15-36-65,-3-9 13,-22-61 80,-6-18-46,-1-29 130,38 113-114,3 3-54,15 57 46,-81-344-112,63 225 99,-44-267-81,41 253 117,11 40 15,-15-197-81,36 313 52,-16-196-53,11-159 54,15 275-26,4 1-1,14-33 27</inkml:trace>
  <inkml:trace contextRef="#ctx0" brushRef="#br0" timeOffset="-214635.92">17385 4559 17652,'2'-14'-9</inkml:trace>
  <inkml:trace contextRef="#ctx0" brushRef="#br0" timeOffset="211401.37">17423 4365 17454,'12'-61'-59,"34"-188"-321,-33 173 319,-2-1 66,2-7 60,4-24 33,-9 36-74,-7 47-26,-1 17-23,0-1 0,0 1-1,-1 0 1,-1 0 0,-1-6 25,3 14-5,0-1 0,0 1 0,0-1 0,0 1 0,-1-1 0,1 1 0,0-1 0,0 1 0,-1-1 0,1 1 0,0-1 0,0 1 0,-1-1 0,1 1 0,-1-1 0,1 1 0,0 0 0,-1-1 0,1 1 0,-1 0 0,1-1 0,-1 1 0,1 0 0,-1 0 0,0-1 5,0 1-3,1 0-1,-1 1 0,0-1 1,1 0-1,-1 0 0,0 0 1,1 1-1,-1-1 0,0 0 1,1 0-1,-1 1 0,1-1 1,-1 1-1,1-1 0,-1 0 1,1 1-1,-1-1 1,0 1 3,-10 13-20,2 0 35,7-11-7,-7 13 32,1-1-1,1 2 0,-5 16-39,-33 86 45,-11 28-10,4 14-51,25-66-20</inkml:trace>
  <inkml:trace contextRef="#ctx0" brushRef="#br0" timeOffset="-212981.47">17025 5172 17019,'-6'28'1</inkml:trace>
  <inkml:trace contextRef="#ctx0" brushRef="#br0" timeOffset="-210991.96">17018 5209 17021,'-41'199'6,"-59"507"1,75-451 62</inkml:trace>
  <inkml:trace contextRef="#ctx0" brushRef="#br0" timeOffset="-208199.83">16817 7218 17156,'-6'311'6,"79"734"202,-8-631-178,-51-335-28</inkml:trace>
  <inkml:trace contextRef="#ctx0" brushRef="#br0" timeOffset="-208198.83">17001 9298 17395,'16'94'-11,"46"295"-147,-55-343 22,12 61 0,-12-70 10,0-6-61,-1 0-104,-3-16 100,1 0-36,-1 0-39,0 0-40,-5-27 102,-1 0 47,-2-14-63,-1-3 70,-17-62 5,-4 0 46,-10-34 50,-18-119 27,9-8-37,10 46-15,15 98 44,-68-381-104,15 0 69,-18-168 75,76 541-2</inkml:trace>
  <inkml:trace contextRef="#ctx0" brushRef="#br0" timeOffset="-210992.96">16526 6394 13910,'-3'-45'-12,"-7"-211"-30,12 36 15,5 34 32,18-125 75,-4 126-43</inkml:trace>
  <inkml:trace contextRef="#ctx0" brushRef="#br0" timeOffset="-210995.96">16689 5208 15076,'-37'368'38,"32"-304"-23,-17 208 93,6 3 57,10-103-33,6-162-127</inkml:trace>
  <inkml:trace contextRef="#ctx0" brushRef="#br0" timeOffset="-208201.83">16596 7146 15819,'1'105'39,"18"267"135,13-6-24,22 3-103,10-42 7,-17-132-31,-10-64-41,2-6-10,22 64 74,10 36 34,-25-76-77,-10-26-9,6 24 1,-10-55-85,-18-53-20,-10-28 40,-2-1-33,-3-17-64,0-4 59,-1-12 4,-13-65-86,-3-2 52,-49-182-120,13 83 130,16 46 47</inkml:trace>
  <inkml:trace contextRef="#ctx0" brushRef="#br0" timeOffset="-208200.83">16963 9148 14751,'-49'-196'-95,"-21"-103"-33,25 95 48,3-3 34,-7-43 23,-21-123 33,8 18-16,46 237-19</inkml:trace>
  <inkml:trace contextRef="#ctx0" brushRef="#br0" timeOffset="-210996.96">16481 6465 14205,'-23'-273'-68,"10"-84"16,21-69 57,18 142 198,-13 192-203</inkml:trace>
  <inkml:trace contextRef="#ctx0" brushRef="#br0" timeOffset="-212986.47">16610 4330 14337,'47'-213'47,"-33"156"-27,7-28-79,1-4-27,-8 30 67,-2 10 53,-2 0 65,-8 42-6,-3 15-101,1 2-19,0 12 11,-1 4 38,-6 110 0,-7 99-17,8-153 7</inkml:trace>
  <inkml:trace contextRef="#ctx0" brushRef="#br0" timeOffset="-210999.96">16679 5209 14790,'-5'514'209,"6"-120"-142,4-142-43</inkml:trace>
  <inkml:trace contextRef="#ctx0" brushRef="#br0" timeOffset="-210998.96">16708 7217 15276,'2'60'16,"6"137"25,7 118 60,1-61 36,37 446 419,-23-401-374,-11-118-153,11 105 4,13-5-20,-35-246-27,1 1 1,8 16 13,16 26-107,-17-48-90,-16-30 192,1 1 0,-1-1 0,0 1 0,0-1 0,1 0 1,-1 1-1,0-1 0,1 0 0,-1 1 0,1-1 0,-1 0 0,1 0 0,-1 0 0,0 1 1,1-1-1,-1 0 0,1 0 5,5-2-31,3-11 22,-8 10-7,0 2 12,0 0-4,-1-1 0,1 1-1,0-1 1,0 0 0,-1 0-1,1 1 1,-1-1 0,1 0-1,-1 0 1,0 0 0,0 1 0,0-1-1,0-2 9,-2-24-160,-5-23 160,-7-35-131,0 0 53,-28-170-65,13 52 10,-26-147-151,13 86 85,16 88 106,21 143 81,-29-210-50,2-1 36,-21-244 67,36 241-25</inkml:trace>
  <inkml:trace contextRef="#ctx0" brushRef="#br0" timeOffset="-211000.96">16627 6369 14584,'3'-538'-5,"15"260"-94,22-66 99</inkml:trace>
  <inkml:trace contextRef="#ctx0" brushRef="#br0" timeOffset="-212990.47">16937 4241 14762,'36'-92'2,"53"-116"-64,9 4-14,-26 74 52,-28 58 68,13-23-5,-23 32-95,-31 56 48,5-12-9,-7 18 21,-1 1-1,0-1 1,1 0-1,-1 0 1,0 0-1,0 0 1,0 1 0,0-1-1,0 0 1,0 0-1,0 0 1,0 0-1,0 0 1,0 0-1,0 1 1,-1-2-4,-1 2 43,-3 5-1,1 2-22,0 0 1,0 0-1,-1 3-20,-3 10 14,-3 18-14,-12 59 21,0 39-15,-3 38-6,-1 32 0,11-62 0</inkml:trace>
  <inkml:trace contextRef="#ctx0" brushRef="#br0" timeOffset="-211003.96">17139 5172 14782,'-15'264'18,"1"568"81</inkml:trace>
  <inkml:trace contextRef="#ctx0" brushRef="#br0" timeOffset="-203156.49">17134 7200 15004,'15'539'62,"-3"-234"-30,-6-164 28,-3-9 35,-1 79 121</inkml:trace>
  <inkml:trace contextRef="#ctx0" brushRef="#br0" timeOffset="-203157.49">17226 8528 15034,'-6'-543'-151,"-20"-332"-12</inkml:trace>
  <inkml:trace contextRef="#ctx0" brushRef="#br0" timeOffset="-211004.96">17169 6268 14511,'-6'-277'-95,"6"-167"35,21-2 87</inkml:trace>
  <inkml:trace contextRef="#ctx0" brushRef="#br0" timeOffset="-211007.96">17258 4187 14341,'2'-8'-2,"78"-295"111,-46 197-157,-24 77 18,23-68-92,-13 51 23,4 2-40,-20 39 103,0-1-1,0 1 0,0 0 1,2-1 36,-5 5-9,0 0 0,0 0-1,0 0 1,0 0 0,1 0 0,-1 0 0,0 0 0,1 1 0,-1-1-1,0 0 1,1 1 0,-1-1 0,1 1 0,-1-1 0,1 1 0,-1 0 0,1 0-1,0 0 1,-1-1 9,0 2 0,0-1-1,0 0 0,0 0 1,0 1-1,0-1 0,0 1 1,-1-1-1,1 1 0,0-1 1,0 1-1,-1-1 1,1 1-1,0-1 0,-1 1 1,1 0-1,-1 0 0,1-1 1,-1 1-1,1 0 0,-1 0 1,1-1-1,-1 1 1,0 0-1,0 0 0,1 0 1,1 8 14,1-1-1,-1 1 0,-1 0 1,1 6-14,4 76 69,-5-14-15,-3 1-36,-13 160-80,9-146 36,-10 137 42,-26 613 175,30-482-195,-5 28-28,-8 0 60,5-142 29</inkml:trace>
  <inkml:trace contextRef="#ctx0" brushRef="#br0" timeOffset="-211006.96">17345 7110 14218,'-3'25'11,"-20"229"64,3-1 67,3-1 58,6-2 50,7-167-221,1-16-32,1 0-37,2-3-49,4-1-59,-2-51 36,-2-12 111,0 0 0,0 0 0,0 0 0,0 0-1,0 0 1,0 0 0,0 0 0,0 0 0,0 0 0,0 0 0,0 0-1,0 0 1,0 0 0,0-1 0,0 1 0,0 0 0,1 0 0,-1 0-1,0 0 1,0 0 0,0 0 0,0 0 0,0 0 0,0 0 0,0 0 0,0 0-1,0 0 1,0 0 0,0 0 0,0 0 0,0 0 0,0 0 0,0 0-1,0 0 1,0 0 0,0 0 0,1 0 0,-1 0 0,0 0 0,0 0-1,0 0 1,0 0 0,0 0 0,0 0 0,0 0 0,0 0 0,0 0 0,0 0-1,0 0 1,0 0 0,0 0 0,0 0 0,0 0 0,0 0 0,0 0-1,0 0 1,0 1 0,1-1 0,-1 0 0,0 0 0,0 0 0,0 0-1,0 0 1,0 0 0,0 0 0,0 0 0,0 0 1,3-21-79,-1-139 3,-3 81 14,0-40 4,-1-1 48,-7-242 112,4 204-67,1 1-51,-2-57-25</inkml:trace>
  <inkml:trace contextRef="#ctx0" brushRef="#br0" timeOffset="-211008.96">17233 6268 14275,'-1'-37'7,"17"-482"41,-4 374-52,16-65-72,-1 59 40,43-189 14,4 66-74,-44 185 106,4-1 33,-5 20 1,20-29-44,13-11 15,21-22-15,12-4-18,55-58-50,-107 141 41,-3-1 33,11-17 127,7-21-133,75-125 81,-42 76-60,-2-1 82,-68 106-100,-15 26 23,-9 14-10,-1 3-42,-40 79-143,1 3 42,-73 140-131,64-138 226,-137 226-16,65-141 45,-60 92 16,58-44 52,15 6-39,83-171-21,-123 286 17,111-241-6,-63 149 58,95-236-63,0 0 0,-1 0-1,-9 10-10,17-25 0,-12 12-1,6-12-22,6-2 20,1 0 0,-1 0-1,1 0 1,0 0 0,-1-1-1,1 1 1,-1 0 0,1 0 0,-1-1-1,1 1 1,0 0 0,-1 0-1,1-1 1,0 1 0,-1 0 0,1-1-1,-1 1 4,-1-4-9,0 0 0,0 0 1,0-1-1,1 1 0,-1 0 0,1 0 0,0-1 0,0 1 0,1-1 0,-1 1 0,1 0 1,0-2 8,-1-28-102,3-34 102,9-30-62</inkml:trace>
  <inkml:trace contextRef="#ctx0" brushRef="#br0" timeOffset="211393.37">17341 4187 13665,'25'-94'46,"44"-138"121,-31 120-47,6 1 1,5 2 0,8-6-121,49-65 70,72-85-44,-176 262-26</inkml:trace>
  <inkml:trace contextRef="#ctx0" brushRef="#br0" timeOffset="210834.81">18302 2411 14344,'20'-28'-3,"106"-126"-3,67-84 17,-102 115 27,-20 30-48,25-32-23,-28 33 41,45-64 69,-60 76-67,80-106 108,-81 111-98,12-14-16,-45 65-76,9-7 72,-4 5-34,3-4 24,0-2 10,0-8-84,-16 22 49,-9 15 34,-1 0 0,0 0 0,0 0 0,0 0-1,-1 0 1,1 0 0,0-2 1,-1 3-1,0 0 0,-1 0 0,1 1 0,0-1 0,-1 0 0,1 0 0,-1 1-1,1-1 1,-1 1 0,0-1 0,0 0 0,0 1 0,0-1 0,0 1 0,0 0 0,0-1 0,-1 1-1,1 0 1,-1 0 0,1-1 0,-1 1 0,1 0 0,-1 1 0,-1-2 1,-19-9-153,-1 1 52,-6 2 30,-16 1 32,25 5 18,-1 2 0,-14 1 21,9 0-49,2 2-35,-9 0 51,18-2 45,-1-1 0,1 0 0,-1-1 0,-1-1-12,-6-2-23,-1-3-49,8-1 23,15 8 43,0-1-1,0 0 1,0 0-1,0 0 0,1 0 1,-1 0-1,0 0 1,0 0-1,1 0 1,-1 0-1,1 0 1,-1 0-1,1 0 0,0 0 1,-1 0-1,1-1 1,0 1-1,0 0 1,0 0-1,0 0 1,0-1 6,0-5-52,0 0 0,1 0 0,0 0 0,2-4 52,-1 2-160,-2-2 101,-4 3 107,4 8-41,0 0 0,0 0-1,-1 0 1,1-1-1,0 1 1,-1 0 0,1 0-1,-1 0 1,1 0-1,0 0 1,-1 0 0,1 0-1,0 0 1,-1 0-1,1 0 1,0 0 0,-1 0-1,1 0 1,-1 0-1,1 0 1,0 0-1,-1 0 1,1 0 0,0 1-1,-1-1-6,-16 7 154,-1 0-81,-23 10 36,41-17-105,0 0-1,-1 0 0,1 1 1,-1-1-1,1 0 0,-1 0 1,1 1-1,0-1 1,-1 0-1,1 1 0,0-1 1,-1 0-1,1 1 0,0-1 1,-1 0-1,1 1 0,0-1 1,0 1-1,-1-1 1,1 0-1,0 1 0,0-1 1,0 1-1,0-1 0,0 1 1,0-1-1,0 1 0,0-1 1,0 0-1,0 1 1,0-1-1,0 1 0,0-1 1,0 1-1,0-1 0,0 1 1,1-1-1,-1 0 0,0 1 1,0-1-1,1 1 1,-1-1-1,0 0 0,0 1 1,1-1-1,-1 0 0,1 1-3,8 11 42,2-2-58,-6-5-29,-1 0 55,0-1 1,0 1 0,0 0-1,-1 0 1,0 1-1,0-1 1,0 0-1,-1 1 1,0 0-1,0-1 1,1 7-11,-2-4 18,0 1 1,0 0-1,-1 0 1,0-1-1,-1 1 1,0 0-1,-1 7-18,-2-2 50,0 0-1,-1-1 0,0 1 0,-4 7-49,-11 13 142,-1-4 37,18-26-154,1-1-7,0-1 0,0 1-1,0-1 1,0 0 0,-1 0-1,1 0 1,-1 0-18,3-1 1,0-1-1,0 0 1,-1 0-1,1 0 1,0 0 0,0 0-1,0 0 1,-1 0-1,1 0 1,0 0 0,0 0-1,0 0 1,-1 1-1,1-1 1,0 0 0,0 0-1,0 0 1,-1 0 0,1-1-1,0 1 1,0 0-1,-1 0 1,1 0 0,0 0-1,0 0 1,0 0-1,-1 0 1,1 0-1,0 0 1,0 0-1,0-1 0,0 1 1,0 0-1,0 0 1,0 0-1,0 0 1,0 0-1,0 0 1,0 0-1,0-1 1,0 1-1,0 0 1,0 0-1,0 0 1,0 0-1,0 0 1,0 0-1,0-1 1,0 1-1,0 0 1,0 0-1,0 0 1,0 0-1,0 0 1,0 0-1,0 0 1,0 0-1,1-1 0,-1 1 1,0 0-1,0 0 1,0 0-1,0 0 1,0 0-1,0 0 1,0 0-1,0 0 1,1 0-1,-1 0 1,0 0-1,0 0 0,3-2 1,0 1 0,0 0 0,0 0 0,1 0 0,-1 0 0,0 1 0,3-1-1,-2 0 0,1 0-1,0 0 1,-1 0 0,1 0 0,3-2 0,49-27-7,-26 13-40,22-7 47,-15 9-50,1 2 34,8 0 46,34-5-30,-25 8-33,-10 0 19,-1-4 37,-26 8 26,1 0-1,1 1 1,15-2-49,-18 5-45,-14 2 60,0 0 0,0 0 0,0 0 0,0 1-1,-1-1 1,2 1-15,-4-1 5,0 1-1,0-1 1,0 0 0,0 1-1,0-1 1,0 1 0,0-1-1,0 1 1,0-1-1,0 1 1,-1-1 0,1 1-1,0 0 1,0-1-1,-1 1 1,1 0 0,-1 0-1,1-1 1,0 1 0,-1 0-1,1 1-4,-1-1-2,1 1-1,-1-1 1,0 0-1,0 1 1,0-1-1,0 1 1,0-1-1,0 1 1,0-1-1,-1 1 1,1-1 0,-1 1 2,-4 15 61,-1 1 0,-1-1 0,-7 11-61,7-15 10,-1-1 0,0 0 0,-3 2-10,-81 95 27,38-42-27,-8 8 0,-20 37 0,10 5 0,-69 87 0,106-154 0,-75 100 0,9-13-23,5 4-40,-55 106 23,83-122 96,3 10-56,-67 163 90</inkml:trace>
  <inkml:trace contextRef="#ctx0" brushRef="#br0" timeOffset="210832.81">18363 2877 15125,'-34'76'23,"30"-65"-20</inkml:trace>
  <inkml:trace contextRef="#ctx0" brushRef="#br0" timeOffset="-211019.58">18323 2967 15152,'-148'371'133,"89"-208"-99,-26 73-20,-123 383 23,124-298 67,46-159-6,1-2 36,-25 140 333,13 3-1,-3 256-466,45-376-48,4-1 53,9 409 160,2-339-137,-4-144-97,-2-1 65,-3 41 74,-14 197 162,9-283-305,-3-4-64,7-45 102,1-7-10,0 0-68,-2-14-39,-3-16 1,2 0 40,-1-52-119,4 30 72,-3-29-51,-10-157-1113,-14-26 1322,9 139-274,-1-3 83,-2-6 59</inkml:trace>
  <inkml:trace contextRef="#ctx0" brushRef="#br0" timeOffset="-211018.58">17252 6465 13436,'-2'-11'5</inkml:trace>
  <inkml:trace contextRef="#ctx0" brushRef="#br0" timeOffset="-211020.58">17207 7110 15300,'5'57'84,"32"293"542,-10-166-460,5 2-101,1 3-40,-27-155-14,31 197 53,-15-83-48,16 85 101,-31-201-133,-3-21-81,-2-22-56,-3-16-26,0 2-101,-6-20 280,-6-22-263,-3 1 36,-21-65-138,6 20 137,3 8 55,1-2 34,-6-19 13,0 0 33,-8-23 17,-23-69 6,4 21 38,41 126 29</inkml:trace>
  <inkml:trace contextRef="#ctx0" brushRef="#br0" timeOffset="-203159.49">16971 7217 14367,'36'180'184,"58"326"454,-88-469-603,43 250 190,-8-1-80,-39-271-135</inkml:trace>
  <inkml:trace contextRef="#ctx0" brushRef="#br0" timeOffset="-203158.49">17167 8528 15556,'-2'-7'-15,"-27"-146"-254,-8-7 63,-91-403-361,41 170 217,79 358 273</inkml:trace>
  <inkml:trace contextRef="#ctx0" brushRef="#br0" timeOffset="-203161.49">16769 7217 14241,'-1'51'41,"5"65"79,18 159 228,-11-176-262,-6-44-58,29 228 238,23 54-266,4-52 51</inkml:trace>
  <inkml:trace contextRef="#ctx0" brushRef="#br0" timeOffset="-203160.49">16999 8886 15212,'12'54'10</inkml:trace>
  <inkml:trace contextRef="#ctx0" brushRef="#br0" timeOffset="-208202.83">17089 9298 15301,'28'129'37,"-7"-34"17,1 5-43,27 132-45,-22-87 73,-24-119-57,-3-24-24,-2-5-15,-9-41-205,3-4 32,0-2 42,-13-113-309,13 93 248,0-3-88,5 37 125,-1 0-38,3 20 147,-3-24-114,-1 17 175,1 15 98,4 8-55,0-1 0,0 1 0,-1 0 0,1 0 0,0 0 0,0 0 0,0 0 0,0 0 0,0 0 0,0 0 0,0 0 0,0 0 0,0 0 0,0 0 0,-1 0 0,1 0 0,0 0 0,0 0 0,0 0-1,0 0 1,0 0 0,0 0 0,0 0 0,0 0 0,0 0 0,0 0 0,-1 0 0,1 0 0,0 0 0,0 0 0,0 1 0,0-1 0,0 0 0,0 0 0,0 0 0,0 0 0,0 0 0,0 0 0,0 0 0,0 0 0,0 0 0,0 0 0,0 0 0,0 0 0,0 0 0,-1 1 0,1-1-1,-4 17 52,0 19 9,3 4 67,0-3 30,-6 123 479,-2 1-119,2-55-236,2 0-41,0-1-37,2 0-33,2-93-154,-5 134 201,3-98-213,5-6-42,-1-31-38,-1-10 23,0-2-4,0-15-97,-7-175-617,-10-8 52,6 102 485,-2-3 71,0-1 60,-1 1 47,-2-21 31,1-32 19,12 31 5,3 122 0,0-33 32,1 14-32</inkml:trace>
  <inkml:trace contextRef="#ctx0" brushRef="#br0" timeOffset="-208204.83">17033 9298 13790,'0'1'6,"6"19"-6,15 80 341,-18-83-286,28 165 418,-7 4-59,13 188 321,-26-253-496,17 145-26,-26-242-214,0-6-35,1-8-50,-1-8-32,-1-19-163,-1-54-40,-2-1 35,-3-72-189,-2-2 116,-1 1 105,-1-24 71,6 126 93,3 42 89,0 1 0,0 0 0,0 0 0,0 0 0,0-1 0,0 1 0,0 0 1,0 0-1,0 0 0,0-1 0,0 1 0,0 0 0,0 0 0,0 0 0,-1-1 0,1 1 1,0 0-1,0 0 0,0 0 0,0 0 0,0 0 0,-1-1 0,1 1 0,0 0 1,0 0-1,0 0 0,0 0 0,-1 0 0,1 0 0,0 0 0,0 0 1,-5 5 1,3 2 21,0-1-1,1 1 1,0 0-1,0 1-21,-3 33 124,3-18-46,-11 306 1176,14-218-883,2 0-60,2-6-93,3 1-55,3-1-62,5-3-71,-12-74-5,2-1 0,0 0-1,11 23-24,-6-30-6,-11-18 1,1 0 0,0 0 0,-1-1 0,1 1 0,0 0 0,0-1 0,0 1 0,0-1 5,-1-1-5,0 1 0,-1-1 0,1 1 0,0-1 0,0 0 1,0 1-1,0-1 0,0 0 0,0 0 0,0 0 0,-1 0 1,1 1-1,0-1 0,0 0 0,0-1 0,0 1 0,0 0 0,0 0 1,0 0 4,1-1-11,0 0 0,-1 1 1,0-1-1,1 0 0,-1 0 1,0 0-1,1 0 0,-1 0 1,0 0-1,0-1 0,0 1 1,0 0-1,0 0 0,0-1 1,0 1 10,2-4-25,-1 0 0,0 0 1,0 0-1,0 0 0,0 0 1,-1-1-1,0 1 0,0-1 0,-1 0 25,2-15-112,-2 1-1,-1-1 113,-3-55-214,-3-1 66,1 17 62,-18-156-167,-11-3 53,6 47 70,2 7 12,7 57 88,-16-99 107,19 104-41,5 35-42,9 51-54,-2-6 59,3 9 70,2 12-18,2 5 7,5 23 60,52 190 331,2-1-91,-13-48-135,-1 1-42,38 167 80,-76-292-220,11 45 70,6 41 99,-26-128-211,0 0 1,0 0-1,0 0 0,0 0 0,0 0 0,1 0 0,-1 0 1,0 0-1,1 0 0,-1 0 0,1 0 0,-1 0 1,1 0-1,0 1 1,-1-22-26,-12-60 11,8 53-13,-18-83-187,-17-59-155,5 24 77,14 49 137,-37-215-189,20 112 171,0 3 42,11 73-12,20 100 74</inkml:trace>
  <inkml:trace contextRef="#ctx0" brushRef="#br0" timeOffset="-208206.83">17152 9298 14859,'0'6'37,"1"23"92,7 19 8,-2-12-57,35 211 408,16 3-85,1-26-121,-30-109-195,-1-3-51,-21-83-36,11 33-18,-2-15 169,18 39-151,-31-84-32,-2-6 0,-1-23-21,-1-12 21,-1 3-11,-1-26-210,-4-1 0,-10-40 253,-23-58-293,-3-22 47,2-3 52,-41-190-90,72 323 253</inkml:trace>
  <inkml:trace contextRef="#ctx0" brushRef="#br0" timeOffset="-203163.49">17116 8940 14740,'-5'-17'-3,"-5"-15"-4,9 27 7</inkml:trace>
  <inkml:trace contextRef="#ctx0" brushRef="#br0" timeOffset="-203162.49">17080 8886 15063,'13'54'116</inkml:trace>
  <inkml:trace contextRef="#ctx0" brushRef="#br0" timeOffset="-208211.83">17185 9298 15720,'51'191'229,"80"303"328,-54-182-263,-31-154-98,-20-82-53,1-1 40,-26-72-163,6 14 101,-7-17-120,0-1-1,0 1 1,0 0 0,0 0-1,0 0 1,0 0 0,0 0-1,0 0 1,0 0 0,0 0-1,0 0 1,0 0 0,0 0-1,0 0 1,0 0 0,0 0-1,0 0 1,0 0 0,0 0-1,0 0 1,0 0 0,0-1-1,0 1 1,0 0 0,0 0-1,0 0 1,0 0 0,0 0-1,0 0 1,0 0 0,0 0-1,1 0 1,-1 0 0,0 0-1,0 0 1,0 0 0,0 0-1,0 0 1,0 0 0,0 0-1,0 0 1,0 0 0,0 0-1,0 0 1,0 0-1,0 0 1,0 0 0,0 0-1,0 0 1,0 0 0,0 0-1,1 0 1,-1 0 0,0 0-1,0 0 1,0 0 0,0 0-1,0 0 1,0 0 0,0 0-1,0 0 1,0 0 0,0 0-1,0 0 1,0 0 0,0 0-1,0 0 1,0 0 0,0 0-1,0-13 21,-11-89-59,6 63 7,4 34 27,-22-179-186,-15-97-166,-26-69-239,58 321 540,-23-124-244,6 21 92,16 86 148</inkml:trace>
  <inkml:trace contextRef="#ctx0" brushRef="#br0" timeOffset="-208989.15">17385 9209 15776,'21'102'197,"5"18"-21,57 279 384,-78-371-508,13 67 90,1 1-39,44 190 101,-58-266-164,-5-20-40,0 0 1,0 0 0,0 0 0,0 0-1,0 0 1,0 0 0,1 0-1,-1 0 1,0 0 0,0 0-1,0 0 1,0 0 0,0 0 0,0 0-1,0 0 1,0 0 0,0 0-1,0 0 1,0 0 0,0 0-1,0 0 1,0 0 0,0 0 0,0 0-1,0 0 1,0 0 0,0 0-1,0 0 1,0 0 0,0 0 0,0 0-1,0 0 1,0 0 0,0 0-1,0 0 1,0 0 0,0 0-1,0 0 0,0-12 19,-23-132-503,7 57 248,-7-55-76,-29-185-330,37 214 445,-2 1 43,-21-97-51</inkml:trace>
  <inkml:trace contextRef="#ctx0" brushRef="#br0" timeOffset="-203165.49">17370 8851 14727,'-24'-112'-94</inkml:trace>
  <inkml:trace contextRef="#ctx0" brushRef="#br0" timeOffset="-203164.49">17346 8714 14666,'2'10'0,"25"108"246,-25-110-233</inkml:trace>
  <inkml:trace contextRef="#ctx0" brushRef="#br0" timeOffset="-208993.15">17458 9209 15438,'76'296'312,"-7"-25"7,-62-244-284,80 292 367,-51-213-283,-1-4-38,8 21-46,-37-108-30,-1 2 6,1-1-1,1 0 1,4 8-11,-8-21 23,-5-9 13,-4-18 4,0 1-52,-13-49-166,0-10-55,0-1 49,-36-169-217,26 120 188,10 45 34,-31-147-340,-18-120-148,12-1 38,29 119 177,22 195 312,1 4 9,3 22 85,1 14 47,2 6 29,1 9 36,2 10 42,11 74 212,7 41 54,16 75 117,1 1-62,-6-36-119,-2-1-47,31 159 206,-7-35-10,-48-259-383,13 69 210,-15-90-244,-2-7-36,-1-9-62,-4-11 18,-4-20-31,4 22 57,-12-70-446,-1-43 458,2 12-246,-4-14 60,-1 0-36,-73-438-967,60 386 892,0 1 90,8 41 129,0 1 86,10 59-9,2 3-32,-3-23-63,-3 0-46,9 60 115,4 22 58,2 8 23,1 5 37,6 51 244,2 1-68,2 1-58,2 1-46,8 37 23,14 48 5,-26-109-144,98 383 429,-55-243-238,-7-26 16,55 205 236,-56-198-204,-34-128-229,0-10-35,-9-20-23,0 1 0,0-1 0,1 1 0,-1-1-1,0 1 1,1-1 0,-1 1 0,1-1 0,-1 1-1,1-1 1,-1 0 0,1 1 0,-1-1-1,1 0 1,-1 1 0,1-1 0,0 0 1,-1 0-2,0 0 0,1 0 1,-1 0-1,0 0 0,0 0 1,1 0-1,-1 0 0,0 0 1,1 0-1,-1 0 0,0 0 1,0 0-1,0 0 0,1 0 1,-1-1-1,0 1 0,0 0 1,1 0-1,-1 0 0,0 0 1,0 0-1,0-1 0,0 1 1,1 0-1,-1 0 0,0 0 1,0-1-1,0 1 0,0 0 2,1-3-12,0 1-1,-1-1 0,0 1 1,1-1-1,-1 1 1,0-1-1,0 1 0,-1-1 1,1 1-1,0-1 0,-2-1 13,-11-62-207,-2-35-44,-45-207-612,24 151 454,-2 1 55,13 54 162,1 1 47,-25-101-70,-4-4 64,-52-214-85,98 390 218,-26-101-82,21 97 87,12 34 13,0-1 0,0 1 0,0 0 0,0 0 0,0 0 0,0 0 0,0-1 0,0 1 0,0 0 0,0 0 0,0 0 0,0 0 0,-1-1 0,1 1 0,0 0 0,0 0 0,0 0 0,0 0 1,0 0-1,0-1 0,0 1 0,-1 0 0,1 0 0,0 0 0,0 0 0,0 0 0,0 0 0,-1 0 0,1 0 0,0 0 0,0 0 0,0 0 0,0 0 0,-1 0 0,1-1 0,0 1 0,0 0 0,0 0 0,-1 0 0,1 1 0,0-1 0,0 0 0,0 0 0,-1 0 0,1 1 0,-1 1 1,1-1-1,0 1 0,-1 0 0,1-1 0,0 1 0,0 0 0,0-1 1,0 2-1,1 14 12,0 0 0,3 12-12,10 37 105,-6-31-10,26 108 257,2-15-48,5 1-37,4-1-38,0 1-36,2 2-29,-2-1-36,3 16-42,61 195 49,-73-219-35,-1 0 64,-3 0 87,-2 0 111,-19-76-276,-7-35-48,-4-11-39,0 0 0,0 0 1,0 0-1,0 0 0,0 0 1,0 0-1,0 0 0,0 0 1,0 0-1,0 0 0,0 0 1,0 0-1,0 0 0,0 0 1,0 0-1,1 0 0,-1 0 0,0 0 1,0 0-1,0 0 0,0 0 1,0 0-1,0 0 0,0 0 1,0 0-1,0-1 0,0 1 1,0 0-1,0 0 0,0 0 1,0 0-1,0 1 0,0-1 1,0 0-1,0 0 0,0 0 0,0 0 1,0 0-1,0 0 0,1 0 1,-1 0-1,0 0 0,0 0 1,0 0-1,0 0 0,0 0 1,0 0-1,0 0 0,0 0 1,0 0-1,0 0 0,0 0 1,0 0-1,0 0 0,0 0 1,0 0-1,0 0 0,0 0 0,0 0 1,0 0-1,0 0 0,0 0 1,1-6-101,-2-4-38,-2-16-117,-1 0 55,-4-13-20,0 1 65,-7-39-82,-9-46-57,-2-14 72,7 40 138,-7-12-32,-7-5 117,-55-180-250,36 96 14,8 25 45,-11-42-76,6 4-75,45 191 177,-6-13 165,4 17-20,-1 0 35,7 16-15,0 0 1,0 0-1,0 0 1,0 0 0,0 0-1,0 0 1,0 0 0,0-1-1,0 1 1,0 0-1,0 0 1,0 0 0,0 0-1,0 0 1,0 0 0,0-1-1,0 1 1,0 0-1,0 0 1,0 0 0,0 0-1,0 0 1,0 0 0,-1 0-1,1 0 1,0 0-1,0 0 1,0-1 0,0 1-1,0 0 1,0 0 0,0 0-1,-1 0 1,1 0-1,0 0 1,0 0 0,0 0-1,0 0 1,0 0 0,0 0-1,-1 0 1,1 0-1,0 0 1,0 0-1,-2 7 12,3 11 7,5 22 8,2 1 67,-1-2 37,16 70 326,-13-64-286,0 3-48,24 80 169,29 56 12,-13-37-105,-49-146-198,37 117 128,49 163 80,-62-196-106,-1 0 47,1 6-45,19 57-27,-25-85-16,-5-24 6,-6-20-81,1-2-42,-7-16 9,3-5 20,-5 4 18,5-9-66,-4 6 60,-1 0 0,0 1 0,1-1-1,-1 0 1,0 0 0,-1 1 0,1-3 14,-1 0-24,-5-60-216,-3 1 36,-13-63-112,-4-1 93,-2-1 58,10 47 75,-9-32-192,-23-56 282,-47-112-240,77 223 221,0 1-33,-50-127-217,38 107 182,26 62 75,-11-24-31,2 15-25,14 24 66,1 0 0,-1 0 0,0 0-1,1 1 1,-1-1 0,0 0-1,0 0 1,0 0 0,0 1 0,1-1-1,-1 1 1,0-1 0,0 0 0,0 1-1,-1 0 1,1-1 0,0 1 0,0-1 2,0 1 0,1 0-1,0 1 1,-1-1 0,1 0 0,0 0 0,-1 0 0,1 0 0,0 0 0,0 0 0,-1 0 0,1 0 0,0 1-1,-1-1 1,1 0 0,0 0 0,0 0 0,-1 1 0,1-1 0,0 0 0,0 0 0,0 1 0,-1-1-1,1 0 1,0 0 0,0 1 0,0-1 0,-1 1 0,1 1 0,-1 0 0,1-1 0,-1 1 0,1-1 0,0 1 1,0-1-1,0 1 0,0 0 0,1 18 2,1-1 1,1 1 0,1 3-3,10 37 57,-5-21 16,13 56 295,12 24-368,-5-37 106,0-1-37,4 11-27,15 50-24,-32-91-6,78 258 81,-40-101 31,-14-16 124,1 8 64,11 92 66,-48-266-345,17 161 152,-16-107-71,-4-55-64,-1 29 124,0 2-100,-3-61-154,-9-7 54,1 0 26,-2-6 0,1-1 0,-7-14 0,2 3 0,14 26-4,-34-64 16,22 32-39,12 27-11,1 1 0,0-1-1,0-1 39,2 5-20,-1 0 0,1 0 0,0 0 0,1 0-1,0-3 21,0 2-4,1 1-1,-1-1 1,1 1-1,1-1 1,-1 1-1,1 0 0,2-3 5,-1 2 1,1 0 1,0 0-1,0 0 0,0 0 0,1 1 0,0 0 0,1 0 0,-1 0 1,6-2-2,-10 6-2,0 0 1,0 0 0,0 0 0,0 0-1,1 1 1,-1-1 0,0 1 0,1-1 1,-1 1 11,1 0 0,-1 0 1,1 0-1,-1 0 1,1 0-1,-1 1 1,2-1-12,-2 1 12,-1-1 1,1 1 0,-1-1-1,1 1 1,-1-1-1,0 1 1,1 0-1,-1 0 1,0 0-1,0-1 1,1 1-1,-1 1-12,0-2 13,-1 1-1,1 0 1,0 0 0,-1 0-1,1 0 1,-1 0-1,1 0 1,-1 0-1,1 0 1,-1 0-1,0 1 1,1-1-1,-1 0 1,0 0-1,0 0 1,0 1-13,0-1 18,0 0 0,-1 0 0,1 0 0,-1 1 1,1-1-1,-1 0 0,1 0 0,-1 0 0,1 0 0,-1 0 0,0 0 1,0 0-1,0 0 0,1 0 0,-2 0-18,-18 16 278,5-6-81,1 1-80,-1 0-39,1-1-60,14-11-17,0 1 0,-1-1 0,1 1 0,-1-1 0,1 0 0,-1 1 0,1-1 0,-1 0 0,1 0 0,-1 1 0,1-1-1,-1 0 1,1 0 0,-1 0 0,1 0 0,-1 1 0,1-1 0,-1 0 0,0 0 0,1 0 0,-1 0 0,1 0 0,-1 0 0,1-1 0,-1 1 0,0 0 0,1 0-1,-1 0-3,1-1 1,0 1-1,-1 0 0,1-1 1,0 1-1,0 0 0,-1-1 1,1 1-1,0-1 1,0 1-1,0 0 0,0-1 1,0 1-1,0-1 0,0 1 1,-1-1-1,1 1 0,0 0 1,1-1-1,-1 1 0,0-1 1,0 1-1,0 0 0,0-1 1,0 1-1,0-1 0,0 1 1,1 0-1,-1-1 0,0 1 1,0-1-1,1 1 3,2-5-20,0 1 0,0-1 1,1 1-1,-1 0 0,1 0 0,0 0 0,0 1 0,2-1 20,11-8-1,7-4 38,-9 6-70,1 0-51,-13 9 63,14-9-78,-16 9 95,0 1 1,-1-1 0,1 0 0,0 0 0,-1 0 0,1 0 0,-1 0 0,1 0 0,-1 0 0,1 0 0,-1 0 3,1-3-4,0-1 1,-1 1 0,1 0 0,-1-1 0,0 1 0,-1-1 0,1 1 0,-1 0 0,0-1 0,0 1 0,0 0 0,-3-4 3,2 2 7,-1-1-1,-1 1 1,1 0-1,-1 0 1,0 1-1,-1-1 1,1 1 0,-4-3-7,-12-10-14,0 1 0,-1 1 0,-1 1 0,-7-3 14,14 10 7,0 0 0,-1 1 0,-3 0-7,8 3 15,0 1 0,0 0 1,-1 0-1,-11 0-15,22 3-8,0 0 1,-1-1-1,1 1 0,0 0 0,-1 0 0,1 0 1,0 1-1,0-1 0,-1 0 0,1 0 1,0 1-1,0-1 0,-1 1 0,1-1 0,0 1 1,0-1-1,0 1 0,0 0 0,-1-1 8,2 1-3,-1 0 0,0 0-1,0 0 1,1 0 0,-1 0 0,1 0-1,-1 1 1,1-1 0,-1 0-1,1 0 1,0 0 0,-1 0 0,1 0-1,0 1 1,0-1 0,0 0 3,0 6 0,1 0 0,0 0 0,0 0 0,1 0 0,0 0 0,0 0 0,0-3-2,9 29 2,9 14 0,5 13 0,-4-2 12,4 2 74,3-1 68,-15-37 63,7 10-217,-11-20 16,-9-12-16,0 0 1,0 0-1,0 0 1,0 0-1,0 0 1,1 0-1,-1 1 1,0-1-1,0 0 1,0 0-1,0 0 1,0 0-1,0 0 1,0 0-1,0 0 1,0 0-1,0 0 1,1 0-1,-1 0 1,0 0-1,0 0 1,0 0-1,0 0 1,0 0-1,0 0 1,0 0-1,0 0 1,1 0-1,-1 0 0,0 0 1,0 0-1,0 0 1,0 0-1,0 0 1,0 0-1,0 0 1,1 0-1,-1 0 1,0 0-1,0 0 1,0 0-1,0 0 1,0 0-1,0 0 1,0 0-1,0 0 1,0 0-1,0 0 1,1-1-1,-1 1 1,0 0-1,0 0 1,0 0-1,2-4-15,-1-2-20,0 0 1,0 0 0,-1 0 0,0-4 34,-2-28-64,1 29 57,-4-44-125,-1 11-100,-2 1 0,-2-2 232,-2 6-77,-1 1 78,11 33-2,1-1 0,-1 1 0,0-1 0,0 1 0,-3-3 1,5 5 2,-1 0-1,0 0 0,0 0 0,0 0 1,0 1-1,0-1 0,0 0 0,0 1 0,0-1 1,-1 0-2,1 1 4,1 0-1,-1 0 1,0 0 0,0-1 0,0 1 0,1 0-1,-1 0 1,0 0 0,0 0 0,0 0 0,1 0 0,-1 0-1,0 1 1,0-1 0,0 0 0,0 1-4,-3 0 29,0 1 1,0 1-1,0-1 1,0 0 0,-2 3-30,-8 5 60,-16 10-4,-45 33 5,52-37-23,15-10-49,-1-1 0,0 0 0,0 0 0,0-1 0,-1 0 0,-2 0 11,3-1-25,-1-1 0,0 0 0,-10 1 25,11-2-29,1 0 0,0-1 0,-1-1 0,1 1 0,-1-1 0,-3-1 29,-18-7-135,24 6 92,1 0-1,-1 0 0,1 0 1,0 0 43,-8-7-145,0 0 1,1-1-1,-9-10 145,-34-42-443,46 51 376,-41-49-157,1-2 41,-92-131-258,102 139 395,-20-25 41,0 1 12,21 25-33,-49-69-18,6 9-34,-13-32 78,78 119-2,-2-3-19,1 0 0,2-2 1,-8-22 20,17 34 12,-6-8 97,4 8-48,3 6-66,1 3-44,1-1-53,-7-22 161,1 12 59,0 4 56,-1 2 89,8 14-245,1 1 1,-1-1-1,0 0 1,1 1-1,-1-1 1,0 1 0,-1-1-19,2 1 16,0 0 0,0 1 1,0-1-1,-1 1 1,1-1-1,0 1 0,0 0 1,0-1-1,-1 1 1,1 0-1,0 0 0,-1 0 1,1 0-1,0 0 1,-1 0-1,0 0-16,0 1 21,0-1 0,0 1 0,1 0 1,-1-1-1,0 1 0,1 0 0,-1 0 0,1 0 1,-1 1-1,1-1 0,-1 0 0,1 0 0,0 1 1,0-1-1,-1 1 0,1-1 0,0 1 0,1-1 1,-1 1-1,0 0 0,0 0-21,-3 7 96,0 1 0,1 1 0,-1 1-96,-3 32 248,6-7 213,1 16-461,1-11 235,-1-4 102,4 17-337,1-24 59,2-2-55,3 0 19,-2 0 40,1 7 239,3 24-302,-7-19 76,-2-1-49,1 0 51,-1-9 33,0 0 57,6 15-180,-1-2-30,-7-36 53,0 1 0,2-1 0,-1 2-11,0-4 15,0 0 0,-1 0-1,1 0 1,-2 1 0,1 0-15,-1 1 64,1 0 0,0 0 1,1 0-1,0 2-64,1 1 34,-1 0-42,4 18-5,2 2 86,5 26 139,-8-26-120,1 0-44,2 6-34,4 18-46,6 30-9,-13-57 64,0 1 33,0-5 5,1 1 0,4 6-61,35 85 74,-28-76-57,-11-27 12,1 0-1,0-1 1,3 4-29,-1-2 5,30 41 55,24 26-103,-24-31 52,-31-40-9,15 20 41,-14-18 24,-1 1 0,5 10-65,-2 0-65,2 5 31,2 0 0,11 15 34,-22-37 2,11 14 51,19 24 149,-23-31-174,1 0-41,3 3-141,-3-2 98,8 2 49,-18-14 8,1-1-1,-1 0 1,1 0 0,-1 0 0,1 0 0,-1 0 0,1 0 0,2 0-1,16-1-30,-14 0 23,-1-2-1,1 1 1,-1 0 0,1-1-1,0 0 8,-1-1 4,0 1-1,-1-1 0,1 0 1,4-3-4,-3 1 20,0 0 0,-1-1 0,3-2-20,16-21 107,-13 14-35,1 2-82,2-1-68,22-16-179,-23 20 206,-3 3 47,1 0 42,-1 0 50,0 0 60,35-15 82,-22 10-155,-1 0-44,-7 3 61,0 1-46,35-14-40,-27 12-7,2 1 91,18-3-90,-13 5 13,-18 3 17,0 0 0,0 0 0,0-1 0,10-7-30,16-5 29,-12 7-36,11-8 59,11-4-1,-14 10-115,-15 5 16,0 0 36,4-2 67,17-9-55,-14 4-11,-14 7 59,0 0 62,-1-1 57,-7 5-130,0 0 0,1 0-1,-1 0 1,2 0-37,10-5 29,17-4 13,-4 1 23,-10 2 34,0 2-44,-14 5-54,0 1 0,-1 0 0,1 0 0,0 0 0,0 1 0,2-1-1,-4 1 34,2-2-40,4-1-27,-8 3 32,1-1 0,-1 1 1,1 0-1,-1-1 0,1 1 0,-1-1 1,1 0-1,-1 0 0,2-1 1,-2 1 0,0 0 0,1 0 1,-1 0-1,0 1 0,1-1 0,-1 1 0,1-1 0,-1 1 0,2 0 0,2-1 24,-1-1 39,3-2 221,-8 4-267,-2 2 72,-5 3-54,-6 5-11,-5 7 71,-8 6 52,6-9-119,6-7-69,0 0 39,-14 6 83,14-7 38,0 0-1,0 2 1,-10 6-119,-2 7 48,17-10-41,-1-2 1,-1 1-1,1-1 0,-2-1 0,1 1 0,-13 5-7,-13 4 52,-20 7-18,-2 2 61,17-9 17,0-2-53,-44 8-55,-91 12-134,168-35 128,-21 7 28,-16 10-72,1 5 24,18-8 91,8-4-30,11-7-68,1-1 0,1 2 0,-7 4 29,-3 3 10,-20 13 110,23-16-122,11-8-10,-1 1 1,1 0-1,0-1 1,0 1-1,0 0 1,1 0-1,-1 1 1,0-1-1,1 0 1,0 0-1,-1 1 1,1-1-1,0 1 1,0 0 11,0 1-9,-1-1 0,1 0 0,-1 1 1,0-1-1,0 0 0,-2 2 9,0-2-1,-1 0-51,-2 1-28,6-3 21,1-1 17,0 0 90,0 0 37,0 0-10,0 0-22,0 0-138,0 0-11,0 0 32,0 0 42,2 0 54,1 0-32,-4 0-1,30 0-46,-5-1 66,-20 1-31,0-1-1,1 0 1,-1 1 0,0-1 0,0-1 0,0 1-1,0-1 1,0 1 0,2-2 12,9-6-7,-4 3 47,-8 4-24,17-10 40,-16 9-61,0 0 0,0 0 0,0-1 0,0 1 1,1-3 4,2-2-42,0 1 1,8-6 41,19-12-17,39-17 27,-56 33-27,16-8 92,16-7-92,11-4-46,-20 6 105,31-17-89,-57 32 52,1 0 0,4 0-5,2-2 26,6-7-136,-4 3 24,-6 5 107,0-1 55,-1-2-36,-2 2-40,0 1-36,-1 4 14,-11 4 24,0-1-1,1 0 1,-1 0 0,1 0-1,-1 0 1,0-1-1,0 1 1,0 0 0,0-1-1,1 0-1,2-2 7,-1 1 0,0-1 0,1 1 0,5-2-7,10-3-54,-6 4 52,6-4 43,6-3 10,36-11-40,-44 12 10,6-10-32,-6 4 6,-11 11 152,0 0-78,3-3-74,15-9-197,-17 12 186,0 0 66,-2 0-13,-1 1-10,1 3-22,-6 1-4,1 0-1,-1 0 0,1 0 0,-1 0 0,1 0 0,-1 0 1,0-1-1,1 1 0,-1 0 0,1 0 0,-1 0 1,1 0-1,-1-1 0,0 1 0,1 0 0,-1 0 1,1-1-1,-1 1 0,0 0 0,1-1 0,-1 1 0,0 0 1,0-1-1,1 1 0,-1-1 0,0 1 0,0 0 1,1-1-1,-1 0 5,1 0 43,-1 1 0,0 0 16,0 0-75,1-2-11,4-6-112,-3 6 120,-1 2 35,0-1 16,-1 1-53,0 0 0,0 0 59,0 0-6,0 0 1,0 0 4,0 0-68,0 0-38,0 0 80,0-1 22,2 0-32,1 1-20,-2-3 33,-1-1 38,-1-6-357,-3 3 95,4 6 198,-3-6-96,1 3 9,1 1-40,-2 1-49,0 0-81,2 0 62,-1 1-35,-1-1-326,0-1-101,1 1-74,-9-7-2133,9 7 2103,0 1-77,-1-1-245,-2-1-629,5 3 1715</inkml:trace>
  <inkml:trace contextRef="#ctx0" brushRef="#br0" timeOffset="-2453.4">18818 520 2816,'0'1'437,"1"0"-39,1-1-37,-1 1-36,3 0 224,0 1-120,1-1-107,0 0-91,1 1-77,0-1-61,5 1-38,15 2-52,-19-3 64,0 0 77,107 12 256,11 2 53,-42-4-185,20 6-25,-52-7-177,0 1-46,210 61 142,-205-54-83,-1 0 43,-32-9-149,-8-2 55,0 1 1,7 4-29,-5-1-30,1 2-84,-10-7 15,1 1-35,-6-4-109,1 0-65,0 1-126,2 0-287</inkml:trace>
  <inkml:trace contextRef="#ctx0" brushRef="#br0" timeOffset="-134864.98">2073 3063 6144,'-5'-5'336,"1"1"67,1 0-1,-1 1 1,-1-1-1,-2-1-402,-7-1 717,7 5-410,-2 2-45,-4 2-224,12-3-38,0 1-1,-1-1 1,1 1-1,0 0 0,0 0 1,0-1-1,0 1 1,0 0-1,0 0 1,0 0-1,0 1 1,-8 15 0,4-1 48,1 2 32,1 1 0,0 7-80,-3 47 266,4 82 170,10 4-53,25 160 278,-17-174-381,6 56 42,15 153 258,-16-119-228,-9-99-190,6 64 128,1 15-25,-7-71-183,-4-23-105,0 2-108,-7-84 22,-1-14-38,0-10-13,-1-8-16,0-7 90,-4-13 40,5 13 45,-10-40 69,-3-25-68,-3-14 17,-12-36 15,-12-24 11,-14-102-97,28 93 31,10 47 58,8 51 7,0-1 48,0-1-37,-25-200 31,24 174 5,1 0 88,3 22 21,1 2 73,-1 0 87,2 1 98,0 13-157,0 1 26,3 14-171,0 5-93,2 0-84,0 17-59,1 8-7,11 32-63,10 32 53,37 129-52,10 92 151,-49-183 4,-2-2 42,5 28 28,8 51 1,-14-68-64,19 190 106,-28-157-95,-10-130-102,-2-17 31,0-5-4,-6-25-77,2-5 54,3 16 48,-18-125-13,5 31 9,3 35-34,-19-83-30,-25-140 11,1-11 79,38 200 21,0-5 44,-5-34 96,-2-2 108,11 78-85,-1 0 34,-1 2 37,-2 3 39,12 54-337,6 14 48,0 0 0,0 0 0,0 0 0,0 0 0,0 0 0,-1 0 0,1 0 0,0 0 0,0 0 0,0 0 1,0 0-1,0 0 0,0 0 0,-1 0 0,1 1 0,0-1 0,0 0 0,0 0 0,0 0 0,0 0 0,0 0 1,0 0-1,-1 0 0,1 0 0,0 0 0,0 0 0,0 1 0,0-1 0,0 0 0,0 0 0,0 0 0,0 0 1,0 0-1,0 0 0,0 0 0,0 1 0,0-1 0,0 0 0,0 0 0,0 0 0,0 0 0,0 0 0,0 0 1,0 1-1,0-1 0,0 0 1,-4 24-79,4-22 68,0 48-107,6 72 49,13 117 72,24 126 46,9 86 0,-49-417-37,9 114 61,-5-49 57,-4-18 72,-1-40-59,-2-1 33,0 24 75,0-55-206,0-4-18,1-1 0,-2 0 0,1 0 1,0 1-1,-2 2-27,2-6 2,0-1 0,0 1 0,-1 0-1,1-1 1,0 1 0,-1 0 0,1-1 0,-1 1 0,1 0 0,-1-1 0,1 1 0,-1 0 0,0-1-2,0 1-2,1-1-1,-1 0 1,0 1 0,1-1 0,-1 0 0,0 1-1,1-1 1,-1 0 0,0 0 0,0 0 0,1 0-1,-1 0 1,0 0 0,0 0 0,1 0-1,-2 0 3,0 0-12,0 0 0,1-1-1,-1 1 1,0-1-1,0 0 1,0 1 0,0-1-1,1 0 1,-1 0-1,0 0 1,1 0 0,-1 0-1,1 0 1,-1 0-1,1-1 1,-1 1 12,-2-4-33,0 1 0,1-1 0,-1 0 1,1-1-1,-1 0 33,-6-14-84,1 0 0,0-4 84,-28-88-163,0-26 30,-38-227-11,35 157 85,13 73 106,-36-186-94,44 222 71,1 0 54,6 29 22,-1 0 46,1 0 52,1 0 61,-6-41 515,10 67-520,4 25-178,3 15-59,-3-16 58,3 8-44,-1 12-31,1 0 0,0-1-1,0 1 1,0 0 0,0 0-1,0 0 1,0 0 0,0 0 0,0 0-1,1 0 1,-1 0 0,0-1 0,0 1-1,0 0 1,0 0 0,0 0-1,0 0 1,0 0 0,0 0 0,0 0-1,0 0 1,0 0 0,0 0 0,0-1-1,0 1 1,0 0 0,1 0-1,-1 0 1,0 0 0,0 0 0,0 0-1,0 0 1,0 0 0,0 0 0,0 0-1,0 0 1,1 0 0,-1 0-1,0 0 1,0 0 0,0 0 0,0 0-1,0 0 1,0 0 0,0 0 0,1 0-1,-1 0 1,0 0 0,0 0-1,0 0 1,0 0 0,7 8-34,-1 3 20,-1 1 0,0-1-1,0 3 15,29 87-26,8 43 20,110 430 6,-114-408 37,-3-15 51,16 75 104,16 152 158,-63-346-108,-1 1 0,-2 6-242,-3 1 151,1-33-137,-3 19 1,-1-17-74,5-9 51,0 1 0,-1-1 0,1 1 0,0-1 0,-1 0 0,1 0 0,0 1 0,-1-1 0,1 0 0,-1 0 0,1 1 0,-1-1 0,1 0 0,-1 0 0,1 0 0,-1 0 0,1 1 8,-6-3-142,4 2 112,1-1 1,0 0-1,0 0 0,0 0 0,0 0 0,0 0 0,0 0 1,0 0-1,0-1 30,-10-17-255,0-3 64,0-7 25,-4-19-1,-60-257-169,39 116 168,15 65 128,-48-344 134,47 270-87,13 91-67,1 20-29,3 32 23,-5-49-17,7 48 109,0 6 57,2 30-32,0 10-22,-1-42 151,2 27-91,0 23-84,1-1-1,-1 1 1,0-1-1,1 1 0,0 0 1,-1-1-1,1 1 0,1-1-4,-2 3 0,0 0 0,0-1 0,0 1 0,0 0 0,1 0 0,-1-1-1,0 1 1,0 0 0,0 0 0,0 0 0,1-1 0,-1 1 0,0 0-1,0 0 1,1 0 0,-1 0 0,0 0 0,0-1 0,1 1 0,-1 0-1,0 0 1,1 0 0,-1 0 0,0 0 0,0 0 0,1 0 0,-1 0-1,0 0 1,1 0 0,-1 0 0,0 0 0,0 0 0,1 0 0,-1 0-1,0 0 1,1 0 0,-1 1 0,2 0-2,0 1 0,0 0 0,0 0 0,0 0 0,0 1 0,0-1 0,-1 0 0,1 0 0,-1 1 0,0-1 0,0 1 0,1 1 2,11 30-32,5 25 32,21 92 48,4 52 37,103 524 123,-115-565-144,-17-81 16,-1 1 34,-1-1 34,-1-1 34,-1 0 35,-1-2 34,3 54 760,-7 41-1011,-6-74 249,-1-50-168,-1 1-35,3-46-45,-2 32-24,-3-9-78,5-25 78,-1 0 0,0-1 1,1 1-1,-1-1 0,0 1 0,0-1 0,0 1 0,0-1 1,-1 2 22,2-3-18,-1 1 1,1-1-1,-1 1 1,0-1-1,1 1 1,-1-1-1,0 1 1,0-1 0,1 0-1,-1 1 1,0-1-1,0 0 1,0 0-1,1 0 1,-2 1 17,1-1-37,-1 0 1,0-1 0,1 1-1,-1 0 1,0 0-1,1-1 1,-1 1-1,1-1 1,-1 1-1,0-1 1,1 0-1,0 1 1,-1-1-1,1 0 1,-1 0-1,0-1 37,-10-8-223,2-2 34,-9-14-108,7 2 114,-5-13-50,-3-12 21,0-8 40,-22-83-68,5-21 84,33 144 141,-63-305-211,13-9 52,28 105 137,4 22 58,13 47 18,8 146-35,-1-36 21,-1-88 19,6 69-66,5-2-46,-2 39-42,0 6-47,-6 22 138,0-1 1,1 1-1,-1 0 0,1-1 0,-1 1 1,1 0-1,-1-1 0,1 1 0,0 0 0,0 0 1,0 0-1,0 0 0,0 0 0,0 0 1,0 0-1,0 0 0,1-1 19,-1 2-4,-1 0 0,0 0 0,1 0 0,-1 0 0,1 0 0,-1 0 0,0 0 0,1 0 0,-1 0 0,1 0 0,-1 0 1,0 1-1,1-1 0,-1 0 0,0 0 0,1 0 0,-1 0 0,0 1 0,1-1 0,-1 0 0,0 0 0,1 1 0,-1-1 0,0 0 4,10 16-18,0 11 47,2 13 44,1 14 46,1 14 44,18 111 205,-17-81-267,0 8-52,-12-84-44,54 323 20,11 77 72,-41-187-27,-7-30 58,-14-115 2,-4-9 49,-1-36-74,-1 0 39,-1 97 445,-1-82-359,-2 0-63,-1 0-106,5-60-61,-2 25-69,-1-6-59,-1-8-46,-2-4-63,5-6 224,1-1 0,0 0 0,-1 0 0,1 0 0,0 0 0,-1 0 0,1 1 0,0-1 0,-1 0 0,1 0 0,0 0 0,-1 0 1,1 0-1,0 0 0,-1 0 0,1 0 0,0 0 0,-1 0 0,1 0 0,0 0 0,-1 0 0,1-1 0,-1 1 13,1 0-30,-1-1 0,0 1 0,0-1 1,0 1-1,0-1 0,1 0 0,-1 1 0,0-1 1,1 0-1,-1 0 0,1 1 0,-1-2 30,-13-23-392,3-6 81,3 4 105,-2-18-57,9 41 240,-26-127-462,-5-41 64,-2-41 42,4 6 105,4-6 47,4 1 50,4 4 55,2-17 11,7 74 70,4 26 45,1 1 50,2 20 38,1 1 51,1 0 58,2 1 65,4-66 129,-2 90-207,0 39-109,1 11-55,-4 25-26,0-1-1,0 1 0,0 0 0,1 0 0,-1 0 1,1 0-1,0 0 3,-2 2-1,0 0 0,1 1 0,-1-1 1,1 1-1,-1-1 0,0 0 0,1 1 0,-1-1 0,1 1 1,0-1-1,-1 1 0,1-1 0,-1 1 0,1 0 1,0-1-1,-1 1 0,1 0 0,0-1 0,0 1 0,-1 0 1,1 0-1,0 0 0,-1-1 0,1 1 0,0 0 1,0 0-1,0 0 0,-1 0 0,1 0 0,0 0 0,0 1 1,-1-1-1,1 0 0,0 0 0,0 0 0,-1 1 1,1-1-1,0 0 0,0 1 1,3 3 1,-1-1 0,1 1 0,-1 0 0,0 1 0,0-1 0,0 0 0,0 1 0,-1 0 0,0-1 0,0 1 0,-1 0-1,16 41 96,5 27-96,20 83 158,-7-21-85,46 182 39,-33-126 30,13 65 149,-24-88-129,-14-58-72,0-2 37,34 166 248,-34-157-242,-3-11-94,-11-62-60,1 4-99,-5-24 5,0-1-46,-5-24-2,0 0 43,0-2-17,1 0 95,-1-8 8,-1 7-19,-3-43-112,-1 0 35,-4-25-15,0 0 38,-13-106-130,-1-13 18,0 27 75,-3-1 63,-26-191 18,29 178 90,19 142-1,-3-19 39,-8-69 190,9 77-114,-9-88 256,10 50-204,4 52-50,3-12-143,3 9 11,4 4-69,-9 30 51,1 1 1,-1-1-1,1 1 1,0-1-1,0 1 1,-1-1-1,1 1 1,0-1-1,0 1 1,0 0-1,1 0 1,-1-1-1,0 1 1,0 0-1,1 0 1,-1 0-1,1 0 1,0 0 6,-1 1-3,0 0 1,0 0 0,1 0 0,-1 0 0,0 0 0,0 0 0,1 0 0,-1 0 0,0 0 0,0 1 0,0-1 0,1 1 0,-1-1 0,0 0 0,0 1 0,0 0 0,0-1 0,0 1 0,0 0-1,0-1 1,0 1 0,0 0 0,-1 0 0,1 0 0,0 0 0,0 0 2,5 6 2,-1-1 0,-1 1 0,1 0-1,-1 1 1,0-1 0,1 4-2,10 25-16,7 31 16,12 56 1,13 70 63,-1-1 20,-20-89-46,89 380 31,-102-416-75,0 0 40,13 70 129,42 274 616,-67-403-772,2 15-5,-1-1-40,-2-8-20,-1-1-36,1-12 85,0-1 0,0 1-1,0 0 1,0-1 0,0 1 0,0-1 0,0 1-1,0 0 1,0-1 0,-1 1 0,1-1 0,0 1-1,0-1 1,-1 1 0,1-1 0,-1 1-1,1-1 1,0 1 0,-1-1 0,1 1 0,-1-1-1,1 0 1,-1 1 0,1-1 0,-1 0-1,1 1 1,-1-1 0,0 0 0,0 1 9,0-1-16,0 0 0,0-1 0,-1 1 0,1 0 0,0 0 0,0 0 0,-1-1 0,1 1 0,0-1 0,0 1 0,0-1 0,0 1 0,-1-1 1,0 0 15,-1-2-37,-1 1 1,0-1 0,1 0 0,-3-2 36,-12-16-105,7 3-63,-6-12 168,14 26-14,-15-32-126,1 0 1,3-1-1,0-1 140,-28-113-358,28 98 244,-32-116-185,21 78 185,0-2 38,1 0 38,1-1 42,17 70-5,-23-103 74,-1-4 103,-52-262 558,76 360-758,3 7-48,3 23 55,0 1 0,-1-1 0,1 1 0,1-1 0,-1 1 0,0-1 0,1 1 0,-1-1 0,1 1 0,0-1 0,0-1 17,-1 4-3,1 0 1,-1 0 0,0-1-1,0 1 1,0 0-1,0 0 1,1 0-1,-1-1 1,0 1-1,0 0 1,1 0 0,-1 0-1,0 0 1,0-1-1,1 1 1,-1 0-1,0 0 1,0 0-1,1 0 1,-1 0 0,0 0-1,1 0 1,-1 0-1,0 0 1,1 0-1,-1 0 1,0 0 2,1 0-3,-1 0 0,1 1 1,0-1-1,-1 0 0,1 0 1,-1 1-1,1-1 0,-1 0 1,1 1-1,-1-1 0,0 1 0,1-1 1,-1 1-1,1-1 0,-1 1 1,0-1-1,1 1 3,2 7-10,1 0 1,-2 0-1,1 1 0,-1-1 1,0 4 9,15 87 48,4 38 48,-4 38 37,-3-2-3,16 233 86,-19-260-93,-3-24 26,0 0 58,0-1 71,0 0 86,1 10-37,-2-43-146,-2-15-81,1-1-67,-1-5-82,-1-33-60,-2-18-38,1-5-197,-1-9 19,-1-7 57,-1-3 96,0-24-53,-2 1 74,-1-6 35,-3-19 6,1 1-14,-8-78-169,-2-35 0,2 13 85,1-2 41,2-1 52,1 0 63,2 0 75,2 0 86,1 1 98,3 1 108,1 4 21,0 133-288,0-49 107,2 4-74,1 0-98,1 32-36,0 0-33,5-11-58,-8 42 140,-1-1 0,0 1 0,1 0 0,-1-1 1,1 1-1,-1 0 0,1 0 0,0-1 0,-1 1 1,1 0-1,0 0 0,0 0 0,0 0 1,1-1 3,-2 2 0,0 0 1,0 0 0,0 0 0,1 0-1,-1 0 1,0 0 0,0 0 0,1 0-1,-1 0 1,0 0 0,0 1 0,0-1-1,1 0 1,-1 0 0,0 0 0,0 0-1,0 0 1,0 0 0,1 0 0,-1 1-1,0-1 1,0 0 0,0 0 0,0 0-1,1 0 1,-1 0 0,0 1 0,0-1-1,0 0 1,0 0 0,0 1-1,6 14 62,2 18 88,-2 2 1,-1 10-151,0-9 61,13 126 115,6 88 38,10 103 70,-2-125-46,-19-146-135,27 169 229,-16-88-164,-20-129-143,10 40 98,-8-49-122,1 2-61,-1-2-88,-6-25 67,1-1 36,-3-14-16,-11-33-77,-9-34-60,4-9 58,3-2 46,-24-189-66,27 190 91,-12-101 29,17 128 59,-1 0 32,3 11 26,-1 0 37,1 0 44,1 1 49,0 3 156,3-41-363,1 85 2,1 0 1,-1 0 0,1 0-1,2-5-2,-3 11-1,0-1-1,0 0 0,1 1 0,-1-1 0,0 1 0,0-1 0,1 0 0,-1 1 0,1-1 0,-1 1 0,1-1 0,-1 1 0,1-1 0,-1 1 0,1-1 2,-1 1-1,0 0 0,1 0-1,-1 0 1,0 0 0,1 0-1,-1 0 1,0 0 0,0 0 0,1 0-1,-1 0 1,0 0 0,1 0-1,-1 0 1,0 0 0,0 0 0,1 0-1,-1 0 1,0 0 0,0 0-1,1 0 1,-1 0 0,0 1 0,0-1-1,1 0 1,-1 0 0,0 0 1,2 2-6,1 0 1,-1 1-1,0-1 1,-1 0-1,1 1 1,0-1-1,0 3 6,12 20 15,-2 1 0,0 3-15,22 59 82,-31-78-71,46 136 101,6 41-32,-8-9-15,69 326-88,-74-289 77,-7-31 31,5-22-9,-18-78 6,-12-42-4,-1 0 36,1 14 108,-3 0 97,-4-34-255,0 11-41,-3-17-61,-1-2-38,-1-6-51,2-8 124,0 0 0,0 0-1,0 0 1,-1 0-1,1 0 1,0 0-1,0 0 1,0 0 0,0 0-1,0 0 1,0 0-1,0 0 1,-1 0 0,1 0-1,0 0 1,0 0-1,0 0 1,0 0-1,0 0 1,0 0 0,0 0-1,-1 0 1,1 0-1,0 0 1,0 0-1,0 0 1,0 0 0,0 0-1,0 0 1,0 0-1,-1 0 1,1 0-1,0 0 1,0 0 0,0 0-1,0-1 1,0 1-1,0 0 1,0 0-1,0 0 1,0 0 0,0 0-1,0 0 1,0 0 3,-9-11-156,0-4 41,-1-6 16,-4-11-1,5 8 5,-3-11 95,-10-60-87,14 60 56,-93-502-494,83 420 452,2 2 42,-32-292-37,31 202 88,7 1 49,7 77 22,4 8 37,5-86 192,5 45-11,-5 80-125,-1 34-107,3-2-75,1 8-89,-7 35 56,-1 0-1,1 0 1,0 0-1,1 0 1,-1 0 0,1 0-1,0 1 1,0-1-1,3-2 32,-5 6-6,0 1-1,0-1 1,-1 1-1,1-1 1,0 0-1,0 1 0,0-1 1,0 1-1,0 0 1,0-1-1,0 1 0,0 0 1,0 0-1,0-1 1,0 1-1,0 0 7,0 0-5,1 0 0,-1 0 0,0 1 0,0-1 0,0 0 0,1 0 0,-1 1 0,0-1 0,0 1 0,0-1 0,0 1 0,0-1 0,1 2 5,2 1-4,0 1 0,0-1 1,0 1-1,-1 0 0,1 0 0,-1 1 1,0-1-1,0 1 0,-1-1 0,1 3 4,10 22 30,-2-1-1,5 21-29,25 111 107,18 161 20,-30-97-27,-5 89-100,-21-84 71,-4-165-46,-1-3 35,1 0 33,0-2 35,-1 0 34,-1 0 35,0 0 35,0 2 34,-1-4-70,-1-3-54,-3 10-27,-7 34-13,10-73-96,-2 0-37,-1-3-63,-5-3-86,13-18 164,-1 0-1,1 0 1,-1-1-1,1 1 1,-1 0-1,0-1 1,0 1-1,1 0 1,-1-1-1,0 1 1,0-1-1,0 1 1,0-1-1,0 1 1,1-1 0,-1 1-1,0-1 1,0 0-1,0 0 1,0 1-1,0-1 1,0 0-1,0 0 1,0 0-1,0 0 1,-1 0 16,1-1-35,-1 0 0,0 0 1,0 1-1,1-1 0,-1 0 0,1-1 1,-1 1-1,1 0 0,-1 0 0,1-1 1,0 1-1,-1 0 0,0-2 35,-12-16-254,3-1 57,-4-15-15,1-2 70,-4-25-3,2-1 39,-9-67-16,9 24 85,-1-49 25,-1-59 43,3-108-83,9 140-17,5 133 9,-1-1 36,1-48 71,-1-17 134,2-52 224,1 232-298,4 38-11,1 49 26,-3-49-50,6 215 149,-5-104-30,-3-80-38,-1 0 36,-2-1 42,-3-1 51,3-58-117,-4 57 195,-2 0 80,3-81-264,1-19-137,-1-12-63,0 0-48,-1-1-55,-1-1-62,6-16 173,1-1 1,0 0-1,0 1 1,0-1-1,0 1 0,0-1 1,-1 1-1,1-1 1,0 1-1,0-1 0,-1 0 1,1 1-1,0-1 1,-1 1-1,1-1 0,0 0 1,-1 1-1,1-1 1,-1 0-1,1 0 0,0 1 1,-1-1-1,1 0 1,-1 0-1,1 1 0,-1-1 1,1 0-1,-1 0 1,1 0-1,-1 0 0,1 0 1,-1 0 15,0-1-37,0 1 0,0-1 1,0 0-1,0 0 0,0 0 1,0 0-1,0 0 0,0 0 0,1 0 1,-1 0-1,0 0 0,1-1 0,-1 1 1,1 0 36,-10-20-262,1-1 41,-4-23-116,5 6 141,-2-21-24,7 43 165,-32-237-457,29 189 440,1 1 62,2 0 83,1 1 101,2 45-128,1 0-1,1 0-45,2 6 22,-4 12-22,0 0 0,0-1 1,0 1-1,0 0 0,0 0 1,0 0-1,1 0 0,-1 0 1,0 0-1,0-1 0,0 1 1,0 0-1,0 0 0,1 0 1,-1 0-1,0 0 0,0 0 0,0 0 1,1 0-1,-1 0 0,0 0 1,0 0-1,0 0 0,1 0 1,-1 0-1,0 0 0,0 0 1,0 0-1,1 0 0,-1 0 1,0 0-1,1 1 2,0-1 0,1 1 1,-1 0-1,0 0 0,0 0 0,0 0 1,0 0-1,-1 0 0,1 1 0,0-1 1,0 0-1,0 1-2,10 20 94,-1 0 1,-1 0 0,-1 1-1,2 15-94,15 60 192,16 135 160,-36-202-293,19 144 297,1 89 301,-4 29 238,-18-232-754,0 0-51,-2-22-161,-1-14-9,0-4-40,0-1-74,0-3-50,0 1-87,-1-6-209,1-12 535,0 0 1,0 0-1,0 0 1,0 1-1,0-1 1,-1 0-1,1 0 1,0 0 0,0 0-1,0 0 1,0 0-1,0 0 1,0 0-1,0 0 1,0 0-1,0 0 1,0 0 0,0 0-1,0 0 1,0 0-1,0 0 1,0 0-1,0 0 1,0 0-1,0 0 1,0 0 0,0 0-1,0 0 1,0 0-1,0 0 1,0 0-1,0 0 1,0 0-1,-1 0 1,1 0 0,0 0-1,0 0 1,0 0-1,0 0 1,0 0-1,0 0 1,0 0-1,0 0 1,0 0-1,0 0 1,0 0 0,0 0-1,0 0 1,0 0-1,0 0 1,0 0-1,0 0 1,0 0-1,0 0 1,0-1 0,0 1-1,0 0 1,0 0-1,0 0 1,0 0-1,0 0 1,0 0-1,0 0 1,0 0 0,0 0-1,0 0 1,0 0-1,0 0 1,0 0-1,0 0 5,-3-9-348,-1-8 61,0-3 47,-3-26-130,5 32 285,-12-67-247,-3-1 37,-3-2 53,-1 0 64,6 21 96,-1-1 51,2 2 57,1 0 63,4 9 167,9 44-118,1 6-38,0 3-96,-1-1-1,0 1 0,0 0 0,0 0 1,0 0-1,1 0 0,-1 0 1,0 0-1,0 0 0,0 0 0,0 0 1,1 0-1,-1 0 0,0 0 1,0 0-1,0 1 0,0-1 0,0 0 1,1 0-1,-1 0 0,0 0 1,0 0-1,0 0 0,0 0 0,0 0 1,1 0-1,-1 0 0,0 1 1,0-1-1,0 0 0,0 0 1,0 0-1,0 0 0,0 0 0,0 0 1,0 1-1,0-1 0,1 0-3,1 3 36,0 1 1,0-1-1,0 1 0,-1-1 0,1 3-36,8 27 132,-1 2-45,3 38-13,1 76-47,-6 19-4,-9-58 45,-4-16 51,-5 2 76,-4 0 13,-2 4 73,-4 21 131,-12 56 298,-3 4-70,27-143-535,1 0-36,-3 4-49,1 0-75,-1 0-92,-1-1-106,7-24 80,0 3-69,-2-1-68,-1-1-96,4-10 159,-2-2-34,1-1-33,0-4 53,0-2 44,1-1 35,-2-6-59,-2-6-80,-9-23-69,2-1 72,1-2 63,1 0 51,-5-27-42,-7-33-28,9 35 89,-19-99-139,8 1 116,8-2 122,6-2 123,13 162-33,-2-26 35,3 3 42,5 1 62,-5 23-98,0 1 0,1-1-1,0 1 1,0-1 0,2-2-45,-3 5 25,0-1 0,0 1 0,0-1 0,1 1 0,-1 0 0,0 0 0,1-1 0,-1 1 1,1 0-1,-1 0 0,1 1 0,1-2-25,-3 2 11,1 0 0,-1 0 0,1 0-1,0 0 1,-1 0 0,1 0 0,0 0 0,-1 0 0,1 0 0,0 0 0,-1 0 0,1 0-1,0 1 1,-1-1 0,1 0 0,-1 0 0,1 1 0,-1-1 0,1 0 0,0 1 0,-1-1-1,1 0 1,-1 1 0,1-1 0,-1 1 0,0-1 0,1 1 0,-1-1 0,0 1 0,1-1-1,-1 1 1,0-1 0,1 1 0,-1-1 0,0 1 0,0 0-11,8 20 162,-3 5-56,-3 29 47,-3-9 102,-4 14-255,-11 49 371,-6 0 86,-2-4 56,19-82-392,-4 15 75,1-2-45,-1-1-69,-2 0-89,-2 0-111,4-18-86,0-4-77,9-12 258,0-1 0,-1 1-1,1-1 1,0 1 0,-1-1 0,1 1 0,-1-1-1,1 1 1,-1-1 0,1 0 0,-1 1 0,1-1-1,-1 1 1,1-1 0,-1 0 0,1 0-1,-1 1 1,1-1 0,-1 0 0,0 0 0,1 0-1,-1 0 1,0 1 0,1-1 0,-1 0 0,0 0-1,1 0 1,-1 0 0,0 0 0,1-1-1,-1 1 1,1 0 0,-1 0 23,-1-1-66,1 0 1,0 0-1,-1 0 1,1-1-1,0 1 0,0 0 1,0-1-1,0 1 0,0 0 1,0-1-1,0 0 66,-9-15-430,3-1 86,0 0 72,2 0 61,-2-12-31,-1-16-2,3 16 89,-6-34 77,-8-120-237,15 104 213,1-3 68,2 0 109,1 42 15,0 0 42,0 0 46,0 0 51,0-5 97,0 29-130,1 9 78,-1 8-268,0 0 0,0 0 0,0 0 0,0 0-1,0 0 1,0 0 0,0 0 0,0 0 0,0 0-1,0 0 1,0 0 0,0 0 0,0 0 0,0 0 0,0 0-1,0 0 1,0 0 0,0 0 0,0 0 0,0 0-1,0 0 1,0 0 0,0 0 0,0 0 0,0 0-1,0 0 1,0 0 0,0 0 0,1 0 0,-1 0-1,0 0 1,0 0 0,0 0 0,0 0 0,0 0 0,0 0-1,0 0 1,0 0 0,0 0 0,0 0 0,0 0-1,0 0 1,0 0 0,0 0 0,0 0 0,0 0-1,0 0 1,0 0 0,0 0 0,0 0 0,0 0 0,0 0-1,0 0 1,0 0 0,0 0-6,2 6 332,0 10 100,0-3-216,-1-1-106,0-1-81,3 55 276,-2-1-81,-2 14-30,-7 39 25,-4 0 36,1-40-1,0-13 44,0 0 102,-4 19-25,9-56-307,0 0-72,1-5-74,0-1-86,0 1-100,0-1-117,4-20 261,0 0 0,-1 0-1,1 0 1,-1 0 0,0 0-1,0 0 1,0 1 120,-2-2-455,1-6-7,0-4 58,2-2 74,0-1 61,0 0 52,1-12-67,-1-8 37,1-2 46,1 0 40,0-1 36,0-6 14,2-1 36,7-81-24,-6 78 120,-1 0-52,8-62-97,-7 69 109,3-10 50,2 1 86,2 1 114,-5 24-63,1 0 39,-8 20-174,7-16 216,-1 7-55,3-1 114,-8 11-267,0 1 0,0-1 0,0 0 0,0 1 0,0-1 0,0 0 0,0 1 1,0-1-1,0 1 0,1-1-41,-2 1 18,1 0-1,0 0 1,-1 0-1,1 0 1,-1 0 0,1 0-1,0 0 1,-1 0 0,1 0-1,-1 0 1,1 0 0,0 0-1,-1 1 1,1-1 0,-1 0-1,1 0 1,0 0 0,-1 1-1,1-1 1,-1 0 0,1 1-1,-1-1 1,1 1 0,-1-1-1,0 0 1,1 1 0,-1-1-1,1 1 1,-1 0-18,10 15 293,-1 6-89,-2 1-68,-2-1-49,1 20-1,-4 0-35,-2-10-29,-2 1 1,-6 29-23,-8 15 45,3-27 32,2-9 32,-1-1 54,0-4-32,0-5 118,-1 0 0,-5 6-249,-6 4 181,-4 0-73,12-21-98,0-1-38,-1-1-42,-1-1-48,-1-2-54,0 0-59,7-7 80,0-2-36,-6 0-146,1-5-41,14-1 296,-1 0 0,1-1 1,0 1-1,0-1 0,0 0 1,0 0-1,0 0 0,0 0 1,1 0-1,-2-1 78,-1-1-115,1 1 0,0-1 0,1 0 0,-4-2 115,-10-14-365,3-1 62,2-2 51,2-1 46,-2-15-48,-2-19-11,13 50 240,-13-67-56,4-2-276,3-22 357,4 36-53,2-1 105,1 32 26,0 0 41,0-1 48,1 1 51,-1 8-21,0 0 33,0 0 34,0 0 38,0 24-77,0 1-36,0 1 93,-1 1-79,0-1-120,0 0-37,-1 6 43,2-6-24,-1 1 38,-5 44 481,3 1-105,1 11-9,3 30 108,-1-28-214,2 39 59,2-32-175,1-11-73,0 0-39,1-10-57,0-1-36,1 1-42,1-2-45,-2-9-21,0-13-19,-2-4-40,2 0-67,-1-5-23,0-4-36,-5-11 234,0 0-1,1 1 1,-1-1-1,0 0 0,0 1 1,0-1-1,0 0 0,1 0 1,-1 1-1,0-1 1,0 0-1,1 0 0,-1 1 1,0-1-1,0 0 0,1 0 1,-1 0-1,0 1 0,1-1 1,-1 0-1,0 0 1,1 0-1,-1 0 0,0 0 1,1 0-1,-1 0 0,0 1 1,1-1-1,-1 0 1,1 0-1,-1 0 0,0-1 1,1 1-1,-1 0 0,0 0 1,1 0-1,-1 0 1,0 0-1,1 0 0,-1 0 1,1-1 16,4-4-290,-1-4 45,2-7 24,-2-1 37,2-19-92,-1-42-101,-5 61 294,2-209-592,-5 75 280,0 36 175,2 2 100,1 56 107,1 0 35,1 1 41,1-1 43,-3 57-104,3-35 166,1 1 93,5 4 86,-7 25-240,0 0 0,0 0 0,1 1-1,1-4-106,8-4 270,-1 7-50,1 6-44,0 5-38,-9-3-101,1 0 0,-1 0 1,1 0-1,-1 0 0,2 3-37,13 20 104,-5-1-25,-1 0 0,-1 1-1,3 12-78,22 85 240,-24-79-146,9 34 91,27 140 444,-29-124-389,-6-29-111,0 0-44,0 0-58,2 1-68,-11-50 9,2 8-44,-1-1-58,1-2-83,0 0-108,-5-17 179,0 0-1,1 0 1,0 0 0,0 0 0,1 2 146,1-2-270,-1-3 44,1-3-121,2-16-149,-2-20 28,-3 6-87,-1-8 555,-4-35-451,-1-1 54,-2-1 49,0-1 47,-1-10 16,1 0 51,0-4 101,2 30 73,0-1 37,1 0 50,0-1 64,2 1 77,0 0 91,2 0 104,2 2 118,-1 49-355,1-27 280,3 22-175,3 4 41,-7 13-266,-1-1 1,0 1 0,0 0 0,1 0 0,-1-1 0,0 1 0,1 0 0,-1 0 0,0 0-1,1 0 1,-1 0 0,1-1 0,-1 1 0,0 0 0,1 0 0,-1 0 0,0 0 0,1 0-1,-1 0 1,1 0 0,-1 0 0,0 0 0,1 0 0,-1 0 0,1 0 0,-1 0 0,0 1-1,1-1 1,-1 0 0,0 0 0,1 0 0,-1 0 0,0 1 0,1-1 0,-1 0 0,0 0-1,1 1 1,-1-1 0,0 0 0,0 0 0,1 1 0,-1-1 0,0 0 0,0 1 0,0-1-1,1 0 1,-1 1 0,0-1-7,5 8 97,-1 1 0,0 0 0,1 5-97,-4-13 8,11 28 137,15 38 106,-7-13 153,12 54-404,-22-67 39,0 1 40,8 41 178,-1 0 84,17 110 556,-25-134-659,0 1-43,-1 1-60,0 0-79,-1-1-97,-1 1-113,-3-43-15,-1 0-61,1-2-82,0-2-102,-3-14 107,1 0 68,-1-1 59,0 0 50,1-1-9,2-7 31,-3 8 52,1-1-38,3-25-251,-2 0 94,-1-5 35,-2-18-35,0 3-25,1 4 43,-1-1 47,-1-41-78,-1-91-61,4 12 123,0 108 162,1 1 41,-1 9 41,1 0 49,0 0 58,1 1 66,-1 20-40,0 0 49,2-4 98,4-10 227,-8 39-547,3-10 156,4-4 36,-7 13-187,0 1-1,0 0 0,0-1 0,0 1 0,0-1 0,1 1 0,-1 0 0,0-1 1,0 1-1,1 0 0,-1-1 0,0 1 0,1 0 0,-1 0 0,0-1 0,1 1 1,-1 0-1,0 0 0,1-1 0,-1 1 0,1 0 0,-1 0 0,0 0 1,1 0-1,-1 0 0,1 0 0,-1-1 0,0 1 0,1 0 0,-1 0 0,1 0 1,-1 0-1,1 1 0,-1-1 0,1 0 0,-1 0 0,0 0 0,1 0 0,-1 0 1,1 0-1,-1 0 0,0 1 0,1-1 0,-1 0 0,0 0 0,1 1 0,-1-1 1,0 0-1,1 0 0,-1 1-6,3 3 25,0-1 0,0 1 1,0 0-1,-1 0 0,0 1 1,0-1-1,0 0 0,0 2-25,14 45 144,25 132 70,-11-54-67,-12-41 8,-5-13 41,0 1 84,6 88 340,-9-78-354,1 0-85,-7-57-165,5 31-1,-4-20-72,-3-7-63,-1 0-91,-1-16 38,0-4 8,0-6 8,0-1-20,0-1-53,0-9-97,-1 1 109,-1-2 69,-3-2 65,0-2 37,2 2-50,-6-16-131,2 0 0,-4-20 228,-6-49-377,11 57 255,-23-195-286,20 131 260,-1-8 80,7 65 99,0 4 52,2-7 69,1-24 141,0 63-265,1-30 452,1 26-220,-2 10-253,0-1 0,1 1 1,-1 0-1,0 0 0,0 0 1,0 0-1,0 0 0,0-1 0,0 1 1,0 0-1,0 0 0,0 0 1,1 0-1,-1 0 0,0 0 1,0 0-1,0 0 0,0 0 0,0-1 1,1 1-1,-1 0 0,0 0 1,0 0-1,0 0 0,0 0 0,0 0 1,1 0-1,-1 0 0,0 0 1,0 0-1,0 0 0,0 0-7,2 1 33,-1 0 0,0 0-1,0 0 1,0-1 0,0 1-1,0 1 1,0-1 0,0 0-1,0 0 1,0 0-1,-1 0 1,1 1-33,37 60 336,-4 3-92,-3 1-71,-3 3-51,40 127 113,-41-112-102,2 8 91,16 53 47,-30-96-215,0 0-50,2 4-83,-1 0-115,-13-45-13,0-2-149,-3-6 345,0 0-1,0 0 1,0 0 0,1 0-1,-1 0 1,0 0 0,0 0 0,0 0-1,0 0 1,0 1 0,0-1-1,0 0 1,0 0 0,0 0-1,0 0 1,0 0 0,1 0-1,-1 0 1,0 0 0,0 0-1,0 0 1,0 0 0,0 0-1,0 0 1,0 0 0,0 0-1,0 0 1,1-1 0,-1 1-1,0 0 1,0 0 0,0 0-1,0 0 1,0 0 0,0 0-1,0 0 1,0 0 0,0 0-1,0 0 1,0 0 0,0 0-1,0 0 1,0 0 0,1 0-1,-1 0 1,0-1 0,0 1-1,0 0 1,0 0 0,0 0-1,0 0 1,0 0 0,0 0-1,0 0 1,0 0 0,0 0-1,0 0 1,0-1 0,0 1-1,0 0 1,0 0 0,0 0-1,0 0 1,0 0 0,0 0 9,0-5-261,1-2 63,-1-1 85,-1 1 111,-2-32-387,-3-2 71,0 3 81,-4-37-111,0 0 65,2 17 114,0 1 40,0-1 40,0 1 42,1-1 44,0 0 44,0 0 47,0 1 46,3 24 100,3 6 92,1 23-211,0 0-1,0 1 1,1-1 0,-1 0 0,2-1-115,-2 4 10,0 1 1,0 0 0,0 0-1,0 0 1,0-1 0,0 1-1,0 0 1,0 0 0,0 0-1,0 0 1,0-1 0,1 1-1,-1 0 1,0 0 0,0 0-1,0 0 1,0 0 0,0-1 0,1 1-1,-1 0 1,0 0 0,0 0-1,0 0 1,1 0 0,-1 0-1,0 0 1,0 0 0,0 0-1,1 0 1,-1 0 0,0 0-1,0 0 1,0 0-11,4 2 217,1 4 37,7 11-3,-3 2-59,0 1-52,-2 0-41,4 14-3,1 17-22,-9-39-57,22 111 80,-15-62 3,-2 0 39,-1 1 44,-1 0 46,0-1 50,-1 1 54,-4-35-242,2 35 219,-2-43-243,-1 0-38,0 2-57,1 0-82,-1-1-100,0 1-120,0-12 51,-1-1-199,1-8 466,0 0 0,0 0 1,0 0-1,0 0 0,0 0 1,0 0-1,0 0 1,-1 0-1,1-1 0,0 1 1,0 0-1,0 0 0,0 0 1,0 0-1,0 0 0,0 0 1,0 0-1,0 0 0,0 0 1,0 0-1,0 0 0,0-1 1,-1 1-1,1 0 0,0 0 1,0 0-1,0 0 0,0 0 1,0 0-1,0 0 0,0 0 1,-1 0-1,1 0 0,0 0 1,0 0-1,0 0 1,0 0-1,0 0 0,0 0 1,0 0-1,-1 0 0,1 0 1,0 0-1,0 0 0,0 0 1,0 0-1,0 0 0,0 1 1,0-1-1,0 0 0,0 0 1,-1 0-1,1 0 0,0 0 1,0 0-1,0 0 0,0 0 1,0 0-1,0 0 0,0 0 1,0 1-1,0-1 0,0 0 1,0 0-1,0 0 0,0 0 1,0 0-1,0 0 1,0 0-1,0 0 12,-3-7-348,-1-6 56,-4-21-41,-1 1 76,-2-13-15,-16-76-263,12 32 366,7 24 118,4 24 68,1 0 53,2 1 63,2 1 75,-1 32-138,3-29 268,2 20-112,3 3 67,-8 14-273,1-1-1,-1 1 0,1-1 1,-1 1-1,1-1 0,-1 1 1,1 0-1,-1-1 1,1 1-1,-1 0 0,1-1 1,0 1-1,-1 0 0,1 0 1,0 0-20,9 1 216,-8 0-182,0 0-1,0 0 1,-1 0 0,1 0-1,-1 1 1,1-1-1,-1 1 1,1-1 0,-1 1-1,1 0-33,17 26 313,0 5-67,-2-3-85,25 48 158,-6 2-108,26 84 51,-56-148-238,1 3 11,-4-8-44,1 2-58,0-2-84,-2-6 6,1-1-43,0-5-63,0-4-88,1-10-34,-3-1 84,-2-2 28,-2-12-17,-2-4 29,1-72-186,5 33 257,4 13 150,-2 30 66,1 0 42,-4 27-53,5-21 179,-1 13-41,-4 11-154,0-1 0,1 1 0,-1 0 0,0-1 0,0 1 0,0 0 0,1 0 0,-1-1 0,0 1 0,0 0 0,1 0 0,-1 0 0,0-1 0,0 1 0,1 0 0,-1 0 0,0 0 0,1 0 0,-1 0 0,0 0 0,1-1 0,-1 1 0,0 0-11,1 1 17,-1-1-1,1 0 1,-1 1 0,1-1-1,-1 1 1,1-1 0,-1 1 0,0-1-1,1 1 1,-1-1 0,0 1 0,1 0-1,-1-1 1,0 1 0,0-1-1,1 1 1,-1 0 0,0-1 0,0 1-1,0-1 1,0 1 0,0 0-17,5 30 309,-4 24 18,-1-50-302,-2 63 196,-1-38-83,-1-1-1,-6 19-137,-19 51 376,-5 0 0,-34 64-376,29-78 180,-3 1 65,-26 43 218,-5 0 78,-24 44 36,53-95-350,0 1-50,-2-1-71,-2-2-94,10-21-123,-3-4-84,18-28 51,-1 0-42,-2-1-45,-2-2-54,5-5-421,-13 6 706,23-14-204,-1-1-1,-4 1 205,-11 2-215,0-5 40,0-6 47,24 1 113,1 0 1,-1 0-1,0 0 0,1-1 0,-1 0 15,3 1-19,-1 0 0,1 0 0,0-1-1,0 1 1,-1-1 0,1 1-1,0-1 1,1 0 0,-1 0-1,0 0 1,1 0 0,-1 0-1,1 0 1,-1 0 0,1-1 19,-2-4-61,1 1 1,-1-1 0,1 1-1,0-5 61,2 10-7,-5-32-205,4-1 47,3 0 42,3 0 36,1 9 0,6-16 87,12-21-9,9-7-11,9-1-35,-19 35-43,2 1-1,25-25 99,-48 57-8,11-12 25,0 4 97,-13 10-104,1 0-1,-1-1 0,1 1 0,-1 0 0,1 0 1,-1 0-1,1-1 0,-1 1 0,1 0 0,-1 0 1,1 0-1,-1 0 0,1 0 0,-1 0 1,1 0-1,-1 0 0,1 0 0,-1 0 0,1 0 1,-1 0-1,1 1 0,-1-1 0,1 0-9,-1 0 18,1 1 1,0 0-1,-1-1 0,1 1 0,-1 0 1,1-1-1,-1 1 0,1 0 0,-1-1 1,1 1-1,-1 0 0,0 0 0,1 0 1,-1-1-1,0 1 0,0 0 0,0 1-18,3 13 210,-3 0-37,-4 15 86,-3-5-118,-7 12 7,14-36-145,-22 52 121,0 2 52,-7 16 114,1 2 60,2-1 48,4 0 34,-7 47 154,20-67-383,4-7-98,3-2-81,3 1-105,1-23-5,1 0-35,4 6-73,-5-23 138,-1 0 0,1 0 0,0 0 0,0 0 0,1 0 56,-2-2-39,1 0 0,-1 0-1,1 0 1,0 0 0,0-1-1,0 1 1,0 0 0,0-1-1,0 1 40,0-1-41,1 0-1,-1 0 1,0 0-1,1 0 1,-1-1-1,0 1 1,1-1-1,-1 1 1,1-1-1,1 0 42,18-1-343,-1-5 41,-16 3 215,1 0 1,-1 0 0,1 0 0,-1-1 0,0 0-1,0 0 87,6-6-182,-2 0 0,0 0-1,0-1 1,-1 0-1,3-5 183,8-14-404,8-19-281,-20 34 334,-1 0 1,1-8 350,2-14-433,-5 6-180,-1-9 613,-4-11-315,-3 19 186,-5 1 69,-5 3 82,11 23 18,-1 0-1,1-1 1,-6-3-40,-18-15 205,-4 2 95,-3 4 75,-3 5 58,28 10-304,-1 1-1,1 0 1,-1 0 0,0 1-1,0 0 1,1 1-1,-1 0 1,0 1 0,0-1-1,0 2 1,1-1-1,-1 1 1,0 1 0,1 0-1,0 0-128,-38 17 344,31-11-168,0 0 0,1 1 1,0 0-1,1 1 0,-9 8-176,14-10 113,0 0 1,1 1-1,0 0 1,1 0-1,-5 8-112,7-9 74,1 0 0,0 1 0,0 0-75,1-1 56,0 1 0,1-1 1,0 4-57,0 1 45,1 0 0,1 0 1,1-1-1,1 12-45,6 14 41,5 0-44,6-3-51,5-2-58,5-4-67,-20-22 52,-1-2 1,10 6 126,24 11-196,4-4-53,1-5-51,2-6-49,1-4-47,0-6-45,0-5-45,-2-7-41,-29 7 332,-1-1 37,-8 2 43,1 0 0,-1-1 0,2-2 115,-8 6-47,-1 0 0,1-1 0,-1 1 1,0-1-1,0 1 0,1-4 47,-2 4-28,0 0 0,0-1 0,-1 1 0,0 0 0,1-1 0,-1 0 0,0 0 28,-1 0-22,1-1 0,-1 1 0,0 0 1,0 0-1,0 0 0,-1-1 22,0-1-20,0 1-1,-1-1 1,1 1-1,-2-3 21,-2-2-19,0 1-1,-1-1 1,0 1-1,-1 0 0,0 0 1,-1 0-1,1 1 0,-2 0 1,1 1-1,-5-3 20,-5-3-16,-1 1-1,-2-1 17,-23-8 49,16 9 26,-1 3 43,1 2 50,0 3 58,5 3 40,15 1-97,1 0 0,-1 0 0,-6 2-169,11-1 66,-1 0 0,0 0-1,1 0 1,-1 0 0,1 0 0,-1 1 0,1 0 0,-1 0-66,2-1 37,0 1 1,0-1-1,0 1 1,1-1-1,-1 1 1,0 0-1,1 0 1,-1 0-38,-6 17 166,4 2-61,3-9-51,1-1-1,2 10-53,-1-9 30,1-1-1,4 11-29,-2-9 6,0-1 0,4 7-6,-1-6-19,1 1-1,1 1 20,21 24-97,6-4-65,-24-25 46,1 0-1,1 0 117,-1-2-155,-1-1 1,7 2 154,-8-4-197,1 0 1,10 2 196,-14-5-149,0 0 0,0-1 1,4 1 148,-1-2-168,-1 1 1,0-2-1,0 1 1,0-1-1,2-1 168,15-4-326,-2-2 56,-2-4 91,-20 10 134,0 0-1,0-1 0,0 1 1,0-1-1,1-1 46,10-17-184,-6-2 37,-5-2 34,-3 17 83,0 0 0,-1-1 1,0 1-1,0 0 0,-2-1 30,1 0-20,0 1 0,-1 0 0,-1 0 0,-2-4 20,1 3-7,-1 1 0,1 0-1,-1 1 1,-1 0 0,1-1 0,-7-3 7,-18-13 30,-4 4 43,-2 2 47,-1 5 55,-1 3 60,1 3 66,26 6-29,0 0 0,-11 1-272,11 0 236,0 1 0,-10 3-236,10-2 204,0 1 0,-8 4-204,8-3 174,1 1 1,-7 4-175,7-3 117,1 0 1,0 1-1,-3 3-117,4-2 97,-1 0 0,2 1 0,-3 2-97,4-2 69,0 1 0,0 0 0,0 0 0,2 0 0,-3 6-69,3-5 55,1 0-1,1 0 1,0 0 0,0 1-1,0 8-54,2 16 78,4 0-64,6 5-61,-4-25-26,1-1 0,6 13 73,-8-22-51,0 1 0,0-1 0,2 4 51,-2-6-58,0 1-1,1-1 1,-1 1-1,2-1 59,-1 0-70,-1-1 0,1 1 0,0-1-1,1-1 1,2 2 70,-1-1-83,0-1 1,0 0-1,1 0 0,-1 0 0,0-1 0,1 0 1,3 0 82,1-1-164,1 0 0,-1 0 1,1-2-1,8-1 164,-3 0-186,0-2-1,-1 0 1,1 0 186,8-5-467,16-9 467,22-15-378,-44 22 232,0-1 0,-1-1-1,-1-1 1,5-5 146,21-24-346,-5-4-46,-30 36 231,0 0 0,-1-1 0,2-5 161,-7 11-60,0 0 1,-1 1-1,0-1 0,0 0 1,0 0-1,-1 0 1,0 0-1,-1-2 60,-1-25-130,-5-2 63,-3 1 59,0 3 59,5 20 45,-1 1-1,0 0 1,0 0 0,-5-6-96,4 7 114,-1 1 0,0 0 0,-1 0 0,-6-5-114,5 6 121,0 1 1,0 0 0,-1 0 0,0 1-1,-8-5-121,7 6 120,-1 0 0,0 1-1,0 0 1,0 0 0,0 1 0,-1 1-1,1 0 1,-11-1-120,12 3 136,-1 0-1,1 0 1,-2 1-136,-2 1 171,0 1-1,0 0 1,0 1-1,1 1 1,-1 0-1,-5 3-170,-16 10 342,2 4-36,3 1-53,5 3-67,21-21-136,1 0-1,0 1 1,1-1 0,-1 2-50,1-1 54,0 1 0,0-1 1,-1 6-55,2-5 42,1 1 1,0-1 0,0 4-43,2 22 92,6 0-34,6-2-34,5-1-35,5-4-34,-6-11 36,1 0-33,22 10-128,3-5-95,3-5-67,-28-11 155,0 0-1,1-1 1,0-1 0,-1-1-1,1 0 1,5-2 177,-5 0-206,-1 0 1,4-3 205,14-4-235,-2-6 64,5-6 30,-22 9 76,0-1 0,2-3 65,-13 10-23,1-1 0,-1 0 0,0 0 1,0 0-1,-1-1 0,2-3 23,-5 7-4,0 0 0,-1 0-1,1 0 1,-1 0 0,0 0 0,0 0-1,0 0 1,-1 0 0,1 0 0,-1 0-1,0 0 1,0 0 0,0 0-1,0-1 1,0 1 0,-1 0 0,0 0-1,0 0 5,-1-3 5,0-1-1,-1 1 1,0 0 0,-1 0-1,-2-4-4,-1 1 20,0 0-1,-1 0 0,-2-1-19,-8-6 85,-1 0 0,-21-13-85,28 21 52,0 0 0,-1 1 1,-9-3-53,11 5 82,1 2 0,-11-3-82,-16-1 205,-4 6 85,-9 5 162,35-2-196,0 1-1,-5 1-255,11-1 110,0-1 0,1 1 0,-1 1 0,1-1 1,0 1-1,0 1 0,1-1 0,-1 1 0,1 1 0,-2 1-110,-1 4 102,2 2-38,6-10-59,1 0 1,-1 0-1,1 0 0,0 0 1,1 0-1,-1 1 0,0 0-5,1-1-8,0 1-1,0-1 1,0 1-1,1-1 1,-1 0-1,1 1 1,0-1 0,1 3 8,-1-3-16,1 1 1,0-1 0,0 1-1,0-1 1,0 0 0,1 1-1,-1-1 1,1 0 0,0-1-1,0 1 1,0 0 0,3 1 15,2 1-40,0 0 0,0 0 0,1-1-1,0 0 1,0-1 0,0 0 0,0 0 0,0-1 0,1 1 0,8-1 40,-6-1-74,0 0-1,-1-1 1,7-1 74,22-2-210,0-3 0,-1-1 0,0-2 0,26-9 210,-19 2-139,-1-1 41,-26 9 54,-1-1 1,0-1 0,0-1 0,-1 0 0,-1-1-1,0 0 1,-1-1 0,0-1 0,-1 0 0,5-8 43,-10 10-50,0 0 0,5-8 50,-7 8-43,-1 0 0,0-1 0,-1 1 1,0-1-1,-1 0 0,-1 0 0,0 0 0,-1 0 1,0-11 42,-2 11-43,0 0 0,-1 1 0,-2-11 43,-1 1 0,-1 0 0,-3-4 0,0 5 42,-2-1 36,-4-3 84,-3 1 88,-3 2 105,9 12-132,-1 0 33,-1 2-31,0 1 42,9 5-156,0 0 0,-1 1 1,1-1-1,0 1 1,-1 0-1,1 0 1,-1 1-1,-2-1-111,-15 3 407,2 5-93,7 2-181,1 3-77,9-9-74,1 1 0,-1 0 0,1 0 0,-1 0 0,1 0 0,0 0 18,1 1-33,0-1 0,-1 0 0,1 0 0,1 0 0,-1 1 0,1-1 0,-1 1-1,1-1 1,1 4 33,-1-5-25,1 0-1,0 1 1,0-1-1,0 0 1,0 0-1,0 0 1,1 1 25,10 11-90,1-6 44,4-1 35,-14-8-12,0 1 1,0-1-1,0 1 1,0-1-1,0 0 0,0 0 1,0 0-1,0-1 0,0 1 1,0-1-1,0 1 0,0-1 1,-1 0-1,1 0 1,0 0-1,0 0 0,-1-1 1,1 1-1,1-2 23,2-1-52,-1 1-1,0-1 1,0-1-1,-1 1 1,1-1 52,11-14-140,26-42-94,-3-5 53,-15 19 105,-5-1 45,-4 6 20,-3-1 0,-1-1 1,-1-12 10,0-24 25,-5 0 1,-3 0-26,-5-41 93,-5-2-93,-60-358 269,65 462-256,-52-262 228,-10 6 53,28 121-98,-84-366 465,43 194-300,21 112-87,16 66-25,3 0-56,-71-337 268,70 278-228,18 85-52,1 0 43,-7-70 0,12 90-135,-4-32 39,8 45-79,4 16-56,2 1-60,5 17-94,2 29 29,3 2-44,2 4-20,4 3 67,-9 13 114,1 1-1,0 1 1,0-1-1,0 0 1,0 1-1,2-1 16,-2 0-2,1 1-1,0 0 1,0 0-1,0 1 1,4-2 2,-3 2 4,-1 0 0,1 0 0,0 0 0,-1 1 0,1 0 0,0-1 0,0 2 0,-1-1 0,1 0 0,0 1 0,-1 0 0,2 0-4,14 6-8,-1 4-34,-11-4 12,0-1 0,-1 1 0,1 1 0,-2-1-1,2 3 31,30 43-89,-12-13 49,-1 1 33,47 80 88,-37-62-46,28 56-37,26 71 2,37 126 82,-66-147-45,-5 12-37,-30-92 36,7 5-36,-4-18-14,5 15-130,-32-85 10,0-3 37,-2-7-22,-2-18-38,-12-69-302,-3 2 41,-2 0 48,-1 0 56,6 28 131,-10-43-38,0 3 64,-1-1 76,-3-2 87,2 16 60,-4 1 82,-3 0 89,-2 1 101,9 28-189,9 24-91,2 5-49,2 0-54,11 28-10,3 9-8,2 21-42,8 14 61,-6-22 33,35 128 22,22 77-40,-17-67 26,3 16 67,-3-16 4,-17-54 72,-21-80-78,-1 0-1,0 10-61,-4-16-17,-1 1-46,0-15 57,1-1 1,-1 1-1,0 0 0,0-1 1,0 1-1,0-1 0,0 1 1,0-1-1,0 1 1,0-1-1,-1 1 0,1 0 1,0-1-1,0 1 1,0-1-1,-1 1 0,1-1 1,0 1-1,0-1 0,-1 1 1,1-1-1,-1 0 1,1 1-1,-1 0 6,0-2-4,1 1 0,-1 0 0,0-1 1,0 1-1,0-1 0,1 1 0,-1-1 0,0 1 0,1-1 0,-1 1 1,0-1-1,1 0 0,-1 1 0,1-1 0,-1 0 0,1 1 1,-1-1-1,1 0 0,-1 0 4,-10-17-61,0 0 1,1 0 0,-4-13 60,-22-64-186,24 64 131,-28-71-155,-5 1 79,21 47 104,0 1 38,5 7-14,0 0 62,-1-3 56,0 1 43,-45-93 425,59 129-539,-5-9 16,4 8-56,0 3-39,0 3-43,7 6 74,-1 1 1,1 0 0,0 0 0,0 0-1,0 0 1,0-1 0,-1 1-1,1 0 1,0 0 0,0 0 0,0 0-1,-1 0 1,1-1 0,0 1-1,0 0 1,0 0 0,-1 0-1,1 0 1,0 0 0,0 0 0,-1 0-1,1 0 1,0 0 0,0 0-1,-1 0 1,1 0 0,0 0-1,0 0 1,-1 0 0,1 0 0,0 0-1,0 0 1,0 0 0,-1 1-1,1-1 1,0 0 0,0 0 0,-1 0-1,1 0 1,0 0 0,0 0-1,0 1 1,0-1 0,-1 0-1,1 0 1,0 0 0,0 0 0,0 1-1,0-1 1,0 0 0,0 0-1,-1 1 1,1-1 0,0 0-1,0 0 4,-4 14-42,1 11 30,6 22 13,11 62-128,8 2 64,13 21 47,34 59 57,-50-143-19,13 32-46,-15-44-81,3 4 105,-8-21-49,-1-3-55,-9-15 86,-1 1-10,0-5 19,3-20 36,-4 15 9,0 0 0,0 0 0,-1-3-36,-7-26 124,1 11-69,2 6-44,-23-77-64,-21-51 39,13 42-7,13 35-24,2 2 137,-2-1 114,0 1 85,-2 1 59,13 37-276,6 22-58,3 7-18,3 4-2,-1-1 0,1 1 0,0-1-1,0 1 1,0-1 0,0 1 0,0-1 0,0 1 0,0-1 0,1 1-1,-1 0 5,6 30-69,1 1 0,9 25 69,32 67-107,-12-34 75,16 39-16,38 61-128,-53-118 8,19 37-125,-37-75 233,-1 0 37,-9-16-78,-9-16 47,-4-5 1,1-1 25,-1 0 0,1-1 0,0 1 0,0-1 0,0 1 0,1-1 0,-1 0 0,1 0 0,0-1 28,-9-12-84,-9-13-11,-2 0 69,0 0 57,0-1 43,-45-79 207,20 24-139,2-1-36,35 69-86,-37-76 86,-22-50 130,-7-13-10,25 55-180,45 92-50,-1-4-19,0 1-46,3 6-17,1 1-42,0-1-36,1 2-119,1 1-102,1 1-87,1 2 41,0 0-38,1 1-290,0 1-43,6 3-1142,-5-1 1337,1-1 43,-2 0 135,0 0 48,0 0 54,0 0 62,0-1 110,6 6-1234,5 4-640,-12-10 1933</inkml:trace>
  <inkml:trace contextRef="#ctx0" brushRef="#br0" timeOffset="-132239.78">3333 9355 1408,'0'-15'298,"0"7"-127,0 5-44,0 0-44,1 0-23,0 1-49,3 0-17,-1 2 78,-2 0-13,-1 0 47,0 0 118,0 0 107,0 0 26,0 0 22</inkml:trace>
  <inkml:trace contextRef="#ctx0" brushRef="#br0" timeOffset="-132036.38">3343 9338 4064,'-6'14'247,"1"-2"-67,-1-2 33</inkml:trace>
  <inkml:trace contextRef="#ctx0" brushRef="#br0" timeOffset="-126082.96">3326 9396 5216,'0'5'169,"0"-1"-48,0 10 166,0-8-106,0-3-50,0 0 35,0 1 40,0-1 47,1-2-161,2 1-43,10-1-16,-13-1-31,2 0 5,0 0 0,0 0 0,1 0 0,-1-1 0,0 1 0,0 0-1,0-1 1,0 1 0,0-1 0,0 0 0,0 0 0,0 0 0,0 0-1,1-1-6,26-11 43,-13 7 31,0-2 76,-15 7-103,4 0-23,-2-1 37,-1 0 63,-1-1 100,-1 3-203,0-1-42,0 1-6,0 0 38,0 0-32,0 0 5,0 3 102,0 3-48,0-5-24,0 2 24,0 1-23,0 1-12,0-1 33,0 0 40,0 2 60,0-6 3,0 0-43,0 0-53,0 0-6,0 0 16,0 0-5,0 0 16,0 0-74,0 0-6,0 0 48,0 1-48,6 4 51,-6-5-31,0 0 0,1 0 0,-1 0 1,0 0-1,1 0 0,-1 0 0,0 0 1,1-1-1,-1 1 0,0 0 0,1 0 1,-1 0-1,0 0 0,0 0 0,1 0 1,-1-1-1,0 1 0,1 0 1,-1 0-1,0 0 0,0-1 0,0 1 1,1 0-1,-1 0-4,5-7 82,-4 3-83,0 2 44,0-1 43,-1 3-50,0-1-1,0 0 1,0 0 0,0 1 0,0-1-1,0 0 1,0 0 0,0 1 0,0-1-1,0 0 1,0 0 0,-1 1 0,1-1-1,0 0 1,-1 0 0,1 1-36,-3-5 96,-2 0-103,-1 4 84,-7 1-35,9 0-1,-2 0-97,0 0 81,0 0 68,-9 0 200,10 0-227,3 1-74,1 0 1,0-1-1,0 1 1,0 0-1,0-1 0,0 1 1,0 0-1,0 0 1,0 0-1,0 0 0,0 0 1,0 0-1,1 0 1,-1 0-1,0 1 8,-3 3 6,1-2 33,0 1-48,1-2 9,1-1-1,0 1 1,-1-1 0,0 0-1,1 1 1,-1-1-1,0 0 1,1 0-1,-1 0 1,0 0 0,0 0-1,0 0 1,0 0-1,0-1 1,0 1 0,0-1-1,0 0 1,-1 1 0,-6 2 43,2-1 68,-5 0-40,-5 3 85,1 0-17,7-3-83,-12-2 36,-49 0 155,40 0-98,-3 0 101,17 0-79,-1 0 40,8 1-243,-6 3 33,6-1 8,-19 2 88,-16-4-2,29-1-23,0 0 0,-7 2-72,-1-2 23,5 0 36,6 2 62,0 0-15,1 0 0,-1-1 1,0 0-1,0-1 0,-2 0-106,-20-1 132,14 1-125,-1-1-74,-3 1 95,0 0 50,-4 0 52,-51 0 334,45 0-289,4 0-67,1 0-67,28 0-41,1 0 0,-1 0 0,0 1 0,1-1 0,-1 0 0,1 0 0,-1 0 0,1 0 0,-1 0 0,1 1 0,-1-1 0,0 0 0,1 0 0,-1 1 0,1-1 0,0 0 0,-1 1 0,0-1 0,-7 5 0,-13-2 31,16-3-19,0 0 0,0 1 0,0 0-1,0 0 1,-2 1-12,-4-1 32,8 0-31,1 0 0,-1 0-1,1 0 1,-1-1 0,1 1-1,-1-1 1,1 0-1,-1 0 1,0 0 0,1 0-1,-2 0 0,1 0-2,0 0 0,0 0 0,0 0 1,-1 0-1,1 1 0,0-1 0,0 1 0,0 0 0,-2 1 2,-1 0-79,1 0 55,-16 2 121,15-4-97,1 0-30,-1 0-41,-14 2 174,5 0-85,6-2-102,-5 0 58,2 0 33,-23 0 111,21 0-92,-2 0-73,9 0-9,-5 3 112,1 0 90,-13-1-160,11-1 26,1-1 38,-23 0-86,0 0 54,-7 0 52,-23 0 81,57 1-107,-2 1-57,-9 1-87,11-2 57,-3 0 102,1 1 10,3-2-85,-16 3 9,11 2 67,8-3 31,-2-1-75,-13-2-158,14 1 115,1-1 41,-8 1 78,0 0-54,-24 0-61,30 1-51,-1 0 52,-8 1 33,7 1-40,8-3 32,0 1 0,-1-1 0,1 0 0,-1 0 0,1 1 0,-1-1 0,0 0 0,1 0 0,-1 0 0,1 1 0,-1-1 0,1 0 0,-1 0 0,0 0 0,0 0-3,-66 2-40,-1 0 37,56 1-4,7-2 21,-1 0 32,-11 1 28,5 0-40,3-2-67,-11 0 73,-28 0 98,29 3-108,4-1-71,13-2 38,1 0 0,0 0-1,0 0 1,-1 0 0,1 0 0,0 0 0,0 1 0,-1-1-1,1 0 1,0 1 0,0-1 0,0 1 0,-1-1 0,1 1 3,-1 0 0,0 0 1,0 0-1,0-1 1,0 1-1,0-1 1,-1 1-1,1-1 1,0 0-1,0 0 1,0 0-1,-1 0 1,1 0-1,0 0 1,-2-1-1,0 1 0,0-1-1,1 1 1,-1 0 0,0 0-1,1 1 1,-1-1 0,-2 1 0,-9 2-3,1-1-1,-12 1 4,11-2 1,0 1-1,1 0 1,-6 2-1,12-2 6,1 0 0,-1-1 0,0 0 1,-1-1-7,-16 1 80,-12-2-80,2 0 33,8 2 35,14 0-50,1 0 1,-1 1-1,-5 2-18,-24 5 5,27-5 88,-4 1-68,18-4-37,-1-1 0,0 1 0,1-1 0,-1 0 0,0 1 1,0-1-1,1 0 0,-1 0 0,0 0 12,-6 0 1,1 1 67,6 0-65,0-1 0,-1 0 0,1 1 0,0-1 0,0 0 0,0 0 0,0 0 0,0 0 0,-1 0 0,1 0 0,0 0 0,-1 0-3,-21-1 2,11 1 66,2 0-61,-16 0-147,12 0 135,10 0 14,-2-1 59,-5-1 87,0 1-104,4 1-104,-1 0 45,-20 0 106,6-5-92,16 5-11,3-1-3,1 1 1,-1 0 0,1 0-1,-1 0 1,0 1 0,1-1-1,-1 1 1,1-1 0,-1 1 0,1 0-1,-2 0 8,2 0-5,0-1-1,0 1 1,1-1 0,-1 0-1,0 1 1,0-1-1,0 0 1,0 0 0,0 0-1,0 0 1,-1-1 5,-10 1-10,3 2 85,6-1-60,-1 0 0,1 0-1,0 0 1,-1-1 0,-3 1-15,2-1-23,0 1 1,-1-1-1,1 2 0,-3 0 23,-2 0 30,0 0 63,-4 0-36,9 0-76,-1-1-1,1-1 0,-1 1 1,1-1 19,1 0-7,-52 0 39,31 0-52,25 0 32,-3-1 17,-2-3 0,3 4-49,2-2-28,1-6 46,-2 3 79,-3 3-57,1-1-50,2-1-42,2 4 72,0 0 0,0-1-1,0 1 1,0 0 0,0 0 0,0 0 0,0 0 0,0 0 0,0-1 0,0 1-1,0 0 1,-1 0 0,1 0 0,0 0 0,0 0 0,0-1 0,0 1 0,0 0-1,0 0 1,-1 0 0,1 0 0,0 0 0,0 0 0,0 0 0,0 0-1,-1 0 1,1 0 0,0 0 0,0 0 0,0 0 0,0 0 0,-1 0 0,1 0-1,0 0 1,0 0 0,0 0 0,-1 0 0,1 0 0,0 0 0,0 0 0,0 0 0,-1 0 0,1 0 0,0 0 0,0 0 0,-1 0 0,1 0 0,0 0 0,0 0 0,0 0 0,-1 0 0,1 0 0,0 0 0,0 0 0,-1-1 0,1 1 0,0 0 0,0 0 0,0 0 0,-1 0 0,1 0 0,0 0 0,0-1 0,0 1 0,0 0 0,-1 0 0,1 0 0,0 0 0,0-1 0,0 1 0,0 0 0,0 0 0,0 0 0,0-1 0,-1 1 0,1 0 0,0 0 0,0 0 0,0 0 0,0 0 0,0-1 0,0 1 0,0 0 0,-1 0 0,1 0 0,0 0 0,0 0 0,0 0 0,0 0 0,0 0 0,-1-1 0,1 1 0,0 0 0,0 0 0,0 0 0,-1 0 0,1 0 0,0 0 0,0 0 0,0 0 0,0 0 0,-1 0 0,1 0 0,-26 0 23,15 0-62,9 0-31,-2 0 44,-2 0 42,3 0-93,0 0 71,-3 0 55,-4 0 81,6 0-193,1-1 34,-1-2 46,3-8 127,1 4-123,0 3 0,0-8-9,0 9-32,1-1 0,-1 1 0,1 0 0,-1-1 0,1 1 0,0-1 20,3-3-2,0-1 49,21-23-102,-18 23 82,1 1 1,7-6-28,-3 3 53,0 0-34,18-23-77,-3 2-1,-6 12 114,-8 7 24,-3 1-71,-4 2-53,-1 1-1,-1 0 1,3-7 45,-6 13-4,5-10 46,0-1-43,1 1-53,-1 0 0,1-5 54,-2-3-2,-4 13 16,0 2-6,0 1-1,0-1 0,0 1 1,1 0-1,-1 0 0,2-4-7,3-8 7,-6 13-9,1 1 0,0 0 0,-1 0 1,1-1-1,0 1 0,0 0 1,0 0-1,0 0 0,1 0 1,0-1 1,-2 3-10,1-1 1,-1 1-1,0 0 1,1-1 0,-1 1-1,0-1 1,1 1 0,-1-1-1,0 1 1,1-1-1,-1 1 1,0-1 0,0 1-1,0-1 1,0 1-1,1-1 10,-1 1-5,0-1 0,-1 1 0,1 0-1,0 0 1,0-1 0,0 1-1,0 0 1,0 0 0,0 0-1,0-1 1,0 1 0,0 0-1,-1 0 1,1 0 0,0-1-1,0 1 1,0 0 0,0 0-1,-1 0 1,1 0 0,0-1-1,0 1 1,-1 0 0,1 0 0,0 0 4,-9-1-74,0 6 98,-21 24-98,1 0 1,7-10 121,8-7-25,0 1 0,1 0 0,-10 13-22,5-2-17,1 1-48,-13 17 19,8-15 81,3-4 72,-13 17-117,31-39 10,1-1 0,-1 1 0,0 0 0,1-1 0,-1 1 0,0 0 0,1-1 0,-1 1 0,0-1 0,0 1 0,0-1 0,0 1 0,-1-1 0,1 1 0,0 0 0,-1 0 0,1 0 0,0 0 0,-1 0 0,1 0 0,0 0 0,0 0 0,0 1 0,0-1 0,0 0 0,0 1 0,0 1-1,-1-1 26,-6-1-39,7-2 79,2-2-46,4-3-12,12-4 17,-7 5-23,-1 0-1,0-1 1,0 0-1,-1-1 1,2-1-1,18-19 0,9-9-16,-10 14-54,-4 6 28,32-21 83,-30 23-88,-21 12 32,7-5-112,-9 3 120,-4 5 45,-5 5-86,4-4 37,-12 9 54,7-5-42,1 0 0,0 0 0,0 1 1,-2 2-2,-19 23 23,8-11-84,0-1 0,-14 8 61,5-6 29,7-6-18,1 0 0,1 1-1,0 1 1,-6 9-11,22-22 12,0 1 0,1 0 0,-3 3-12,4-4-2,-1 0 1,0 0-1,0-1 1,0 0-1,0 1 1,-2 0 1,2-2-2,2-2 11,1 0-1,0 0 1,-1 0 0,1 0-1,-1 0 1,1 0-1,0 0 1,0 1-1,0-1 1,0 0-1,0 0 1,0 1-9,3-2 27,4 0-29,-7 0 4,8 0-2,-4 1 0,1-1 0,-1 0 0,0-1 0,0 1 0,-1-1 0,1 1 0,0-1 0,2-1 0,20-6-7,16-2 55,-1 0 1,56-13-16,52-3-28,-69 16-109,1 1 39,0 1 43,1 1 49,-45 4 3,40-4-26,105-6 92,-127 9-103,1 1-43,39-1 13,14-1 37,191-9 10,-220 12 18,105-17-72,-119 10 77,-20 3 30,-14 0-67,-17 3-23,1-2 0,-1 0 0,6-3 27,-8 3 15,0 1 1,8-2-16,21-7 54,75-27-151,-91 32 110,0 2 39,7-2-73,46-11 88,-43 10-102,-20 6 25,0 1 0,-1 0 0,1 2 0,16 0 10,-7 0 72,14-2-72,-24 1 54,0 0-44,7 1-47,28 1-104,-27-1 140,-1 0 100,-13 1-70,-1-1-62,0 1-60,1 0-60,-1 0-59,0 0-57,0 1-58,-1 0-55,-6-2 217,-1 0 39,0 0-28,1 0 111,-1 1 79,1-1 68,0 0 212,0 0-241,-1 0-51,1 0-40,-1 0-47,1 0-57,-1 0-91,1 0-93,-1 0-106,1 0-118,-1 0 217,0 0-35,0 0-35,1 0-37,-1 0-39,0 0-40,0 0-41,1 0-44,-1 0-427,0 0-664</inkml:trace>
  <inkml:trace contextRef="#ctx0" brushRef="#br0" timeOffset="-119519.86">3262 8752 1408,'0'7'316,"2"11"382,0-11-336,0 0 68,0-3-162,0-1 42,1 3 27,-1-1-56,1 1-49,-1 0-46,0 0-19,1 1-45,4 6 14,-3-6-94,-1 0-1,0 0 0,0 1 1,0 0-42,7 30 120,-4-12-54,3 14-7,4 20 119,-4-16-52,-3-15-69,0-4-38,0-2-37,-3-14 51,1 0-1,0-1 0,0 1 0,3 3-32,5 5 79,-11-16-77,0-1 0,-1 1-1,1 0 1,0-1 0,0 1-1,0-1 1,0 0 0,0 1-1,0-1 1,0 0-1,0 1 1,0-1 0,0 0-1,0 0 1,0 0 0,0 0-1,0 0 1,0 0 0,0 0-1,1 0-1,22-4 15,-20 4-4,-1-1 56,1 0 0,-1 0 0,0 1 0,0-2 0,0 1 0,0 0 0,0-1 0,0 1 0,0-1 0,0 0 0,0 0 0,-1 0 0,1 0 0,-1 0 0,0-1 0,1 0-67,5-8 226,-2-2-42,-2-1-56,0-1-69,2-21 87,2-21-67,0 2-50,-2 20 27,-4 18 32,-1 0-34,0-34-19,-1 35-36,0 10 25,3-5-25,-2 7 32,0 1 36,0-1 50,-1 1 61,-3 25 34,-7 13 177,1-4-91,5-12-179,4-8-53,-3 18 88,1-2-40,1 0-38,1 3-32,-1-12-27,-1 11 67,-1-1-14,3-9-76,0 0 23,0 0 66,0 45 365,0-37-313,1-27-151,4 4-11,0 3 32,-4-5 43,-1-2 0,0 0 38,0 0-12,0 1-100,0 6-77,0 1 38,2 7 22,0 23 136,-2-35-77,0 5-26,0-3 85,0-3 98,0-2-35,0-1 41,2-10-120,7-5-88,0 0-17,-7 5 78,-2-20-4,0-40 97,0 49-117,0 0-36,0 21 23,0 0 0,-1 0 0,1 0 0,0 1 0,0-1 0,-1 0 0,1 0 0,-1 0 0,1 0 0,-1 1 0,1-1 0,-1 0 0,0 0 0,1 1 0,-1-1 0,0 0 1,0 1-1,1-1 0,-1 1 0,0-1 0,0 1 0,0-1 0,0 1 0,0 0 0,-1-1 5,-15-3-68,7 4 58,-34 13 100,31-10-80,0 1-1,0 1 1,1 0-1,-6 3-9,-36 13-16,-27 6-144,18-6 127,2-2 92,22-7 1,4-1-54,-49 12-45,-30 6 68,32-7-26,26-9-35,25-7 54,-62 12 18,-124 20-3,60-15 52,78-15 8,0-1 50,40-4-129,-1 0-42,-78 11-135,80-10 131,0 0 37,1 0 50,-1 0 66,-22 3-116,-33 10-83,53-8 70,18-4-65,1 1 40,-43 16 49,33-11-33,9-4-46,-1 0 55,-11 0 139,-7 0-135,9-3 8,-69 15 24,4-2-5,42-8-130,-4 1 75,40-8 64,0-1 0,-3 0-36,5 0 9,0 1 1,0 0-1,-16 5-9,12-3-1,0-1 1,-1 0 0,9-2-10,-8 0 26,0 2 0,0 0 1,-1 1-17,-11 7-45,-16 11-114,32-15 159,0 0 69,14-6-50,0 1 1,-1 0-1,1 0 1,1 0-1,-4 2-19,-6 5 42,-4-3-53,7-6-6,7 0 14,0 0 0,0 0-1,1 0 1,-1 0 0,0 0 0,0 0 0,1 1 0,-1-1 0,0 1 0,-1 0 3,-10 5-75,-1 2 44,-23 10 67,34-16-25,-1-1 1,0 0-1,0 1 0,0-1 1,1-1-1,-1 1 1,0 0-1,-2-1-11,0 0 23,-2 0-3,-1 5-36,0 0-19,-1-1 55,7-3-3,0 0 0,0 1-1,0-1 1,0 1 0,-2 1-17,-1 0 29,-10-2-153,11-1 128,4 0 44,-1 0-15,-3 1-56,2-4-40,3-1 60,0 2 3,-1 0 0,1-1 0,0 1 0,0 0 0,1 0 0,-1 0-1,0 0 1,1 0 0,-1 0 0,1 0 0,0 0 0,-1 0 0,1 1 0,0-1-1,0 0 1,1 0 0,-1 1 0,0-1 0,1 0 0,-1 1 0,2-2 0,16-14 11,-16 14-7,0 0 0,0 0 0,1 0 0,0 0 0,0 0 0,0 1-1,0-1 1,2 0-4,52-14 3,61-11-3,12-3-13,-47 10-22,42-7 107,-19 5-19,-45 12-32,82-4-140,-94 10 108,1 0 56,19-2 7,2 1-69,14-2-76,-63 7 103,-35 2-6,0 0 0,-1 1 0,1 0 0,-5 2-4,0 0-23,1-1-39,-23 3-24,-18 1 109,-6 1 65,19-1-81,19-2 23,-52 8 2,-105 14-67,110-17 32,30-4 20,0-2 1,-20-1-18,22-3 0,-55 0 108,67 0-138,0 0-70,9-1 106,-7-4 64,8 1-55,-2-2 40,16 4-56,1 0 0,-1 0 0,1 0 0,0 0 1,0 0-1,-2-2 1,1 0-7,0 0 0,1 0 0,-1 0 0,0-3 7,-7-11 15,6 11 19,5 6-37,-1 0 0,0 0 0,1 0 0,-1 0-1,1 0 1,-1 0 0,1 0 0,-1-1 0,1 1-1,0 0 1,-1 0 0,1 0 0,0 0 0,0-1 3,-2-9 0,1 10 0,0-1 0,1 0 0,-1 0 0,1 1 0,0-1 0,-1 0 0,1 1 0,0-1 0,0-2-3,0 2 17,0 0 1,0-1-1,0 1 1,0 0-1,0 0 1,1 0 0,-1 0-1,1 0 1,0 0-1,0-1-14,7-6-9,6-6-2,2-11 37,-6 7-21,-1 8-30,-4 1 19,-4-6 77,-1 10-51,0 5-79,0 0 6,-1 0 42,-1 0 39,-2 0 67,-20 2-39,2 1 58,7 0 12,0 2 53,-8 2-9,15-4-101,0 0 1,0 0-1,-5 3-69,-17 8 197,0 0-91,-12 8-46,32-15-32,1 0 0,-1 1-1,0 1-27,-13 15 146,9-9-153,-4 5-99,-6 11 106,13-12 10,1 0 61,0-2-33,5-9 20,4-3-20,3-5 15,8-2-16,4-2 27,0-2-33,24-19-42,-16 10 7,6-7 80,13-15-123,-12 11 9,-10 10 58,-13 13-84,-5 4 60,-1-1 0,0 1 0,1 0 0,-1 0-1,1-1 1,-1 1 0,0 0 0,1-1 0,-1 1-1,0 0 1,1-1 0,-1 1 0,0 0 0,1-1-1,-1 1 1,0-1 0,0 1 0,0-1 0,1 1-1,-1-1 1,0 1 0,0 0 0,0-1 4,0 0-75,-1 1 69,0 0 0,0 0 1,0 0-1,0 0 0,-1 1 0,1-1 0,0 0 0,0 1 0,0-1 0,0 1 0,0-1 0,0 1 1,0-1-1,1 1 0,-1 0 0,0-1 6,-15 13-71,-12 16 77,-40 42 62,55-56-52,0 0 0,2 1 1,-8 14-17,9-11 11,2 1 0,0-1 0,-2 14-11,-4 8 9,12-37-6,2-2 3,-1 0-1,0 0 1,1 0 0,-1 0-1,1 0 1,0 0 0,0 0-1,-1 1-5,1 2 6,0-5 1,2-5 38,3-3 73,3 1-6,0 0-46,6-9-35,13-11-111,-14 16 74,23-12 8,-25 16-53,1 0-49,-6 4 84,0 0 49,10-5 88,-12 6-114,-1 0-46,-3 2-34,-7 0 50,-9 2-51,4 4 74,8-2 23,0-1-1,0 1 1,1-1-1,-2 3-22,-3 3 23,-1-1-35,5-4-12,1-1 0,-1 1 0,1 0 1,0 0-1,-2 3 24,-3 7-12,1 1 0,-1 2 12,4-8 4,6-10 127,3-4-70,15-15-34,-12 10-20,1 0-1,-1 0 1,2 1 0,0 1-1,1-2-6,12-4-26,1 2-40,-9 6 35,6-5 34,13-5 24,-11 9-63,-13 5 21,41-10 65,-31 7-85,-18 3 75,-8 3-58,-10 1-73,2 4 30,0 3 60,4-2 57,4-2-23,5-4-29,0 0-1,1-1 0,-1 1 0,0 0 0,1-1 1,-1 1-1,0-1 0,0 1 0,0-1 0,1 0 1,-1 1-1,0-1 0,-1 1-3,-22 5 91,9 1-67,-3 5-61,16-10 15,0 0-1,1 0 0,-1 0 0,0 1 0,1-1 0,-2 2 23,-3 6-32,1-3 43,0-2 43,0-1 57,6-5-111,-1 1 1,0 0-1,0 0 0,1 0 0,-1 0 0,0 0 0,0-1 0,1 1 1,-1 0-1,0 0 0,1 0 0,-1 0 0,0 0 0,0 0 0,1 0 1,-1 0-1,0 0 0,1 0 0,-1 0 0,0 0 0,0 0 0,1 0 1,-1 0-1,0 0 0,1 0 0,-1 0 0,0 0 0,0 1 1,1-1-1,-1 0 0,0 0 0,5 9-51,-3 14-51,-2-22 101,0 20-60,0-11 60,0 0 58,0-1 92,0-8-147,0-1 0,-1 1 0,1-1 0,0 1 0,0-1 0,0 1 0,0-1 0,0 1 0,-1-1 0,1 1 0,0-1 0,0 0 0,-1 1 0,1-1 0,0 1 0,-1-1 0,1 0 0,0 1 0,-1-1 0,1 0-2,-4 4-7,3 2-69,1-1 39,2-14 126,3-2-48,2 0-42,1-1-36,1 0-55,-8 7 104,-1-5 101,0 7-73,0 2-50,0 1-28,0 0-20,0 0 15,0 0 70,0 3-43,-4 15-73,-5 2 53,-3 0 60,-2-4 66,8-11-151,0-2 85,6-3-23,0 0 1,0 0-1,0 0 0,0 0 1,0 0-1,0 0 0,0 0 0,0 0 1,0 0-1,0 0 0,0 1 1,-1-1-1,1 0 0,0-1 1,0 1-1,0 0 0,0 0 1,0 0-1,0 0 0,0 0 0,0 0 1,0 0-1,0 0 0,0 0 1,0 0-1,-1 0 0,1 0 1,0 0-1,0 0 0,0 0 1,0 0-1,0 0 0,0 0 0,0 0 1,0 0-1,0 0 0,0 0 1,0 0-1,0-1 0,0 1 1,0 0-1,0 0 0,0 0 0,0 0 1,0 0-1,0 0-1,3-8 46,17-20-30,-14 21-13,-1 0 1,0 0 0,-1-1-1,1 1 1,-2-1 0,3-5-4,5-10-79,-5 11 24,-5 3-42,-2 6 130,-9 16-10,-3 12-81,4-8 44,3-7 53,-6 9-45,10-14 0,-1 0 0,-1 0 0,1 0 0,-1 0 0,0-1 0,0 0 0,-4 4 6,2-3-2,5-4 3,0 1 0,0-1 0,-1 0 0,1 0 0,0 0-1,0 0 1,-1 0 0,1-1 0,-1 1 0,1 0 0,-1 0 0,1-1-1,-1 1 1,-1-1-1,-2 2 61,1 0-1,-2-2 27,5 0-71,1 0-80,0 0 38,-2 0 61,-1 0-81,-5 0 77,7 0-29,-5 0-48,6 0 43,-1 0-72,1 0 49,0 0 79,0 0 43,0 0 0,0 0-66,-10-5-169,9 3 156,0 1 48,1 0-129,0-1 61,0-3 28,-1 4-84,-9 1 35,6-1 69,0-2 57,0 2-71,0 0-48,-1 1-51,-2 1 24,-11-1 9,17 0 32,1 0 1,-1 0-1,1 0 0,-1 0 0,0 0 1,1 0-1,-1 0 0,1-1 1,-1 1-1,0 0 0,1 0 1,-1 0-1,1-1 0,-1 1 0,1 0 1,-1-1-1,1 1 0,-1 0 1,1-1-1,0 1 0,-1-1 1,1 1 2,-5-15 82,3 7-54,-2-1-58,3 10 89,-1 1-57,0 1-53,0-13 57,2-26-12,0-51 175,0 56-204,3 20 0,5-6 48,5-6 20,1 0-42,13-22-47,-22 38 61,1 0 0,-1 0 0,1 0 0,3-2-5,15-17 2,-22 23 3,0 1 1,0-1 0,0 1 0,1 0 0,-1 0 0,1 0 0,-1 1-1,1-1 1,0 0 0,0 1-6,4-5 36,-2 1-45,-4 3-1,0 1 0,0 0 0,0-1 0,0 1 0,0 0 0,1 0 0,-1 0 0,2-1 10,13-10 21,3-8 57,-7 6-54,-9 11-19,1-1 0,-2 0 0,1 0 0,1-3-5,9-12 38,-1 4-1,-7 8-67,0 1 0,1 0 0,4-5 30,-2 4 5,8-6 48,-3-3 54,-11 14-110,-1 0 0,1 0 0,-1 0 0,1 1 0,0-1 0,0 1 0,0-1-1,0 1 1,0 0 0,0-1 0,0 1 0,1 0 3,17-11 43,-14 6-91,14-9 75,-11 9-56,-1 1-75,1 1-110,-4 1 35,0 1-50,0 0-57,0 0-63,0 1-68,0-1-74,0 1-80,0 0-86,3 0-445,-4 1 498,0 1-42,1 0-474,3 3-677</inkml:trace>
  <inkml:trace contextRef="#ctx0" brushRef="#br0" timeOffset="-117222.77">18859 273 1280,'-3'-1'177,"1"0"-69,1 1-35,0 0 9,1 1 53,0-1-17,0 0 46,0 0 53,-1 1 60,0-1 68,0 0 76,1-1-5,0-6-5</inkml:trace>
  <inkml:trace contextRef="#ctx0" brushRef="#br0" timeOffset="73121.64">18849 227 5024,'-6'-16'465,"0"-2"-89,1 3-89,-6-20 318,7 23-416,2 2-105,-1-12 45,2 15-57,1 0 36,-1 1 31,1 0 48,0-1 56,0 1 67,0 5-293,0 0-1,1 1 0,-1-1 1,0 1-1,0-1 1,1 1-1,-1-1 0,0 1 1,1-1-1,-1 1 0,0-1 1,1 1-1,-1 0 0,1-1 1,-1 1-1,0-1 0,1 1 1,-1 0-1,1-1 1,0 1-1,-1 0 0,1 0 1,-1-1-1,1 1 0,-1 0 1,1 0-1,0 0 0,0 0-16,10-2 173,-1 1-68,-4 1-106,16 0 125,-13 0-108,-2 1-21,0 2 1,-1 0 55,3 4 287,-7-5-222,-1 0-84,4 10 89,-5-10-91,1 1 0,-1-1 0,0 0 0,0 0 0,0 1 0,0-1 1,-1 0-1,1 0-30,-7 19 240,1-8-121,2-3-66,0 0-54,-2 5-47,-1-1 47,-3 4 56,4-6-19,0-1 1,-1 0 0,-4 5-37,-4 4 21,4-5-35,5-5-40,2 0 43,4-7 20,-1-1 1,0 1-1,0-1 1,0 1-1,-1-1 1,1 0-1,0 0 1,-1 1-10,-13 11 53,-6 7-5,17-15-10,-2 1-47,6-7 1,-1 1 0,1-1 0,-1 1 0,0-1 0,1 1-1,-1-1 1,0 1 0,1-1 0,-1 1 0,0-1 0,1 0-1,-1 1 1,0-1 0,0 0 0,0 0 0,0 1 8,4-4 26,5-5 140,4-2-9,-2-1-42,8-13 19,-7 2-91,4-11-25,0-2 32,-6 15 2,-5 9-52,0 0 0,-1 0 0,1-5 0,-2 0 40,-1 1 49,-1 14-85,0 1 0,0-1 0,0 1 0,0-1-1,0 1 1,0-1 0,0 1 0,0-1 0,0 1 0,0-1-1,-1 1 1,1-1 0,0 1 0,0-1 0,0 1 0,-1-1-1,1 1 1,0 0 0,-1-1 0,1 1 0,0-1 0,-1 1-1,1 0 1,-1-1 0,1 1-4,-1 0 8,1 0-1,-1 0 1,0 0-1,1 0 1,-1 0-1,1 0 1,-1 0-1,1 0 1,-1 0-1,0 0 1,1 0-1,-1 0 1,1 0 0,-1 1-1,1-1 1,-1 0-1,1 0 1,-1 1-1,0-1-7,-14 12 148,7-4-113,-18 16 111,-17 11-95,-8 6-13,36-27 21,-1 2 41,-3 4-48,-1 0-103,-26 28-172,31-31 211,0 1 76,-13 10 26,57-58-72,8-8 55,-12 15-57,5 2 3,-12 9-15,-1-1 0,3-4-4,19-15 0,-28 23 0,1 0 0,-1-1 0,-1 0 0,6-7 0,-11 12 38,-5 7 54,-3 5-1,-1-1-94,-11 10 16,0-1-1,0 0 1,-6 3-13,-22 20 0,21-17 15,-4 5 51,9-10-62,9-11-49,6-5 13,5-5 34,16-13 32,18-6-82,-4 2-12,-10 4 8,0 0 46,45-38 90,-44 33-68,-7 7 12,-4 6 31,-2 2 29,0 0 47,-10 8-113,0-1 0,0 1 0,0-1 1,0 0-1,0 1 0,-1-1 0,1 0 1,0 1-1,-1-1 0,1 0 1,-1 0-1,1 0 0,0 0-22,3-5 146,9-4-91,-9 9 112,1 1-36,1 0-52,-4 0-98,1 0 87,0 1 0,0-1 0,0 1 0,1-1 0,-1 1 0,0 0 0,0 0 1,0 0-1,0 0 0,1 2-68,10 4 267,2 2-42,-8-6-158,1 0-38,13 4 66,-13-3-64,0 0 1,0 0 0,-1 0 0,2 2-32,5 4 98,4 3 30,11 2 16,-27-13-129,1-1 0,-1 1 1,0-1-1,0 1 0,-1 0 0,1 0 1,0 0-1,-1 1 0,1 0-15,7 5 44,-6-5-21,0 0 0,0 0 1,1 0-1,0 0 0,-1-1 0,1 0 0,0 0 0,0 0 0,1 0-23,20 3 57,1 0-34,-24-5-23,19 4 123,8 3-33,-5-1-3,-8-3 24,-10-1-39,0 0-45,13 7-91,-8-3 25,-3-3 69,-8-2-28,1-1 3,0 1 0,0 0 0,0 0 0,0 0-1,0 0 1,-1 0 0,1 0 0,0 1-1,-1-1 1,1 1 0,-1-1 0,1 1-1,0 0-4,-1-1 0,3 2 11,-3-2 37,-1-1 11,0 0 85,-1 0-2,-2 0-76,-2 0-52,-5 0-47,8-1 68,-22-4 67,1-2-96,4 1-50,2 1 11,2 1 47,0-1 0,0-1 0,-2-1-14,-7-7-15,3-5-1,-3-2 80,13 14 2,0-1-35,-9-4-33,-28-15-81,33 20 90,0 0 38,-3-2-66,-16-5 55,22 11-61,0 2-44,11 1-36,1 0 59,2 0 17,9 1 14,14 4-128,0 2 110,-1 3 99,-2 3 90,-8-5-27,0-1 0,12 5-127,3 2 188,-8-5-89,10 4-40,4 2 29,-14-6 29,0 0-34,15 5 2,49 17 48,-60-22-54,1 0 42,3 3 51,10 10-55,-8-4-75,-3-2 20,14 12 125,0 0-10,-12-11-144,-16-9 12,11 5 287,26 10-332,-17-12 76,5 3 59,-27-10-147,-10-3 11,0 0 1,0 0-1,0 0 1,0 0-1,-1 1 0,1-1 1,0 0-1,-1 1 1,0-1-1,1 1 1,-1-1-1,1 2 1,13 12 60,-1-1-26,-11-11-29,0 0 0,0 0 0,1 0 0,-1-1 0,1 1 0,1 0-5,17 12-13,7 12 107,2 0 40,-8-13-82,5 0-105,2 1-25,-21-10 89,0 1 34,6 2-8,0 2-6,-6 2 66,-5 1-68,-4-12-23,0 0 0,0 0 0,0 0 0,0 0 0,0 0 0,0 0 0,-1 0 0,1 0 0,0 0 0,-1-1 0,1 1 0,-1 0 0,1 0 0,-1 0 0,0 0-6,-1 1 21,0 0 1,0 0-1,0 0 1,-1-1-1,1 1 1,-1 0-1,-2 0-21,-2 3 19,-31 15 7,-22 4 55,8-9 3,32-9-19,-18 6-65,14-2-12,-9 3-41,-2-3-36,34-10 79,0 0 0,0 0 0,1 0 1,-1 0-1,0 0 0,1 1 0,-1-1 1,0 0-1,1 0 0,-1 1 0,1-1 1,-1 0-1,0 1 0,1-1 0,-1 0 0,1 1 1,-1-1-1,1 1 0,-1-1 0,1 1 1,-1-1 9,5 3-117,6-4 28,6-4 73,-1 0-1,0 0 1,0-2-1,12-6 17,12-6-9,5-1 78,-10 4 156,12-3-225,-38 16 93,-7 3-50,-11 6-51,-1 0-24,-14 9 24,-15 8 112,14-8-62,11-6-68,12-8 12,0 1 1,1 0 0,0 0-1,-1 0 1,1 1-1,0-1 1,0 0-1,0 1 1,0-1 0,1 1-1,-2 3 14,-1 1-54,1 0 0,1 1 0,-2 4 54,3-3-42,2-8 51,1-2-8,29-18-228,0-2 55,1 0 50,-1-1 45,17-12 30,1 2 68,-40 26-54,13-8 4,0-3 44,-20 15-9,0 1 1,0-1-1,0 0 1,0 0-1,-1 0 1,1 0 0,-1 0-1,1 0 1,-1 0-1,0-1 1,0 1 0,0 0-1,0-1 1,0 1-1,0-1 1,-1 1-1,0-1-6,-2-21 102,-7 2-44,6 16-54,-1 0 1,0 1-1,0-1 1,0 1-1,-5-5-4,-8-5-17,0 1 1,0 0-1,-14-6 17,-1-2 60,4-1-123,-3-3 63,-17-14-88,13 15 63,-10 0-50,-46-19 75,53 27-21,19 6-18,3 0-46,-15-9-100,14 12 147,0-1-38,0 1-1,0 0 1,-3 1 76,-14-1-64,3 1 25,-15-7-82,2 0 45,13 7 104,20 5 51,-1 0-48,-1 0-41,5 0-27,1 0 1,-1 0 0,0-1 0,-2-1 36,-5-4-29,-14-8 7,8 7-22,-1 0-43,1-2-59,17 9 14,-2-2 88,-6-4 119,8 4-140,4 3 64,0 1 0,0 0 1,-1 0-1,1 0 0,0 0 0,0 0 1,0 0-1,0-1 0,-1 1 0,1 0 1,0 0-1,0 0 0,0 0 0,0-1 1,0 1-1,0 0 0,0 0 0,0 0 1,0 0-1,-1-1 0,1 1 0,0 0 0,0 0 1,0 0-1,0-1 0,0 1 0,0 0 1,3-1-31,6 1 14,-7 0 8,-1 0 0,0 0 0,1 0-1,-1 1 1,1-1 0,-1 0-1,0 1 1,1-1 0,-1 1 0,0 0 9,18 12-81,-4-2 25,7 2 53,0-1 1,1-1-1,0-1 0,13 3 3,32 5 35,-46-13-9,1 1 0,-1 1 0,0 1 0,12 7-26,-6-2-23,12 3-93,-11-5 48,-10-3 51,45 21 42,-15-3 94,44 31-119,-73-45 41,-1-1-55,22 14-50,-28-15 71,-1 0 34,4 1 30,9 4-114,0-1-14,-10-3 91,11 12 116,10 9 7,-32-28-156,1-1-1,-1 0 1,1-1-1,4 2 0,-7-2-8,0-1-1,1 1 1,-1-1-1,0 1 0,0 0 1,0-1-1,0 1 1,0 0-1,0 0 0,0 1 1,-1-1-1,1 1 9,0 0-3,0-1-1,0 1 1,0-1-1,0 0 1,0 0-1,0 1 0,2-1 4,20 10 13,-10-6 43,-5-1 41,-7-3-12,-2-2-144,0 0 1,3 0 132,7 0-20,-7 0 10,-3 0 5,0 0-85,0 0-37,0 0 26,0 0 48,0 3 11,-4-2 56,-7-1-60,10 0-21,-1 0-3,1-1-1,0 1 1,0 0 0,-1 0-1,1 0 1,0-1 0,0 1-1,-1-1 1,1 1-1,0-1-3,-17-12 151,5 3-71,0 1-10,1-1-35,6 4-27,-1 1-1,0 0 1,-2-1-8,-58-36 101,3-4-53,48 35-22,0 0 1,-14-5-27,11 5 107,-16-11-107,-35-28 18,-9-2-63,-13-4 45,75 48 13,0 0 0,-3 0-13,-17-8 22,-3-4-33,1-1-33,-53-27-75,66 37 128,-13-5-9,20 9 34,-8-6-46,-19-7-10,13 6 33,-12-13-97,31 18 83,-22-15 163,21 11-125,8 7-49,-1-1-1,1 1 0,-5-2 15,10 6-3,-1 0 0,0 1 0,0-1 0,0 1 0,0 0 0,0 0 0,0 0 0,-1 0 0,1 0 0,0 1 0,0 0 0,-4-1 3,-11 0-10,-8-3-62,0 1-5,8 2 60,3 3 29,-7 5 131,13-2-81</inkml:trace>
  <inkml:trace contextRef="#ctx0" brushRef="#br0" timeOffset="73122.64">18999 15 19160,'0'0'3,"-8"5"-25,-9 4-101,9-4 59,-4 4 111,2-1 25,3-3-79,-1-2-21,-2 5-56,-3 1-9,4-7 117,5-1 45,-1 2-74,3 2-1,-3-4 6,2-1-18,-3 1 202,5-1-173,1 2-38,-3-2-83,-6 5 76,0-1 36,-1 0 33,6 2-72,3-6 37,1 1-1,0-1 1,-1 1 0,1-1 0,-1 1-1,1-1 1,-1 0 0,1 1 0,-1-1 0,0 0-1,1 0 1,-1 1 0,1-1 0,-1 0-1,1 0 1,-1 0 0,0 0 0,1 0 0,-10 4 57,-2 10-9,1-2-27,-5-2-37,7-5-61,1 2 57,-13 16 101,13-13-82,0-1-78,-17 16 90,-1-2-1,-20 13-10,0-6-37,33-23 27,-18 13 62,20-11-62,-4 5-20,12-12 30,0 0-1,0 1 1,0-1 0,0 1 0,1 0 0,-1 0-1,0 2 1,1-2 5,-1 0 0,1 0 0,-1 0-1,0 0 1,0 0 0,-2 1-5,-9 9 14,6-3-51,2-2 33,0 0 0,0 0 1,-6 5 3,-4 5 10,2 1 44,7-9 32,-4 4-116,-2 4-62,8-11 93,0 1 34,-14 25-34,-15 23-68,28-47 73,-1 0 0,0-1 0,-1 0-6,-9 9 65,-28 32-134,26-27 110,9-11-62,-16 20-6,-15 14 38,31-34 26,-6 6-60,-1 2 1,6-7 67,-36 30-97,39-36 56,-5 8-4,-6 4 0,-17 5 27,10-7 49,-16 13-76,33-22 19,1 0 0,1 0 1,0 0-1,0 1 1,0 0-1,-4 8-19,3-4 8,0-1-1,-1 0 0,0-1 1,-1 0-1,-11 9-7,13-12 17,1 1-1,-1 1 0,-4 6-16,9-10 10,1-3-4,1 0 1,-1-1-1,0 1 1,0 0-1,0-1 0,0 1 1,0-1-1,-1 0-6,1 0 1,0 1-1,0-1 0,0 0 0,1 1 1,-1-1-1,0 1 0,1-1 0,-1 1 0,-6 7-54,-2-2 62,-24 12 165,22-14-143,2 1-59,-2 2-54,3 0 51,6-4 33,1-1 1,-1 1 0,1 0 0,0-1 0,0 1-1,1 0 1,-1 0 0,0 3-2,1-3 5,-4 11 33,0 0-1,-1-1 0,-4 8-37,2-3-2,7-16 3,0 0 1,0-1-1,-1 1 0,1 0 0,-1 0 0,1-1 0,-1 1 1,0-1-1,0 1 0,0-1 0,0 1-1,-11 6 66,0 1 3,6-3-81,6-6 12,-1 1 0,1-1 0,0 0 0,-1 0 0,1 1-1,-1-1 1,1 0 0,-1 0 0,0-1 0,-1 2 0,1-1 6,0-1 1,0 2-1,0-1 0,0 0 0,1 0 0,-1 1 0,-1 0-6,-11 10-34,0 1 39,-29 26 101,27-20-92,2-3 82,-1 0-67,-12 14-22,11-7 69,8-12-71,-10 7 59,9-10-47,1 0-34,-1 1-14,-3 3 51,-6 5-9,3-6-42,6-4 43,1 5 45,6-9-34,1 0 0,-1-1 0,0 1 0,0 0 0,-1 2-23,-23 18 49,8-8-23,8-4 18,-2 4-54,-7 6-52,-10 12-39,12-10 109,5-4 69,-1-1-34,3-5-23,-1-1 0,0 0 0,-5 3-20,-9 5 71,15-8-29,-1 11-68,5-8 10,-23 38 120,-14 17-104,19-31 3,1-1-46,5-4 124,1 2-90,-7 27 9,10-20 56,6-26-178,3-7 63,3-3 63,1-1 39,0 0 48,1-3-79,-1-1-1,1 1 1,-1 0-1,1 0 1,-1-1-1,-1 2-11,1-2 6,0 1-1,0 0 0,0 0 1,1 0-1,-1 0 0,1 1-5,0 1 0,-1 0 0,0-1 0,0 1 0,0 0 0,-1-1 0,-1 3 0,-3 13 0,2-4-5,0 1-86,-2 17 91,4-23-56,-2-1 36,-12 19 68,7-15-32,4-4-41,-5 13-35,2-2 40,-7 16 52,3-10 31,1 5-119,-2 12 56,5-11 62,6-24-69,-1-1-1,-1 0 0,1 1 0,-2 0 8,0 0-34,1 0 0,1 0 0,-2 3 34,-9 41 115,0-1-63,0 0-59,2 1-52,8-37-14,-1 1 49,-2 2 44,-5 10 64,-1 4 12,6-10-81,4-15-12,-23 83 20,22-75-55,-2-1-1,-3 10 33,-4 9-48,7-11 44,-3 15-7,-7 20-56,8-28 49,0-11 7,7-18 8,0 1 1,0 0 0,0 0-1,0 0 1,0-1 0,1 1-1,-1 0 1,1 0-1,-1 0 1,1 0 0,0 2 2,0 8-6,1-9 6,3-7 0,3-9 0,4-20-2,1-2 15,2 0-13,-12 30 2,35-83-15,6-28 13,-13 33 17,-5 12 36,-7 23-41,13-20-55,2-8 4,-28 66 39,0 0 0,1 0 0,0 1 0,3-3 0,-2 2 0,0 0 0,-1 0 0,-1-1 0,5-9 0,1-16 2,-1-2 0,0-6-2,-2 5 6,3 0 0,6-15-6,-17 52 8,12-28 92,1 0-85,-2 3-79,2 1 0,8-9 64,-12 18 59,0 0-37,14-35-66,-9 18 28,-4 13 54,-2 4 53,0 0-35,9-16-33,0 0-93,-1 0-62,3-3 111,-11 22 18,0-1-1,-1-1 1,-1 1 0,0-1-1,1-7 4,-6 14 0,0 3 1,0 1 0,0-1 1,1 0-1,0 1 0,0-1 0,0 1 1,1-1-1,0 1 0,0-1-1,13-17 82,-4 5-29,-3 6-76,2-5-13,4-11 60,1-1 0,-3 11-79,22-24 113,-15 12-78,-2-1-60,-5 8 92,0 0 93,-11 21-94,0-1-1,0 1 1,0-1 0,0 1 0,1 0-1,0-1-10,0 1 6,-1 0-1,0 0 0,-1 0 0,1 0 1,0 0-1,0 0 0,-1 0 1,1-2-6,14-17 123,-4 6-33,16-17-181,-1-11-2,-17 23 85,-2 5 182,-2 6-46,-3 1-105,-2 5-16,0 0-1,0 1 0,1-1 0,-1 1 0,1-1 1,0 1-1,-1 0 0,1-1 0,0 1 1,1 0-7,5-7-11,-1-1-67,2-7 9,-2 0 91,8-14 102,-8 19-95,-5 9-31,1 0 0,-1 0 0,1 0-1,0 0 1,0 1 0,0 0 0,0-1-1,0 1 1,1 0 2,-1 0-3,-1 1 0,1-1 0,0 0 0,-1-1 0,1 1 0,-1 0 0,0 0-1,0-1 1,2-2 3,-3 3 6,-1 1 0,1-1 0,0 0-1,1 0 1,-1 1 0,0-1-1,0 1 1,1-1 0,-1 1 0,1-1-1,-1 1 1,1 0 0,0 0-1,0-1-5,10-9-6,-3-4 62,3-20 88,-6 15-140,2 0-61,2 0 36,-6 14 31,0-1-1,0 1 1,0 0-1,1 0 1,0 1-1,0-1 1,6-4-10,-2 2-15,4-15-77,-5 8 75,2 2 93,24-23-163,-8 8 83,-17 19 46,5-4-67,5-6-25,-7 6 115,6-5 72,3 0-101,1-2-92,-1 0-82,-16 14 122,4-1 72,4-4 54,-7 3-111,-3 4-20,-1 0-1,1 0 1,0 1 0,0-1-1,1 1 1,1-2 21,3-2-5,-1-1 48,12-11 30,-6 9-79,7-4-47,-1 0-20,13-12 153,-19 14-85,-4 3-62,2-1 71,19-18 156,-21 15-129,0 2-122,2 1 53,-4 3 54,1-1 43,9-8 12,-14 14-67,1-1-1,-1 1 1,0-1 0,-1 0-1,1 0 1,-1 0-1,2-2-3,42-63 0,-40 58-5,5-6-68,-1 2 29,7-8 66,-9 13 49,1 1 1,6-6-72,4 0-60,23-20-127,-29 23 175,0-1 58,0-4-115,-10 13 67,0-1 1,0 0-1,1 1 1,2-3 1,13-11 149,-3-1-117,-4 3-81,2 1-62,-7 7 103,1-1 36,14-13 111,-12 13-107,1 0-58,2 1-96,0-2 97,1 0 82,-7 6 0,-1 0 1,-1-1-1,6-2-57,1-3 56,2 2-49,5-2-82,-1 0 57,-4 1 22,0 1-1,3 1-3,-6 1 10,8-2-56,10-2-110,-15 4 125,5-7 137,-6 3-22,-3 4-77,0 0 29,2-2 3,-2 6-93,-1-4-44,3-4 71,0 0 40,-2 4 43,3-2-15,7-4 1,-17 10-104,1-2 65,0 1 43,3-4 117,-4 3-108,-1 1-67,-2 1-48,2-3 17,11 0 24,-8 3-31,-2-1-57,2 0 139,4 1 21,-8-2-40,-1 3-15,9-5 16,-7 3-54,19-10 45,-12 11 47,-6 1-111,-2 1-104,-1-1 162,0 0-155,0 0-53,0 0-44,1 1-35,1 8-1405,0 2 105,0-1 101,-1 1 97,-1-5 557,1-1 37,0 4-827,-1 2-956</inkml:trace>
  <inkml:trace contextRef="#ctx0" brushRef="#br0" timeOffset="-103830.92">16408 3803 2688,'0'0'35,"-2"-4"288,1 1-49,-1-1 10,-2-1 99,-1 1 22,1 3-83,0 0-1,0 1 63,1-1-163,0 1-50,1 0-18,-2-1 9,-2-1 48,-4 2 206</inkml:trace>
  <inkml:trace contextRef="#ctx0" brushRef="#br0" timeOffset="-99189.86">16331 3764 7200,'-12'-9'269,"11"8"-241,-1 0 0,0 0-1,1 1 1,-1-1-1,0 1 1,0-1 0,0 1-1,1 0 1,-2-1-28,-16 2 211,5 2-9,13-3-189,-4 1 113,-12 4 279,16-5-383,0 1-1,0 0 1,0-1-1,0 1 1,0 0-1,0 0 0,0 0 1,1-1-1,-1 1 1,0 0-1,1 0 1,-1 0-1,1 0 1,-1 0-1,1 0-21,-5 8 121,-1-2-41,4-5-62,0 0 1,1 0-1,-1 0 0,1 0 0,-1 0 1,1 1-1,0-1 0,0 0 1,0 0-1,0 3-18,-5 20 58,0 1 72,-2 0 66,-1 0 58,-1 0 53,0 0 47,0-1 39,-1 0 34,3-5-66,-1-1-194,0 0-48,2-4-36,0 0-1,1 0 0,0 3-82,2-5-11,0-1 74,0 0 44,-9 21 285,7-19-253,1-3-72,1 0-53,-1 0-65,1 0-82,0 4 67,1 1 52,1 9 70,1 0 59,-1 18 116,-2-16-116,1-14-100,2 0 56,-1 4 69,1 9 137,-1 3 47,0-10-148,0-4-77,-1 0-65,-2 3 30,1 0 0,0 11-64,2-16 21,-1 1-1,-4 8-20,-1 9 66,6-22-32,-11 60 181,10-47-105,0 1 54,1-4-68,0-1-45,-6 37-12,2-5 93,2-14 19,2-11-37,1 0-40,2 25-12,0-4-56,-1-14 172,0-1-107,0 74-105,0-82 65,0-1 43,1-12-62,0-1 1,0 1-1,2-1 1,2 9-13,-2-6 15,0 0 0,1 9-15,-2-3 26,0 1 38,1 21 88,0-14-112,-2-16-108,0 1 46,0 10 88,0-1 83,-3 25 291,2-21-289,-1-12-131,1 0-52,0 211 331,0-74-203,2-130 11,1 0-37,4 7-68,-4-14-49,-1-1-37,1-1 38,1 0 36,2 9 74,-3 2 83,-2-7-120,0 0-1,1 0 1,3 7-27,1 11 60,-3-1 61,-2-14-34,0-1 0,2 5-87,-1-5 55,0 0-1,-1 3-54,-1 7-34,0 0 87,0-1 57,0 34 208,0-21-195,4 1 8,2-11-86,-2-7-55,-1-1-49,7 30 11,0-1 112,-9-21-31,0 0-87,2-5 113,-2 0 0,-1 5-59,-1-9 48,2 1-1,0-1 1,4 16-48,2 3 54,-4-19-38,1 0-1,4 10-15,-4-14 0,0 1 0,1 13 0,4 20 0,-6-35 14,-1 0-1,0 1 0,-1-1 1,-1 1-14,3 37 37,0-29-41,-1 0 40,2 24 118,2 13 108,-4-13-75,-3 24-37,0-17-39,1-3-68,0-7 58,0 55 200,0-38-197,6 12-104,-5-65 1,-1 1 0,1 0-1,1 0 1,0 1-1,-1-6 11,0 1 1,1-1-1,0 0 0,-1 0 0,3 3-11,0 0 30,0 0 1,-1 1-1,0-1 0,0 2-30,4 13 67,1 18-67,-2-10 9,-3-22-9,0 0 0,0 0 0,1 0 0,0-1 0,0 1 0,1-1 0,12 25 0,-9-12-9,3 8 48,4 10 10,-3-13-90,-3-3 29,8 33 125,-12-36-120,1-1-61,-3-7 29,3 7 59,-3-8 72,-1 1 1,2 10-93,0 0 49,5 9-43,1 8-6,-7-13 62,-3-5 18,2 0-40,5 38-15,-3-29 27,-2-16 3,3 6-69,1 5-55,-4-7 76,-2 1 4,0 17 52,0-27-39,1-1 0,0 0 0,0 0 0,1 1 1,0-1-1,1 2-24,1 4 27,-1 0-44,-1-6-19,-1 0 1,1 0 0,2 4 35,-2-8 7,-1 0 0,0 0 0,-1 1 0,1-1 0,-1 0 1,1 1-1,-1-1 0,0 0 0,0 1-7,1 21 32,4 3-8,-2-3 90,-1 18-114,-2-22 144,1-1-74,0 4-60,3 12-80,-1 0-9,-2-13 71,0-3 56,0 1 67,-2 27-75,0-5 197,3 19-237,2-37 54,5 13-60,-5-21-15,0 1-1,0 12 22,-2-7-56,2 0 0,3 12 56,-4-12 0,1 3 0,2-11 16,0 0-1,7 9-15,4 10 1,-4-5-33,3 14 32,-4-9 0,9 15 0,-8-20 0,-2 0 0,1 7 0,15 42 6,-16-42 102,3 5-108,0-9-2,2 2-54,0 1 50,38 78 95,-33-76-104,3-1-66,-8-14 52,8 9 119,-8-11-49,-6-6-52,1 2 8,-1 0 1,2 6 2,-4-7-6,1 1 1,0-2-1,7 8 6,-1-4-56,5 6 7,2-2 53,4 1 59,-12-9-42,-1 0 0,0 0-1,3 7-20,-1 3 62,-8-13-9,-1 1-38,6 8-121,12 14 106,-21-31-4,-1 1-1,0 0 1,0 0-1,0 0 0,-1 0 1,1 0-1,-1 1 5,0-2 0,0 1 0,1 0 0,-1 0 0,1-1 0,0 1 0,0-1 0,1 2 0,14 11-81,2-3 72,-4-3 54,-1 2 48,-6-8-107,7 0-56,1-2-2,-7-2 52,101 0-60,-88-4-13,-6-1 86,0-2 36,-9 4-2,1 0 0,-1 0 1,1 1-1,1 0-27,8-5-76,-6 1 77,-1 2 35,1 0-61,1 3-50,6-2 46,8-7 125,-6 3-5,-8 3-62,8 0-136,0-2 52,3-3 41,11-5 55,10-5 28,-15 9-78,-4 2 14,12-7-63,-6 2 52,78-33 134,-96 40-145,6-5-51,4-2-24,-7 7 67,-11 4 23,0 0-1,0-1 1,0 1 0,-1-1 0,1 0 0,1-1 2,14-13 29,-9 9 38,0 2-74,5-2-43,-13 6 58,-1 1 0,1 0-1,-1 0 1,1-1 0,-1 2 0,1-1-1,2-1-7,6-1 12,0-2-35,-7 2 8,0 0 0,-1-1 0,1 0 0,-1 1 0,0-1 1,1-1 14,7-8-17,1 1 59,6-5 8,-1 1 30,-4 8-55,10-7-196,-15 10 149,-1-1 44,1 0 90,1-2-84,-8 6-30,1 1 0,0-1-1,0 0 1,0 1 0,0 0-1,0-1 1,0 1 0,0 0 0,0 0-1,1 0 1,-1 0 0,0 0-1,1 1 1,-1-1 0,1 1 0,-1-1-1,1 1 3,1-1-2,-1-1 1,0 1-1,0-1 0,0 1 0,0-1 0,0 0 0,0 0 0,-1-1 1,1 1 1,11-8 11,-2 2-24,5-7-64,-1 2 28,-2 1 92,3-2 48,-13 10-43,-1 2 3,8 2-28,-4-2 54,-5 0-68,-1 2-57,2 0 7,5-1 55,-6-1 0,0 1 1,5-1-49,-6 1 34,0 1 1,-1 0-1,1-1 1,0 1-1,0-1 1,-1 1-1,1 0 1,0-1-1,0 0 1,-1 1-1,1-1 1,-1 1-1,1-1 1,-1 0-1,1 1 1,-1-1-1,1 0 1,-1 1-1,1-1 1,-1 0-1,0 0 1,0 0-1,1 1 1,-1-1-1,0 0 1,0 0-1,0 0 1,0 1-1,0-1 1,0 0-1,0 0 1,0 0-1,0 0 1,-1 1-1,1-1 1,0-1-1,-1-2-18,1-7 17,-1 1 0,-1 0 1,0 0-1,0 0 0,-1 0 1,-1 0-1,1 1 0,-3-2 1,-2-5 37,-1 0 0,-7-9-37,5 9 17,-2-5-75,-8-11-36,8 10 67,4 3 47,0-1 54,-29-75-80,28 78-7,9 14 7,-1 1-1,1 0 0,-1-1 1,1 1-1,0-1 1,0 1-1,0-1 1,1 0-1,-1 1 1,0-1-1,1-2 7,0 3-5,-1-36-76,-3 14-36,2 12-32,2 5-33,0 0-88,0 4 88,-1 0-36,1-1-40,-1 1-44,0 0-49,-1-1-51,0 0-319,1 1-54,0 1 334,0 1-43,-1-1-49,1 0-54,-1 1-61,0 0-64,0-1-91,-1 1-75,-1 0-251,-1-1-647,5 2 1770</inkml:trace>
  <inkml:trace contextRef="#ctx0" brushRef="#br0" timeOffset="-67259.36">16068 4563 1536,'1'-1'188,"0"0"-57,-1-1-47,1 1-38,0-1-26,2-2-45,-2 2 50,0 0 56,0 1 77,0 0-29,0 1 36,0-1 37,0 1 44,0-1 45,0 1 51,0 0 54,0 0 58,4-1-237,-1-2-62,-1-1-47,0-1-35,2-12 67,-4 11-54,0 2 5,0-4-61,0 1 68,0-1 61,0 0 53,0-2 102,-1 0 52,0-2 124,0-5 304,0 7-308,0 9-326,0-1 106,0-4-47,0 0-45,0 1-44,0-11 240,0 0-49,0 0-45,0 0-42,0 0-37,0 1-34,0-16 76,0-6-69,0-65 56,0 80-147,0 0 35,1 18-32,3-2-48,0-1-27,-1 0 27,1-2-87,1-1-26,-3 4 76,-1-3-30,0 0 74,0-2 82,-1-6 146,0 17-270,0-1 1,0 1 0,0-1 0,0 1 0,1 0-1,-1-1 1,0 1 0,0 0 0,0-1 0,0 1-1,0 0 1,1-1 0,-1 1 0,0 0 0,0-1-1,1 1 1,-1 0 0,0 0 0,0-1 0,1 1-1,-1 0 1,0 0 0,1-1 0,-1 1 0,1 0 0,4-6-1,0-5 79,-1 0 0,2-12-78,3-10 60,1 11-116,-3 7 25,2-11 73,-5 12 16,1 1 0,2-3-58,1 3 3,1 2-37,8-7 172,-1-1-108,-2 0-85,-1-3-63,0-1 197,0 1-42,3-4-10,2-7-27,-7 5 38,-8 19-13,7-23 25,-9 25-5,1 0-48,1-6-29,-1 5 45,-1 0 50,-1 1 70,0 3 6,0 0-35,1-2 7,-2 1-19,-3 6-30,-2 5 38,-12 16-46,6-3 130,-8 18-184,7-13 58,-1 0-34,-14 25-24,3 1 0,-6 22 0,16-38 0,-5 18 7,-4 20-7,-13 35-2,29-89 6,-18 48-19,16-38 33,1 4 47,1 1 71,2-1-107,-5 16-54,-4 17-22,-40 226 133,36-209-200,-4 0 114,11-42-4,7-28 44,-1 5 22,5-4 7,-2 5-14,0-1-51,3-11-74,0-4 49,-1-4 75,2-7 50,0 4-97,6-11 32,-5 12-30,0-1 0,0 1 0,-1-1 0,2-3-9,3-16 40,6-14-58,-1 3-11,-4 12 41,-2 2 31,0 0-52,7-26-71,-5 16 89,1-15 6,13-61 113,-12 69-127,-4 15-84,0 1 40,2-12 36,0 0 48,10-48 93,-10 55-124,0 0-41,-2 10 137,1 0 0,6-10-106,5-11 120,-9 11-105,3-8 56,8-16 131,2-6 21,-15 41-215,5-10-48,4-8 3,1-7 166,12-18 22,3-6 11,-14 20-23,2-4-94,2 2-60,-1 3-59,-2-1-63,-1 8 104,-7 15 44,11-19 137,16-19-6,-23 38-96,-11 15-41,1-1 0,-1 0 1,0 1-1,-1-1 0,0 0 0,0-1-5,0 0 14,1 0-1,0-1 1,0 1 0,4-5-14,4-7-32,9-17 37,-13 26 18,-2-1 0,0 0 0,2-6-23,-3 0-23,0 0 38,3-20 94,7-30 186,-7 46-223,1 0-38,-3 8-58,0-1 1,2-14 23,-3 11-17,0 1 0,3-3 17,4-15 28,-7 23-3,0-1-1,1 1 1,5-10-25,-4 10 21,1-1 0,-2-1 0,0 1 0,0-7-21,6-16 75,4 1 102,1 8-113,8-13-89,6-7-43,-12 15 91,2-11-63,-10 21 71,2 1 0,0 1 1,4-6-32,-5 12 3,19-28 63,-21 30-23,-2 0 0,1-1-1,-2 1 1,0-2-43,6-17 37,-4 13 138,9-14-175,-5 13 44,16-21-12,-8 10-21,8-7-11,-19 27 29,1 0 0,10-8-29,-1 3 44,12-5-108,5-4-18,-24 15 99,-1-1 41,3-3 2,2-2 67,0 1 1,5-3-128,-19 16 7,0 0-1,1 0 0,-1 0 1,0-1-1,0 1 0,1-3-6,-2 3 13,1-1 0,0 1 0,0-1 0,0 1 0,0 0-1,1 0 1,-1 0-13,6-5 24,0 0-1,-1 0 0,0-1-23,3-2-22,-2 0-53,3-4 25,-2 3 69,9-18 80,-11 9-119,7-24-66,-7 28 88,-1 0 0,2 1 0,1-2-2,-1 7-3,0-1-1,0 1 0,1 0 0,5-3 4,7-9-34,-1-2-34,-10 11 40,-1-1 75,13-19 150,-14 20-168,-2 5-48,-5 7 18,0 0 0,0 1 0,0-1 0,-1 0 1,1 0-1,0 0 0,-1 0 0,1 0 0,-1 0 1,1 0-1,-1 0 0,1 0 0,-1 0 0,0 0 0,0 0 1,-2 6 42,-15 12 140,16-15-176,-4 3-3,1 0 1,1 0 0,-1 0-1,0 3-3,-11 14-73,0-2 31,5-7 87,2 0 0,-7 12-45,-7 11 16,-2 17-115,2-3 90,-4-1 58,21-40-51,-3 6-13,-2-1-1,1 1 1,-2-1 15,-14 21 12,17-25 4,1 1-1,-5 4-15,8-12-12,1 1 0,-1 0 0,-1-1 0,-2 3 12,-42 27-24,22-12 83,-15 14-59,26-20 12,1 1 0,1 0 0,0 1-12,4-4-33,1 1 0,-3 7 33,-2 5 44,0-1-60,-34 57-182,26-48 176,7-11 103,3-2-79,10-17-10,-1 0-1,0 0 1,0 0-1,-1 0 0,1 0 1,-1-1-1,0 1 0,0-1 1,0 0 8,3-2 96,1-1 0,0 0-107,2-3-21,1-1 47,5-4 39,10-27 16,-6 13-65,1 0 0,3-4-5,11-10-99,2 0 58,-8 14 65,6-6-24,-10 13 45,0 0 0,2 1-45,28-18 30,16-12-49,-34 19-35,-3-2-42,9-19 75,-1-2 52,-2 0 43,-2 1 34,-9 12-111,2 1-1,1 1 0,8-7 4,-12 17-12,-2 1 60,8-13-48,-14 16-26,-1 0-48,-7 8 44,-3 10 40,-1 0 0,0-1 0,0 1 0,1 0-1,-1 0 1,0-1 0,0 1 0,0 0 0,-1-1 0,1 0-10,0 2 2,0 0 1,0-1 0,0 1 0,-1 0 0,1-1-1,0 1 1,0 0 0,0 0 0,0-1 0,-1 1-1,1 0 1,0 0 0,0-1 0,-1 1 0,1 0-1,0 0 1,0 0 0,-1 0 0,1-1 0,0 1-1,-1 0 1,1 0 0,0 0 0,0 0 0,-1 0-1,1 0 1,-1 0-3,-5 0-6,-3 5-52,-13 10 138,2 2-40,11-8-42,1 0 0,0 1 1,0 2 1,-6 8-42,2 1 0,1 1 1,-2 5 41,-11 19 12,3-12 61,-2-1-1,-3 0-72,-1 1-13,15-20-76,-13 12 89,3-5-22,-25 16 22,16-15-33,12-7 32,-8 8 46,-4 4-4,7-6-45,8-4 31,1 0 0,-4 7-27,2-1-3,2-1-36,0 1-48,0 0-63,10-15 133,-3 2 52,-2 4 26,5-5-98,3-3-9,-1-2 47,-2 4 77,-8 8 202,9-12-245,-1-1-57,4-3 64,3-8-192,3-1 47,1 0 46,1 1 46,-3 2 34,18-23 57,3 0-39,-11 12-32,2 2-1,0 0 0,0 1 0,7-4-8,13-7 0,-11 9 0,-1-2 0,-1 0 0,-1-1 0,14-16 0,-11 7 0,-1-1 0,-2-1 0,-1-1 0,4-9 0,-12 15 0,18-32 121,-19 37-131,0-2-85,-5 11 3,-1 0-34,-5 10 151,0 0 0,0-1-1,-1 1 1,1-1 0,-1 1 0,1 0 0,-1-1 0,1 1 0,-1-1 0,0 1 0,0-1-1,0 0-24,0 2 2,0 0 0,0 0-1,0 0 1,0 0-1,0 0 1,0 0-1,0 0 1,0-1-1,0 1 1,0 0-1,0 0 1,0 0-1,0 0 1,0 0 0,0 0-1,0-1 1,0 1-1,0 0 1,0 0-1,0 0 1,0 0-1,0 0 1,0 0-1,0 0 1,0-1-1,0 1 1,-1 0 0,1 0-1,0 0 1,0 0-1,0 0 1,0 0-1,0 0 1,0 0-1,0 0 1,0 0-1,-1 0 1,1 0-1,0 0 1,0 0 0,0 0-1,0 0 1,0 0-1,0-1 1,-1 1-1,1 0 1,0 1-1,0-1 1,0 0-1,0 0 1,0 0-1,-1 0 1,1 0 0,0 0-1,0 0 1,0 0-1,0 0 1,0 0-1,0 0 1,0 0-2,-6 6 30,-2 11-14,-11 26 7,12-30-32,0-1 0,-4 5 9,-11 14-97,-3 0 50,-1-2 48,-3-2 46,-2-1-69,-17 13 65,-26 23 65,26-21-125,19-11 30,5-1-174,-10 19 161,27-38-6,3-4 35,0 0 1,0 1-1,1-1 1,-1 4-30,2-2-10,1-1-34,3-7 31,6-4 47,-5 2-29,0 0 1,-1 0-1,1 0 1,-1-1-1,0 1 0,1 0 1,0-3-6,5-5 5,21-18 11,-5 7-80,2 1-1,11-7 65,4 0 11,4-6 31,-28 17-55,0 1 0,7-11 13,-6 4-19,13-21 19,-1-3 51,-21 29-63,-1-1-1,-1 0 1,-1-1 12,15-33-44,-2 18-45,-11 24 116,-5 7-29,0-1 1,-1 0-1,1 0 1,-1 0-1,0 0 2,1-6 61,-2-1 72,-2 10-97,-2 3-24,-9 12 103,0 11-107,1-2-14,-2 2 2,-2-1 0,0 0 0,-2-1 0,-15 16 4,-56 46-52,-22 22-43,90-84 83,1 0-1,0 1 1,2 1-1,0 2 13,-22 39 43,-4-2-1,-6 2-42,37-48-29,0 0 0,2 1 0,-3 6 29,-13 23-14,6-18 89,13-19-69,0 0 1,1 1 0,0-1-1,0 3-6,5-10 19,1-6-13,6-4-31,-1 3 25,-1 0 0,1 0 0,-1-1 1,0 0-1,0 1 0,0-1 0,0-1 0,-1 1 0,0 0 0,0-1 0,0 0 0,0 0 0,14-21-17,6-4-78,-2-1 45,-2-1 65,-1-1 83,9-14-53,19-20-43,-15 22-1,-20 29-3,0 0 0,2 1 0,-1 0-1,2 1 1,0 0 0,1 1-1,9-6 3,4-1-78,-2-2 52,0-2 64,-1-1 1,-1-2-1,6-10-38,-15 20 5,-8 8-10,0 0 0,0 0-1,2-5 6,10-25-96,-2 1 101,17-33 95,-17 40-93,1 2-41,20-31 3,-11 21 102,-12 20-76,-4 5 4,0 0 1,11-10 0,-4 6 0,-1-1-1,0 0 1,3-7 60,-15 16 46,-6 10-52,-4 4-43,-43 47 34,-4 4-24,42-41-43,0-1-1,-1 2 23,-29 54-84,1-4 50,-4-1 88,11-23 3,-26 25-57,23-31 12,-35 27-12,58-52-5,-9 6-91,15-10 97,2 0 41,3-3 15,4-2-47,6-2-16,-8 1 14,16-4 23,8-9-43,12-16-18,-30 23 41,5-5-8,0-1-1,0 0 1,-1-1 0,-1 0-1,4-6-2,13-25-5,0-5 5,-2 6 29,4-5-29,-1 4-39,-19 29 58,-1 0 44,-7 13-57,0 0 0,-1 0 0,1 1 0,-1-1 0,1 0 0,-1 0 0,0 0 0,0-1-6,-1 5 87,-1 0-45,-8 6-54,8-6 7,-1 0-1,1 0 0,-1 0 0,1 0 0,0 1 0,0-1 1,0 2 5,-15 27 58,14-23-36,-1-1 1,0 0 0,-2 4-23,-51 61 38,37-49-57,-1 0-43,-15 18 22,12-13 128,-13 10-88,8-9 32,23-23-27,5-6-3,9-12-4,6-4 2,0 0 0,-2-2 0,6-9 0,6-9 0,21-35 0,7-18 0,-36 60 0,24-47 73,-14 25-12,-19 37-5,-7 14-54,0-1 0,0 0-1,1 1 1,-1-1 0,0 1 0,0-1 0,0 0 0,0 1 0,0-1 0,0 0 0,0 1 0,0-1 0,0 0-1,0 1 1,0-1 0,0 1 0,-1-1 0,1 0 0,0 1 0,0-1 0,-1 0-2,1 1 0,0 0 1,0 0 0,-1 0-1,1 0 1,0 0-1,0 0 1,-1 0 0,1 0-1,0 0 1,0 0 0,0 0-1,-1 0 1,1 0-1,0 0 1,0 0 0,-1 0-1,1 0 1,0 0-1,0 0 1,0 0 0,-1 0-1,1 0 1,0 1 0,0-1-1,0 0 1,-1 0-1,1 0 1,0 0 0,0 0-1,0 0 1,0 1-1,-1-1 1,1 0 0,0 0-1,0 0 1,0 1 0,0-1-1,0 0 1,0 0-1,0 0 1,0 1 0,0-1-1,-1 0 1,1 0-1,-6 14 1,4-9 8,-18 29 67,-14 16-99,-1 2-46,-3 4-17,9-18 63,4-7 44,0-3 51,-12 16-49,28-33-25,64-65 8,-31 28-12,-1 1 6,12-18 0,-12 17 31,-14 16-17,-9 10-14,0 0 0,0 0-1,0 0 1,0 0 0,0 1-1,0-1 1,0 0 0,0 0-1,0 0 1,0 0 0,1 0-1,-1 0 1,0 0 0,0 0-1,0 0 1,0 0-1,0 0 1,0 0 0,0 0-1,0 0 1,0 0 0,0 0 0,-38 57 49,-23 26-96,39-57 33,-1-2-1,-4 2 15,7-8 80,-15 10-80,-37 27 83,1 4-57,38-28-49,0 3 23,11-9-65,-14 21 65,10-12-105,-1 0 41,-28 33 25,18-19 24,15-14 91,1 1 0,-6 18-76,8-10-35,11-24 80,2 0-62,-9 22-100,5-24 104,8-13 13,0-1-1,1 0 0,0 0 0,-1 1 0,1-1 0,1 1 1,-1-1-1,0 1 0,1-1 0,0 1 0,0 0 1,0-1-1,1 3 1,-1-3 0,0-2 48,0-1 37,0 9-67,-6 5-41,1-1 1,4-7 36,0 0-1,0 0 1,1 5-14,0-5 12,0-1 0,0 0 0,-1 0 1,1 0-1,-3 4-12,0 1 27,0-1-59,-6 16-140,7-14 151,-4 10-4,1-6 77,-2 9 41,-7 9-90,-1 1-10,8-11 78,4-11-64,0 2-32,-13 41-155,11-41 180,-1 0 49,-3 4 52,-1-1-38,-3 6-49,3 0-91,-18 55-78,18-52 275,-12 22-120,-1 5 24,7-18-26,-2 0-1,-5 5 3,1-2 13,2 0 38,-21 56-219,26-53 127,-1 4 64,1 1 110,2-9-73,5-14-30,-4 18-30,-26 127-128,33-151 105,-1 0-1,-1-1 0,0 0 0,-7 10 24,-7 18-33,-6 10 66,10-21 48,0 7-81,11-27 10,2 1 0,-2 11-10,-5 33 67,2 0-67,-19 93-89,18-110 7,1 0 57,-4 21 72,1-1 64,11-57-103,-4 17-4,-10 54-51,-20 51 47,32-115-20,-3 15-87,5-8 96,0-3 89,-1-1-41,-1 17-62,2 6 73,-3 20-48,2-28-33,1 1 0,2 9 33,0 5-14,-1 48 86,0 59-89,0-86 34,0 11 77,-2-48-169,0-4 75,1-10 1,0 0 1,-3 10-2,1-10-7,1-1 0,1 12 7,-5 34-112,6 41 171,0 0 89,0 11 89,0 150 392,0-168-453,0-10-71,0 0-67,2-48-20,5 18 51,1-4-1,-3-2 8,-2-10-47,2 0-1,3 6-28,-3-24-21,0 11 99,2 6 46,-2-12-107,3 3 31,5 16-52,6 22-18,-14-44 50,1 0 34,0 18 40,-1 0-56,4 28-40,-1-24 177,-1-6-110,6 19-57,0-13 26,2 22 69,12 40 83,-22-86-190,-3 1 43,-1 3 225,-2 13-272,0-2 152,1 3-101,0 47 0,1-56 0,1 0 41,1 18-161,-2-19 60,1 1 60,2 14-67,-1 15 16,-2-28-14,0 15 73,1 0-18,-2-15-89,0-9 29,-1 2 72,0 35 175,2-39-211,1 0-72,7 16 49,-1-8 6,6 25 1,13 24 113,-25-69-106,3 7-4,-2 0-1,2 8-3,4 18-18,6 18-35,-4 1 64,11 40 56,-6-51-57,-10-34-28,0 0 1,4 6 17,-1-2 103,-3-5-48,3 0-63,3 5-48,-1 2 41,2 7 76,1 9-61,1-1 4,-7-13-7,1 13 69,-1-1-47,0-12-106,9 34-36,-16-51 135,0 0 0,1 0 1,-1 0-1,-1 0 0,1 1 0,-1 0-12,4 15 93,1 3-7,0 11-111,-1-9 14,0-8 67,0 16-70,2 5-52,-6-37 62,5 17-41,-1 1 36,-1-5 43,-1-1-1,-1 1 1,0 4-34,0-3 13,0-1 0,1 6-13,1-4-2,1 0 1,0-1-1,3 7 2,-5-15 5,0-1-1,-1 1 0,1 0 1,-2 0-1,1 0 1,-1 1-5,2 22 32,-1-18 3,0 0-45,3 19-68,-2-7 71,2 6 19,0-11 45,-4 0-37,2 3-41,3 0-40,1 2 80,-5-19-22,0 0 0,0 1 1,1-1-1,0 0 0,1 3 3,5 7 7,-3-5-11,0-1-1,1 0 1,0 0-1,3 3 5,-1-1 0,0-1 0,-1 1 0,-1 1 0,0-1 0,5 13 0,2 13 0,2 12 0,-2-6 0,10 16 0,-18-48 0,-2-5-9,1 1 0,0 0 0,1-1 0,-1 0 0,1 0 0,1 0 0,1 1 9,20 24 5,-21-21 12,1 0 0,-2 1 1,2 2-18,12 24 6,11 11-6,12 22 0,4-2 0,22 23 0,-43-65 39,1 3 29,-11-7-63,-11-14-71,0-1 35,3 4 33,12 12 79,-12-16-91,1 0-40,6 10 18,-1-1 26,90 97 134,-56-54-144,-45-56-5,2 1-10,6 6-23,-8-7 51,-1-2-5,4 2 31,7 4 55,0-1 103,-3-2-135,-4-2-70,0 0-47,-1 0-56,1 1-65,-1-1-75,0 1-83,0 0-93,-1 1-102,-3-4 161,0 0 45,0 0 43,1 0 41,-1 1 36,0-1 35,1 0-93,0 0 87,0 1 94,2-1 36,-3 0 21,1 0-33,-1-1-75,1 1-84,-1-1-14,0 0-68,1 1-79,-1-1-85,0 0-95,0 0-103,0 0-112,-1-1-120,0-3-86,0-2-91,-1-2-303,-2-7-791</inkml:trace>
  <inkml:trace contextRef="#ctx0" brushRef="#br0" timeOffset="73119.64">16212 3858 1920,'0'-6'291,"0"-12"452,2 9-422,1 2-49,2 0 137,-2 1-49,0-1-46,-1-1-43,2-4 139,2 0-38,3-6 153,-3 0-132,0-1-43,-2 0-40,0 0-39,3-19 169,-2 0-119,0 7-132,0 0-55,9-31 18,11-18 75,-12 45-177,58-164 19,-45 113 11,18-72 176,-34 113-157,-7 29-82,-1 0 0,0 0 0,-2-1-17,-1 10 1,-3 10 13,-1 6 29,-6 15 49,0-3-68,-18 44-54,5-10 98,-38 76 232,16-40-168,-15 49 5,6 3 28,19-48 16,15-39-34,-36 91 127,-17 48 17,43-104-18,1 16-273,28-100 36,-3 13 2,5-19-39,0 0 0,0 1 0,0-1 0,0 0 1,0 0-1,0 1 0,0-1 0,0 0 1,0 0-1,1 0 0,-1 1 0,0-1 1,1 0 0,-1-1 0,0 1 1,1-1-1,-1 0 1,0 0-1,0 0 1,0 0-1,0 0 1,1 0-1,-1 0 1,0 0-1,0 0 1,0 0-1,1 1 1,-1-1-1,0 0 0,0 0 1,0 0-1,1 0 1,-1 0-1,0 0 1,0-1-1,0 1 1,1 0-1,-1 0 1,0 0-1,0 0 1,0 0-1,1 0 1,-1 0-1,0 0 1,0 0-1,0 0 1,0-1-1,1 1 1,-1 0-1,0 0 1,0 0-1,0 0 1,0 0-1,8-7 34,-7 6-29,12-14 19,0-1-1,0-1 1,-2 1-1,3-7-23,19-40 130,-18 28-25,-3-1-1,3-13-104,-5 16 69,2-7 91,0 0-36,14-39 30,6-14-96,22-47-112,-22 66 146,46-116 186,-35 60 3,-24 64 13,1 0-97,1 0-87,2 1-76,15-27 125,-20 50-102,-2 0-35,4-14-79,1-18 30,29-88 150,-41 140-80,3-11-14,-6 11-69,-1 2 21,-2 7 28,0 0 61,-2 4 27,-1 0 55,0 10-137,0 1 0,-1 0 0,1 0 1,0-1-1,-1 1 0,1-1 0,-1 1 0,0 0 0,0-1-15,-9 16 87,-3 5-48,-11 50-7,-45 88 58,39-86-63,-16 38 121,-1-1-21,17-38-135,22-53 8,-66 155 10,41-101 24,-34 102 139,30-67-146,11-32-111,9-23 51,8-17 47,2-6 35,1-2 43,1-8-38,-5 9-22,4-12-16,5-10-6,1-6 28,1-5-44,4-9 25,5-7 59,4-8 39,-6 9-75,13-54-73,-2 7 20,20-38 18,-8 33 44,-4 11-16,0-1-43,37-82-72,-19 47 77,19-49 141,-36 80-49,-11 25-59,0-10-30,21-85-52,-15 48 62,-10 44 34,1 0 36,15-29-245,-6 16 122,-13 27 72,-1 0 43,-5 14 2,-2 9-58,-1 1 0,0-1 0,0 0 1,0 1-1,-1-5-16,0 9 0,0 0 1,0 0-1,0 0 1,0 0 0,0 0-1,0 0 1,0 0-1,0 0 1,0 0-1,0 0 1,0 0-1,0 0 1,0 0-1,0 0 1,0 0-1,-1 0 1,1 0-1,0 0 1,0 0 0,0 0-1,0 0 1,0 0-1,0 0 1,0 0-1,0 0 1,0 0-1,0 0 1,0 0-1,0 0 1,0 0-1,0 0 1,0 0-1,0 0 1,0 0 0,0 0-1,0 0 1,0-1-1,0 1 1,0 0-1,0 0 1,0 0-1,-1 0 1,1 0-1,0 0 1,0 0-1,0 0 1,0 0 0,0 0-1,0 0 1,0 0-1,0 0 1,0 0-1,1 0 1,-1 0-1,0 0 1,0 0-1,0 0 1,0-1-1,0 1 1,0 0-1,0 0 1,0 0 0,0 0-1,0 0 1,0 0-1,0 0 0,-3 6-9,-4 10-17,1 1 23,-38 132 0,27-95 3,-2 0-1,-6 6 1,-10 26 12,19-42 22,-1-1-34,-32 88-34,41-107 76,-7 34-75,10-39 70,0-1 61,6-16-73,2-4 8,10-11 44,5-9-1,-9 10-58,16-33-18,-2-1 0,16-47 0,9-22 0,-16 45 9,18-37-6,-33 76-47,6-7 44,-8 15-94,0 0 70,0-2 50,24-33 92,-14 23-122,15-22 9,-2-2 0,3-14-5,4 0 80,-18 29-5,-5 12 4,-12 18 3,1 0-1,1 2 1,1-1 0,4-2-82,5-3 62,3 2-50,-1 0-29,-6 1-36,0 0-1,1-2 54,-3 1 12,-2 1 47,23-34 161,-19 25-19,8-8-201,-7 8 78,-13 12 8,1 0 1,-1 0-1,3-12-86,-1 2 59,0 0-48,1 0-61,9-21 137,3-2 240,8-9-327,-12 24 43,2 2-68,-18 26 28,32-43 246,20-21-249,-38 50 42,1 0-1,3-1-41,-5 6-1,0 0-1,1 1 1,1 0 1,1 0-41,0-1 68,33-28 247,-29 21-219,-11 10-19,4-5-44,4-4-30,-5 6 53,-2 3-9,0-1 1,-1 0-1,0-1 1,-1 0-1,5-7-6,-7 9 18,0 0-1,1 0 1,0 1 0,0 0-1,3-1-17,23-21 19,-20 14-96,-1-1 54,-3 5 40,0 0 1,0 1-1,4-3-17,22-19 44,-2 1-30,-25 24-12,-2-1 0,1 0 0,-1 0 0,0-1-2,10-15 57,11-21-57,-11 17 31,4-3-31,-12 19 0,-6 7 0,1 0 0,-1 0 0,1 1 0,0 0 0,0 0 0,4-3 0,38-34-2,-36 31 4,1 0 0,1 0 1,-1 1-1,2 0 0,-1 1 0,3 0-2,-5 2 13,40-16-125,-28 14 142,-6 3 45,5-1 0,0 0-42,0-1-48,-1-1-52,-7 2 25,18-7 134,-20 5-99,1-2-70,-3 3 3,-2 1 54,4-1 41,9-4 55,8-3 3,-14 2-60,0 1 0,6-7-19,9-9-28,-21 21-30,0-1-1,8-3 59,-6 3 79,6-3-124,1-2-49,-6 5 106,-7 5-8,6-6 146,-2 1-128,-7 6-91,-1 1 42,0 0 81,0 0 15,0 0-64,0 0 27,0 0-48,0 1-10,-2 9 21,-1-8 10,2-2 0,-12 14 124,1-2-53,-2-1-62,-4 0 36,1 0-39,-35 23-106,19-13 45,12-7 64,-15 6-30,0-1-1,-25 9 17,11-6-29,0 3 29,32-14-41,0 0 0,-8 7 41,-7 10 44,1 4 126,-6 9-170,2 4 95,0 3-74,8-9-73,26-35 52,-39 50-23,0-2-98,-20 19 121,21-30-11,-27 24 107,26-25-49,-1-1-41,14-14-36,-3 0-36,-34 29-73,6 3 107,4 4 83,4 3 59,30-37-73,1 1-35,-9 14-87,-3 10 85,9-10 3,3 3 53,-9 15-37,14-31-74,1-1 35,-1 1 33,0 0 0,-6 5-13,-8 3-26,7-13 54,-34 30-70,35-36 93,5-5-88,-9 6 83,-1 0 28,10-6-71,-4 3-9,12-10 6,1 0 0,-1 0 0,-4 6 0,-64 78-112,70-84 185,4-4-40,2-7-45,9-18-87,-4 11 98,2-1-1,-1 2 1,2-1 0,0 0-1,0 1 1,1 1 0,1 0-1,7-7 2,2 2-1,-6 4 7,0 0 0,6-6-6,20-27 27,-11 7-27,21-37 0,-28 39 32,0-1 37,23-41-75,25-33-49,-43 73 29,2 1 0,2 1 0,25-23 26,81-67 50,-31 30-9,-55 48-14,27-25 9,-26 23-41,-9 8-33,0 0-41,8-14 37,19-31 93,19-23 61,-66 85-110,23-19-2,-34 34-39,15-14 10,14-13 86,-26 24-92,1 0 0,1 1 0,0 1 0,16-9 35,11-3 7,-22 11 30,5 0-68,-1 0 15,-9 2 74,-11 5-31,-1 2 49,-3-1-78,-4 2-31,-4 5 42,6-3-6,-34 14-45,-2-4 62,16-4 77,-17 6-97,0 7-11,22-10-23,1 0 0,-6 6 34,-26 26-52,16-12 71,14-14 23,-45 47-58,3-2 75,2-3-61,-22 33-63,-25 27-32,75-89 90,-20 15 7,-4-1 74,-15 12-29,35-25-60,1 1-35,-25 30-20,-11 17 70,30-30 12,15-21-2,1 1 0,-10 21-10,-2 5-31,-19 24 41,9-11 126,19-28-28,-1-2-108,-4-2-9,21-26-28,0 0-1,-7 4 38,13-11-21,1 0-1,-1 0 1,1 1 0,-1-1-1,-1 3 22,3-4-42,3-2 90,20-20-8,8-20-22,-23 31-18,20-31-50,14-33 50,13-20-30,-31 57 18,2 1 0,1 2 0,2 0 0,6-2 12,36-37 0,-23 23 0,11-6 0,40-29 0,77-71 0,-123 107 22,-25 25 4,-2-1 1,-1-1 0,12-16-27,-4-4 8,50-64-159,-63 88 157,1 1 35,-5 5-45,6-10-57,-3 4 24,-6 7 53,-1 4 37,1 1 49,14-12-68,-3 2-24,-7 7-97,-12 9 73,-3 2 32,-6 0 65,-1 3-37,1 0-46,2 1-28,0-1-34,-6 4 55,0 0-1,1 0 1,-3 3 7,-21 20 36,10-4 98,-10 16-134,6-8 39,-1-2-50,-36 34 24,-3-1-53,-67 68-120,102-99 131,-2 0 36,-77 67 96,63-58-104,24-22-25,-18 18-84,-33 38 110,39-34 1,3 1 38,18-21-65,-30 41-5,-1-1 56,-19 24 173,-14 8-198,50-59-82,1-1 34,6-6 22,-1-1 0,-2 0 0,-20 16 26,-14 4-6,-9 2 6,44-30 0,-20 19 0,-11 8 0,46-38 15,1-1 40,6-5 14,1-1-85,0-2-14,5-6 81,32-20-91,-23 17 9</inkml:trace>
  <inkml:trace contextRef="#ctx0" brushRef="#br0" timeOffset="73120.64">16996 1792 19784,'23'-17'-48,"1"-4"23,95-102 136,-69 70-99,-10 5-50,-2-2 0,13-24 38,-14 20-23,2 1-1,4 1 24,24-17 0,44-33 0,-28 27 0,27-20 48,-42 28-150,-3 3 92,37-29 80,-77 71 16,0-1-47,4-5-38,11-17-52,-3-3 1,-15 15 51,-6 4 39,-2 0 48,-12 24-122,1-4 65,-4 5 16,-3 8-37,-22 28-141,-3-3 68,-7 5 47,-22 14 50,9-6-24,17-14-52,-122 111 37,-51 49 36,182-165-39,1 1 0,2 1 0,1 0 0,-14 25 8,-27 46 38,-89 129 131,134-203-162,-22 31-13,-19 24-127,36-53 115,-2 0-1,-1-2 1,-3 2 18,0 0-10,1 1 0,-9 11 10,-7 10 0,26-31 0,0 2 0,1 0 0,1 1 0,0 2 0,-20 30 0,-2 0 0,-2-3 0,-20 19 0,45-52-41,0 1 0,-9 14 41,-4 6-30,3-3 120,6-4 3,-10 25-93,14-24 82,6-16-21,1 0-52,-2 7-72,-1 5-50,0-8 93,6-12 86,0 1-41,0 14-95,2-20 70,1-4-19,-1 0-1,1 0 1,-1-1 0,1 1-1,1 0 1,-1 0-1,1-2 20,9-17-37,-3 8 48,-2 0 34,22-53 33,22-37-78,-7 27 118,4 2 1,14-13-119,-24 39-73,1 0 37,5-4 68</inkml:trace>
  <inkml:trace contextRef="#ctx0" brushRef="#br0" timeOffset="73116.64">18999 15 7238,'3'8'-1669,"-3"-8"1668</inkml:trace>
  <inkml:trace contextRef="#ctx0" brushRef="#br1" timeOffset="-31506.07">1751 3127 4352,'-1'0'483,"0"0"-38,0 0-37,2 1-33,1-1 286,2 1-102,0 0-169,0-1-39,6 0 579,-3-1-466,-1 0-59,19-3 995,-19 3-1068,-1 1 38,-4 0-468,-1 0 61,1 0 54,-1 0 44,1 0 154,2-1 465,-3 1-517,1 0-61,0-1-81,-1 1-34,0 0-41,1 0-44,-1-1-64,0 1-62,1-1-70,-1 1-75,0 0-82,0-1-87,0 1-94,0-1-100,0 0 209,0 1-41,0-1-152,0 0-403</inkml:trace>
  <inkml:trace contextRef="#ctx0" brushRef="#br1" timeOffset="-29990.3">2227 4831 3328,'-9'0'621,"7"0"-59,2 0-116,0 1-68,0 1 63,0-2-132,0 1 246,0-1-208,0 0-55,0 0-51,0 1-45,0-1-13,0 0-49,0 1-4,0 0-58,1 2 54,-1-3-39,0 1 53,-1 0 29,1 0 60,0 0 70,-1 0 80,1 0-219,-2 2 88,0-1-43,2-1-44,-1 0 25,1-1 112,0 1 22,0 1-242,0 3 82,0-2-35,0-4-56,1 0-34,-1 2-123,1-1-110,-1 1-101,1 0 15,0 0-46,0 0-43,-1 0-38,1 1-506,0 0-100,0 0 66,0 0-693,0-1 970,-1-1 75,0 0 40,0-1-74,0 0-275</inkml:trace>
  <inkml:trace contextRef="#ctx0" brushRef="#br1" timeOffset="-28271.39">2265 6843 4480,'0'0'403,"0"0"-50,0 0-47,0 0-44,0 0-40,-1 0-37,1 1 88,0-1-111,-1 1-78,1 0-54,-2 1-23,2-1 53,-1-1 15,1 1 42,0 0 51,0-1 60,-1 1 136,1 0 113,0-1-190,0 0 33,0 0 37,0 1 39,0-1-756,0 0 87,0 0 80,0 0 75,0 0 69,0 1 62,0-1 56,0 0 51,0 0 40,0 1 37,0-1 284,0 2 1392,0-1-1516,0-1-52,0 1-62,0-1-86,0 1-102,0-1-121,0 1-18,0-1-39,0 0-39,0 0-42,0 1-45,0-1-46,0 0-49,0 0-50,0 1-55,0-1-54,0 0-58,0 0-60,0 1-62,0-1-64,0 0-67,0 0-68,0 0-460,0 0-516</inkml:trace>
  <inkml:trace contextRef="#ctx0" brushRef="#br1" timeOffset="-26927.52">1848 8760 3200,'0'0'379,"1"0"-56,-1 0-52,0 0-48,0 0-44,0 0-40,0 0-37,1 0-33,-1 0-14,1 0-82,2 0-285,-2 0 251,0 0 85,0 0 52,-1 0 62,1 0 73,-1 0 89,1 0 97,0 0 109,-1 0 120,0 0-264,1 0 33,-1 0 36,0 0 36,0 0 39,0 0 40,0 0 41,1 0 42,1 0-611,1 0-72,0 0-98,-1 0 32,0 0-34,0 0-109,1 0-73,-1 0-81,-1 0-89,0 0 108,0 0-58,0 0-146,1 0-363</inkml:trace>
  <inkml:trace contextRef="#ctx0" brushRef="#br0" timeOffset="-193305.2">16463 7415 6528,'-6'-30'876,"2"11"-322,1 4-128,1 3-42,-1 2-75,1 1-56,-1 2-50,1 0-44,-2-1 4,0 0-73,0 2-56,-1 0-40,-9-18-77,9 12 121,1-2 76,-2-11 151,6 22-221,-1 0 0,1-1-1,0 1 1,0 0 0,1 0-1,-1-1 1,1 0-44,-1 3 4,0 1-1,0 0 1,0 0-1,0-1 1,0 1-1,0 0 1,0 0-1,0-1 1,0 1 0,0 0-1,1 0 1,-1-1-1,0 1 1,0 0-1,0 0 1,0-1-1,0 1 1,1 0 0,-1 0-1,0 0 1,0-1-1,0 1 1,1 0-1,-1 0 1,0 0-1,0 0 1,1 0 0,-1-1-1,0 1 1,1 0-1,-1 0 1,0 0-1,0 0 1,1 0-1,-1 0 1,0 0-4,1 0 12,0 1 1,0-1-1,0 1 0,-1-1 1,1 1-1,0-1 0,0 1 0,-1 0 1,1-1-1,-1 1 0,1 0 1,0-1-1,-1 1-12,10 11 150,-2 0-34,17 28 148,-17-27-186,38 67 247,-4 1-111,-3 3-94,-3 2-75,18 53-90,20 73-150,-14-42 69,-19-58 124,2-1 101,-14-38 29,-1 0 40,4 15 73,10 45 174,-22-58-250,-8-26-108,-3-8-68,-1 1-72,-7-35 51,0 1 0,0-1 0,-1 8 32,0-15 0,0 0 0,1 1 0,-1-1 1,0 0-1,-1 0 0,1 1 0,0-1 1,0 0-1,0 0 0,0 0 0,0 1 1,0-1-1,0 0 0,0 0 1,0 0-1,0 1 0,0-1 0,-1 0 1,1 0-1,0 0 0,0 0 0,0 1 1,0-1-1,-1 0 0,1 0 0,0 0 1,0 0-1,0 0 0,-1 0 0,1 1 1,0-1-1,0 0 0,0 0 1,-1 0-1,1 0 0,0 0 0,0 0 1,-1 0-1,1 0 0,0 0 0,0 0 1,-1 0-1,1 0 0,0 0 0,0 0 1,0 0-1,-1 0 0,1 0 0,0-1 1,0 1-1,-1 0 0,1 0 1,0 0-1,0 0 0,0 0 0,-1 0 1,1-1-1,0 1 0,0 0 0,0 0 1,0 0-1,-4-3-2,1 0 1,0-1 0,0 1 0,0-1-1,1 1 1,0-1 0,-1 0 0,1 0 0,1 0-1,-1 0 1,0 0 0,1 0 0,0-1 1,-17-57 26,1-11-26,-3-23-30,9 40-25,-29-157-123,1-4-49,-30-169-232,18 129 205,15 84 154,12 66 99,-1-1 67,-1 1 83,-1 1 98,-15-47 249,13 55-235,14 53-182,2 11-67,12 31-24,-1 1 0,1 0 0,0-1 0,-1 1 0,1 0 0,-1 0 0,0 0 0,1 0 0,-1 0 0,0 0 0,-1 0 11,2 1-1,1 1-1,0 0 0,-1 0 1,1 0-1,0 0 0,-1-1 1,1 1-1,0 0 0,-1 0 1,1 0-1,0 0 0,-1 0 1,1 0-1,0 0 0,-1 0 1,1 0-1,0 0 0,-1 0 1,1 0-1,-1 0 0,1 0 0,0 1 1,-1-1-1,1 0 0,0 0 1,-1 0-1,1 0 3,-1 1-2,0 0 0,1 0 0,-1 0 0,0 0 1,1-1-1,-1 1 0,1 0 0,-1 0 0,1 0 0,-1 0 0,1 0 0,0 0 0,-1 1 2,-1 9 25,0 0 0,1 0 0,1 9-25,0 19 85,2 0 0,1 0 0,8 29-85,34 114 269,-41-164-238,27 95 157,10 39 25,1 0-37,95 298 233,-45-180-134,35 102 39,-13 2-81,-103-339-361,-11-35 125,0 0 0,0 0 0,0 0 0,0 0 1,0 0-1,0 1 0,0-1 0,0 0 1,0 0-1,0 0 0,0 0 0,0 0 0,0 0 1,0 0-1,0 1 0,0-1 0,0 0 0,0 0 1,0 0-1,1 0 0,-1 0 0,0 0 1,0 0-1,0 0 0,0 0 0,0 0 0,0 0 1,0 0-1,1 0 0,-1 0 0,0 1 1,0-1-1,0 0 0,0 0 0,0 0 0,0 0 1,0 0-1,1 0 0,-1 0 0,0 0 1,0-1 2,2-4-126,0-9 15,-2 1 35,-4-27-44,1 13 48,-2-12-131,-5-16 203,-24-79-165,-10-36 26,-5-30-42,5 4-111,3-2 76,1-2 69,2 0 62,-14-71 56,-2 2 83,24 133-37,10 50 26,18 75-33,-22-91 128,4 10 65,-2-4 70,10 41-135,-3-17-49,0 4-102,3 12-85,0 10-190,8 41 124,4 12 35,5 25 75,8 15 100,4 21 58,13 86 35,8 50-11,5 42 0,-3-19-15,50 278 124,-61-337-108,0-1 48,3 56 169,-21-134-169,12 154 420,-15-140-365,-2-11-72,-1 0-67,-3-54-101,2-2-66,2-2-102,-2-18 39,1-1-39,-5-14 150,1 0-1,-1-1 0,0 1 1,1 0-1,-1 0 1,0 0-1,1 0 1,-1 0-1,1 0 0,-1-1 1,1 1-1,0 0 1,-1 0-1,1-1 1,0 1-1,0-1 0,0 1 1,-1 0-1,2-1 27,3-3-203,-1-7 53,2-18 8,-4-2 72,-6-36-8,4 63 74,-15-127-129,-13-41-43,-8-36 27,-8-47 74,-3-31 27,15 75-4,-31-194-8,10 114 55,27 147 11,8 34 30,0 15 45,2 10 47,12 64-86,-26-131 353,13 71-227,10 46-118,1 8-19,-6-28-8,10 48-41,1 0 0,-1 0 0,-1 0 0,1 0 1,-1 1-1,0-1 18,3 6-3,0 0 0,0-1 0,0 1 0,0 0 0,-1 0 0,1 0 0,0-1 1,0 1-1,0 0 0,0 0 0,-1 0 0,1 0 0,0-1 0,0 1 0,-1 0 0,1 0 0,0 0 0,0 0 0,0 0 0,-1 0 1,1 0-1,0 0 0,-1-1 0,1 1 0,0 0 0,0 0 0,-1 0 0,1 0 0,0 0 3,-1 1-5,1-1 1,-1 1-1,1-1 0,-1 0 1,1 1-1,0-1 0,-1 1 0,1-1 1,0 1-1,0-1 0,-1 1 0,1-1 1,0 1-1,0-1 0,0 1 0,-1-1 1,1 1 4,-2 10-32,0 1 0,1 0 0,0 9 32,1 28-10,3 15 41,5 13 51,5 14 44,25 132 215,12 51 81,-7-40-52,89 467 564,-68-396-452,-7-46-18,-32-149-297,0-1-25,15 71 50,-9-28-92,-9-46-113,-10-53-53,0 0-56,-8-31 26,3 7-23,-5-20 41,1 0-37,0-1-19,0-1-39,1 0-48,0 0-53,-1-3-48,-1-8 89,2-13 27,-1 0 87,-2-9-25,-2-11 144,0 0-80,-6-33 80,-13-27-47,10 53 30,-29-148-63,-4-45-59,-18-124-7,-57-496-23,85 548 132,7 34 42,18 198-21,1 1 38,-13-165 142,14 139-136,0-1-81,4 51-18,1 0-35,0 22-294,3-20 400,-2 49-12,0 0 0,0 0 0,0 1 0,0-1 0,0 0 0,0 1 0,0-1 0,0 0 0,1 1-1,-1-1 1,0 0 0,0 1 0,1-1 0,-1 1 0,1-1 0,-1 1 0,1-1 12,-1 1-5,1 0 0,-1 0 0,0 0 0,1 1 0,-1-1 0,0 0 0,0 0 0,1 1 0,-1-1 0,0 0 0,1 1 0,-1-1 0,0 0 0,0 1 0,0-1 0,1 0 0,-1 1 0,0-1 0,0 0 0,0 1 0,0-1 0,0 0 0,0 1 0,0-1 0,0 1 5,3 9-8,0 5 36,3 26 117,0 1 30,4 39 130,13 99 196,10 50-10,3-20-219,35 111 32,-38-184-246,-1 1 53,2 17 60,54 283 416,-54-251-361,-6-19-76,-2-2-72,-15-94-113,-2-25-24,-3-12-29,0-1-52,-1 0-66,-1-2-82,-4-38 76,-1 0 76,1 0 63,0 0 46,-2-21 76,1 12-82,-11-71-4,-6-41-64,-15-42-81,-17-42-31,9 18 62,-34-265-130,53 321 174,-10-71-26,2 3 111,2 2 91,2 0 71,16 120-81,2 19-29,1 2-39,0 6-77,4 42 1,1 14 60,2 3 10,0 26 18,2 6 53,2 15 53,8 97 206,11 58-97,19 54-47,0-29-16,-13-67-17,0 1 38,-1-2 54,-1 0 68,12 101 262,-13-92-152,14 96 298,-28-180-502,-1 2-34,0 4-17,-4-29-87,1-1-42,0-1-49,2 2-54,-4-32-24,1-2-51,0 0-54,0-2-58,-6-25 200,0 1-1,0-1 1,0 1 0,1-1-1,-1 1 1,1 0 66,-2-4-6,0 0 0,0 0 1,1 0-1,-1 0 0,0 0 1,0 0-1,0 0 0,0 1 0,0-1 1,0 0-1,1 0 0,-1 0 1,0 0-1,0 0 0,0 0 1,0 0-1,0 0 0,1 0 1,-1 0-1,0 0 0,0 0 0,0 0 1,0 0-1,0 0 0,1 0 1,-1 0-1,0 0 0,0 0 1,0 0-1,0 0 0,1 0 1,-1 0-1,0 0 0,0 0 0,0 0 1,0 0-1,0 0 0,1 0 1,-1 0-1,0 0 0,0-1 6,7-10-259,0-7 93,-2 1 58,4-36-57,-7 37 119,6-85-162,-6-38 43,-4-37 26,-7-31-10,-38-371-148,8 189 187,23 224 110,0 1 39,-5-53 100,-3 48 4,20 143-116,-20-143 139,14 96-149,-1 2-60,0 1-81,-1 1-100,10 60 132,0 0-1,0 0 1,-2-2 92,4 11-1,0 0-1,0 0 1,0 0-1,0 0 1,0-1 0,0 1-1,0 0 1,0 0 0,0 0-1,0 0 1,0 0 0,0 0-1,0 0 1,0 0 0,0 0-1,0 0 1,0-1 0,0 1-1,0 0 1,0 0 0,-1 0-1,1 0 1,0 0 0,0 0-1,0 0 1,0 0 0,0 0-1,0 0 1,0 0 0,0 0-1,0 0 1,0 0-1,0 0 1,-1 0 0,1 0-1,0 0 1,0 0 0,0 0-1,0 0 1,0-1 0,0 2-1,0-1 1,0 0 0,0 0-1,-1 0 1,1 0 0,0 0-1,0 0 1,0 0 0,0 0-1,0 0 1,0 0 0,0 0-1,0 0 1,0 0 0,0 0-1,-1 0 1,1 0 1,-3 10-34,1 6 52,0-1-1,0 9-17,2 14 146,4 22-146,14 97 208,6 47-16,53 317 184,-40-285-165,2 12 39,18 55 80,9-8-68,-48-215-233,8 41 67,-1-7-54,-8-39-95,-3-13-68,2-1-90,-14-53 161,8 28-243,0-18 12,-7-15 134,-1-9 16,-3-24-44,-6-26 39,4 38 96,3 14 32,-19-99-192,-17-35-19,-8-40 32,-4-37 43,38 162 111,-31-133-83,-21-54-1,4 0 79,-3 13 70,10 24 70,51 201-101,-52-223 200,10 4-51,41 216-148,-9-58 9,0 0-42,-1 1-57,0 2-73,0 20 1,7 31 77,4 9 81,0 0 1,0 0 0,0 0 0,0 0 0,0 0 0,0 0-1,0 0 1,0 0 0,0 0 0,0 0 0,0 0 0,0 0-1,0-1 1,0 1 0,0 0 0,0 0 0,0 0 0,0 0-1,-1 0 1,1 0 0,0 0 0,0 0 0,0 0 0,0 0 0,0 0-1,0 0 1,0 0 0,0 0 0,0 0 0,0 0 0,0 0-1,0 0 1,0 0 0,0 0 0,0 0 0,0 0 0,0 0-1,0 0 1,0 0 0,0 0 0,0 0 0,-1 0 0,1 0-1,0 0 1,0 0 0,0 0 0,0 0 0,0 0 0,0 0-1,0 0 1,0 0 0,0 0 0,0 0 0,0 0 0,0 0-1,0 0 1,0 0 0,0 0 0,0 0 0,0 0 0,0 0 0,0 0-1,0 0 1,0 1 0,0-1 1,-1 14-92,1 21 152,3 18 90,0-16-61,1 36 38,4 73 63,11 74 10,3-67-97,3 4-39,17 107-28,-42-264-36,47 376 95,-29-186 22,-6-3 103,-11-124-151,-1-37-74,0-2-54,-1-32-42,-3-3 43,-4-11 14,-31-131-344,1 0 106,2-1 85,1 1 66,-82-475-150,66 248 221,23 122 99,9 44 79,2 1 105,-2-232 198,17 349-368,0-3-37,2-16-21,0 41-32,3 0-45,0 0-70,4-7-74,16-104-361,-12 120 412,-5 31 94,11-50-126,-12 68 221,0 5 52,-2 6 42,-1 8 40,0 33 271,-3 8-67,0-31-264,-1 45 220,-1 1-70,1-1-61,-1 1-53,-1 22-24,0 1-63,-9 186-71,7-154 92,5-81-71,-11 130 49,3-100-65,6-54-92,0-8 4,-1-11-98,0-4 54,1 0 42,0-32-130,3 42 229,-2-85-366,3 0 81,2 1 68,1 0 54,7-54-31,10-73-34,-3 27 158,-9 58 110,-5 48 48,-2 1 53,-2 2 65,-2 1 74,1 55 10,-4-19-270,-4 5 125,8 36-122,1-1 0,0 1 0,-1 0 1,1-1-1,-1 1 0,0 0 1,0 0-1,1 0 0,-1 0 0,0 0 1,0 0-1,0 0 0,0 0 1,0-1-4,0 2 0,1 0 1,0 0 0,-1 0-1,1 0 1,-1 0 0,1 0-1,0 0 1,-1 0 0,1 0-1,0 0 1,-1 0 0,1 0-1,0 0 1,-1 0 0,1 0-1,0 0 1,-1 0 0,1 0-1,0 0 1,-1 0 0,1 1-1,0-1 0,-11 9 14,-23 37 25,0 5 82,2 7 99,5 1 62,-18 63 378,33-86-462,-21 60 281,0 0-75,1-3-114,16-46-191,0-1-34,0 0-37,-1 0-43,1 0-44,-1-1-48,13-34 33,-1 2-69,0-1 0,-1 1 1,0-1-1,-6 9 143,8-17-151,2-5 9,2-10-120,4-12-4,0 0 48,1 0 43,1 0 39,7-25-43,0 2 95,8-30 44,13-37 144,-9 41 69,-20 60-103,-1 8 50,-4 5-98,0 0 0,1-1 0,-1 1 1,0 0-1,0 0 0,1-1 0,-1 1 0,0 0 0,0 0 0,0-1 0,0 1 0,0 0 0,0 0 0,0 0 0,-1 0-22,-1 31 416,-1-13-223,-7 39 217,-1 1-67,-1-1-51,0 1-38,-29 151 570,36-169-850,4-23-30,2-2-38,1-9-70,1-2-56,-2-5 202,-1 0 0,1 0-1,-1 0 1,0 0 0,1 0-1,-1 0 1,0 0 0,1 0 0,-1 0-1,1 0 1,-1 0 0,0 0-1,1 0 1,-1 0 0,1 0 0,-1-1-1,0 1 1,1 0 0,-1 0-1,0 0 1,1 0 0,-1-1 0,0 1-1,1 0 1,-1 0 0,0-1-1,0 1 1,1 0 18,10-12-339,1-3 53,5-7-28,35-43-290,-3-4 117,-3-3 102,-3-2 86,-19 32 160,23-45-85,0-3 75,-13 18 78,6-11 25,2 1 56,-1 4 102,-13 25 9,0 1 52,-1 1 72,0 0 89,0 1 105,-24 45-394,8-14 123,-2 3-34,4 1 66,-13 14-198,0 1 0,0 0 1,0 0-1,0 0 0,0 0 1,0 0-1,0 0 0,0 0 1,0 0-1,0 0 0,1 0 1,-1 0-1,0 0 0,0 0 1,0 0-1,0 0 0,0 0 0,0 0 1,0 0-1,0 0 0,0 0 1,0 0-1,0 0 0,1 0 1,-1 0-1,0 0 0,0 0 1,0 0-1,0 0 0,0 0 1,0 0-1,0 0 0,0 0 1,0 0-1,0 0 0,0 0 1,1 0-1,-1 0 0,0 0 0,0 0 1,0 0-1,0 0 0,0 0 1,0 0-1,0 1 0,0-1 1,0 0-1,0 0 0,0 0 1,0 0-1,0 0 0,0 0 1,0 0-1,0 0 0,0 0 1,0 0-1,0 0 0,0 1-2,-2 11 204,-4 13-16,-2 0-51,-1 7-26,-4 18 8,-57 207 236,-9 3-86,39-134-173,22-66-51,-28 109 238,28-95-212,4-9-95,7-32-32,1 0-34,4-22 12,-2 9-65,3-7-5,1-3-32,1-3-71,0-8 38,0 0 36,2-4-90,10-18-265,-2 0 233,0 0 45,0 0 40,0 0 38,9-25-82,-2 0 103,4-9 60,24-78-22,-14 41 101,106-350 117,-99 267 84,-31 139-103,-1 0 39,0-5 74,0 2 78,0-1 93,-1 2 108,-5 38-455,2-20 233,-2 7-75,-2 8-51,0 7-124,1 0 1,0 0-1,0 0 0,0 0 0,0 0 0,0 0 1,-1 0-1,1 0 0,0 0 0,0 0 1,0 0-1,0 0 0,0 0 0,0 0 0,-1 0 1,1 0-1,0 0 0,0 0 0,0 0 0,0 0 1,0 0-1,0 0 0,-1 0 0,1 0 1,0 0-1,0 1 0,0-1 0,0 0 0,0 0 1,0 0-1,0 0 0,0 0 0,0 0 1,-1 0-1,1 1 0,0-1 0,0 0-2,-3 4 17,0 0-1,0 1 0,1 0 1,-1-1-1,1 1-16,-17 47 51,13-33-29,-15 54 157,-4 29-179,1 17 179,12-55-47,-45 266 518,44-249-489,-16 153 321,24-157-357,0 1-39,5-64-79,-2 40-21,5-18-75,-2-32 64,-1-1-1,1 1 0,0-1 0,0 1 0,1-1 0,-1 1 0,1 0 26,-2-4-6,0 0 0,0 1 0,1-1 1,-1 0-1,0 1 0,0-1 0,1 0 0,-1 1 0,0-1 0,1 0 0,-1 1 0,0-1 0,1 0 1,-1 0-1,0 0 0,1 1 0,-1-1 0,1 0 0,-1 0 0,0 0 0,1 0 0,-1 1 1,1-1-1,-1 0 0,1 0 0,-1 0 0,0 0 0,1 0 0,-1 0 0,1 0 0,-1 0 0,1-1 1,-1 1-1,0 0 0,1 0 0,-1 0 0,1 0 0,-1 0 6,13-7-138,0-2 36,-4 1 29,-1 1 0,-1-2 0,5-5 73,1-2-227,8-17 227,7-20-193,20-63-144,-41 100 294,29-86-130,15-59-9,-12 36 47,2 1 26,4-12 63,-31 94 85,1 1 63,31-75 376,-31 81-337,-1-1-37,-8 26 36,-6 10-139,0 0 1,0 0-1,1 0 0,-1 0 0,0 0 1,0 0-1,0 0 0,0 0 0,0 0 1,0 0-1,0 0 0,1 0 0,-1 0 1,0 0-1,0 0 0,0 0 0,0 0 1,0 0-1,0 1 0,0-1 0,0 0 1,1 0-1,-1 0 0,0 0 0,0 0 1,0 0-1,0 0 0,0 0 0,0 1 1,0-1-1,0 0 0,0 0 0,0 0 1,0 0-1,0 0 0,0 0 0,0 0 1,0 1-1,0-1 0,0 0 0,0 0 1,0 0-1,0 0 0,0 0 0,0 0 0,0 0-1,-1 27 48,-54 280 299,36-212-219,-29 112 174,12-70-1,28-106-216,-11 37 214,-2-1-1,-4 0-298,-14 25 264,20-48-176,-1 0-34,12-28-100,1-5-47,6-10 82,1-1-1,0 1 1,0-1 0,-1 1-1,1-1 1,0 1 0,-1-1-1,1 0 1,-1 1 0,1-1-1,-1 1 1,1-1 0,-1 0-1,1 1 1,-1-1 0,1 0-1,-1 0 1,1 1 0,-1-1-1,1 0 1,-1 0 0,0 0-1,1 0 1,-1 0 0,1 0-1,-1 0 12,0 0-11,1 0 1,-1-1-1,0 1 0,1 0 0,0-1 0,-1 1 0,1-1 1,-1 1-1,1-1 0,0 1 0,-1-1 0,1 1 1,0-1-1,-1 1 0,1-1 0,0 0 0,0 1 0,0-1 1,0 1-1,-1-1 0,1 0 0,0 1 0,0-1 0,0 1 11,0-6-62,0 1 0,0 0 0,0 0-1,2-4 63,4-25-175,1 5 66,16-91-180,2-3 45,2-1 47,1 0 45,-5 20 58,9-55-61,-4 17 43,2 14 64,-17 65 36,-1 6 55,-6 30 19,1 1 37,-5 20-16,0-1 0,0 1-1,0 0 1,2-3-83,-4 9 2,1 0 1,-1 0-1,0 0 0,0 0 0,0 0 1,0-1-1,0 1 0,0 0 1,0 0-1,0 0 0,0 0 0,0 0 1,0 0-1,0 0 0,0 0 0,0 0 1,0 0-1,0 0 0,0 0 1,1 0-1,-1 0 0,0 0 0,0 0 1,0 0-1,0 0 0,0 0 0,0 0 1,0 0-1,0 0 0,0 0 1,0 0-1,0 0 0,1 0 0,-1 0 1,0 0-1,0 0 0,0 0 0,0 0 1,0 0-1,0 0 0,0 0 1,0 0-1,0 0 0,0 0 0,0 0 1,0 0-1,1 0 0,-1 0 0,0 0 1,0 0-1,0 0 0,0 0 0,0 0 1,0 1-1,0-1 0,0 0 1,0 0-1,0 0 0,0 0 0,0 0 1,0 0-1,0 0 0,0 0 0,0 0-2,2 12 122,-6 32 46,-3 7-84,1-11-54,-97 529 130,96-540-173,0-1 44,-32 101 301,25-83-309,7-24-62,0 1-44,6-20 19,-1 6-244,3-10 104,2-6-47,3-7 68,0-1 47,0-4 20,4-17-3,17-90-140,-6 27 94,3-1 55,24-53 36,179-645 36,-162 570 1,-28 114-43,1-2-38,40-127-185,-7 13 9,-34 105 136,-15 48 93,-2 3 55,6-19 78,39-119 316,-44 156-288,-14 42-114,-4 10-35,-7 26-84,3-17 125,-6 20-77,-4 10 89,-32 61-48,5-15 71,-3 2 40,-87 165 261,31-73 75,27-58-163,11-20-71,-1 0-39,10-16-57,1 0-40,31-55-37,16-23 1,0 0-1,-1 0 1,1-1-1,-1 0 1,0 1-1,-2 1 8,5-4-1,0 0-1,0 0 0,0 0 1,0 0-1,0 0 1,0 1-1,0-1 1,0 0-1,0 0 0,0 0 1,-1 0-1,1 0 1,0 0-1,0 0 1,0 0-1,0 0 0,0 0 1,0 1-1,0-1 1,-1 0-1,1 0 1,0 0-1,0 0 1,0 0-1,0 0 0,0 0 1,0 0-1,-1 0 1,1 0-1,0 0 1,0 0-1,0 0 0,0 0 1,0 0-1,0 0 1,-1 0-1,1 0 1,0 0-1,0 0 0,0 0 1,0 0-1,0-1 1,0 1-1,0 0 1,-1 0-1,1 0 1,0 0-1,0 0 0,0 0 1,0 0-1,0 0 1,0 0-1,0 0 1,0-1-1,0 1 0,0 0 1,0 0-1,0 0 1,-1 0-1,1 0 1,0 0-1,0-1 0,0 1 1,0 0-1,0 0 2,4-10-95,8-14-40,11-13 8,-1 4 37,61-96-243,8 1 48,-33 46 138,-1-1 37,9-19 10,51-71-72,-34 62 124,-49 70 77,1-1 49,21-22 498,57-50-576,-101 105 179,-8 8 19,-13 22 161,2-7-304,-15 33 75,-1 1-50,-98 181 44,-19-1-52,109-179-23,0-1 33,-12 14 149,-6 3-231,14-22 174,-32 28-174,21-23 48,20-15-96,12-13-69,13-15 11,1-5 102,0 0 1,0 1-1,0-1 1,0 0 0,0 0-1,0 0 1,1 0-1,-1 0 1,0 0-1,0 0 1,0 0 0,0 0-1,0 0 1,0 0-1,0 0 1,0 0-1,0 0 1,1 0-1,-1 0 1,0 0 0,0 1-1,0-1 1,0 0-1,0 0 1,0 0-1,0 0 1,0 0 0,1 0-1,-1-1 1,0 1-1,0 0 1,0 0-1,0 0 1,0 0 0,0 0-1,0 0 1,0 0-1,1 0 1,-1 0 3,1-1-28,1 0 0,-1 1 0,0-1 1,1 0-1,-1-1 0,0 1 0,0 0 0,1 0 1,-1-1 27,18-25-269,-6 7 105,20-20-87,4 1 61,5-6 28,21-33 1,-5-4 79,-5-3 62,-2-2 44,68-106 103,-28 64 36,-61 88-33,-1 1 95,-25 34-123,6-7 86,-8 13-17,-3 2-38,-1 3 41,-10 22-33,0 2-55,-47 104 65,-13-6-12,31-57-43,25-42-53,-121 212 351,40-81-207,87-144-206,-8 15-53,3-2-56,11-15-15,4-13 130,0 1 1,0-1-1,0 1 0,0-1 0,0 1 1,0 0-1,0-1 0,1 1 0,-1-1 0,0 1 1,0-1-1,0 1 0,1 0 0,-1-1 1,0 1-1,0-1 0,1 1 0,-1-1 0,1 1 1,-1-1-1,1 1 13,0-1-18,0 0 1,0 1-1,0-1 0,0 0 1,1 1-1,-1-1 0,0 0 1,0 0-1,0 0 0,0 0 1,1 0-1,-1 0 0,0-1 1,0 1-1,0 0 0,0 0 0,0-1 1,1 1-1,-1-1 0,0 1 1,0-1-1,0 1 0,0-1 1,0 0-1,0 0 18,8-4-85,0-1-1,0-1 0,0 0 86,45-42-228,-16 12-56,11-19 284,4-8-160,-7 8 60,24-26-19,-23 28 70,-1-1 36,-2 0 50,-2 1 64,-19 23 25,-8 12 7,-1 5 25,0 0 54,-5 5-66,4 3 174,-13 6-314,1 0 1,-1 0 0,0 0-1,0 0 1,0 0 0,1 0-1,-1 0 1,0 0 0,0 0 0,0 0-1,1 0 1,-1 0 0,0 0-1,0 0 1,0 0 0,0 0-1,1 0 1,-1 0 0,0 1-1,0-1 1,0 0 0,0 0-1,0 0 1,1 0 0,-1 0 0,0 0-1,0 1 1,0-1 0,0 0-1,0 0 1,0 0 0,0 0-1,0 1 1,0-1 0,1 0-1,-1 0 1,0 0 0,0 0 0,0 1-1,0-1-6,0 2 23,0 0-1,0 0 0,-1-1 1,1 1-1,0 0 1,-1 0-1,1 0 0,-1 0-22,-6 16 137,0-1 0,-2 2-137,-37 64 273,25-47-158,-19 39 62,-14 34 19,29-56-111,2-10 58,-4 4-143,-58 79 76,71-103-81,5-9-44,3-1-46,3-8 31,2-2-46,4-4-186,1-3 84,-1 0 101,0 1 48,-1-1 39,8-15-242,0 0 44,-1-1 38,0-1 34,9-21-66,-1-1 84,36-80-117,-33 81 208,29-58-122,-31 64 140,-3 6 39,0 0 45,-1 0 55,1 1 66,0-3 97,-14 31-261,16-31 349,-7 15-32,-5 13-145,-2 4-89,-2 8 18,-9 13 47,-41 111 13,4-15-45,19-39-101,16-44-40,4-10-29,3-5-31,1-3-47,2-15 97,0-1-1,0 0 1,0 1-1,0-1 1,0 1-1,0-1 0,0 0 1,0 1-1,0-1 1,1 1-1,-1-1 1,0 0-1,0 1 0,0-1 1,0 0-1,1 1 1,-1-1-1,0 0 1,0 1-1,1-1 0,-1 0 1,0 1-1,1-1 1,-1 0-1,0 0 1,1 1-1,-1-1 1,0 0-1,1 0 0,-1 0 1,1 0-1,-1 1 1,1-1 17,13-1-496,-13 1 483,20-7-509,0-4 107,-2-4 92,-1-3 77,8-14-27,3-14 21,-18 26 174,-1-1 51,-1 0 54,0-1 55,-2 0 58,-2 0 61,-2-1 63,-1 1 65,-2 20-328,-1-10 38,1 8-62,-1 2-44,-1 0-104,1 1 40,0 1-34,-1 1-40,0 0-43,0 1-47,-1 0-50,-2 3-161,0 0-96,0-2 122,0 1-82,-1 0-91,0 0-78,-2 2-222,-4 2-560</inkml:trace>
  <inkml:trace contextRef="#ctx0" brushRef="#br1" timeOffset="-178856.32">18477 1618 3456,'1'0'396,"1"0"-63,-1 1-56,0-1-49,0 1-44,0 0-36,0 1 61,3 0 173,-3-2-260,1-1 41,-2 1 58,1-1 56,0 1 49,-1 0 40,1 0 360,1 0 1047,-2 0-1212,0 0-87,0 0-280,0 0-33,-1 0-37,1 0-42,0 0-43,-1 0-89,0 0-98,0 0-108,-3 1 531,0 0-69,1 2-55,0-1-44,3-1-90,-1-1 0,0 1 1,1-1-1,-1 1 0,0-1 0,0 1 0,1-1 0,-1 1 0,0-1 0,0 0 0,0 1 1,0-1-1,0 0 0,0 0 0,1 0 0,-2 1-17,1-1 53,1 0 16,0 0-41,0 0-45,0 2-103,0-2 127,0 1 50,0-1 49,0 0 64,0 0 76,0 0 88,0-4-84,0 1-48,0-2 64,0-5 98,0 4-185,0-1 47,0-3 63,2 6-332,2 0-82,0 2-29,1-1-73,-2 2 40,0 0-37,0-1-42,0 1-46,1 0-49,-1 0-52,0 0-57,-1 0-60,-1 1 322,4-2-521,1 1-56,-1 0-85,0-1-254,1 0-674</inkml:trace>
  <inkml:trace contextRef="#ctx0" brushRef="#br1" timeOffset="-171949.4">17322 3541 5248,'-3'0'261,"-1"0"51,0 1 113,-2 0 271,0 0 226,2-1-386,3 0-355,1 0 176,0 0 326,0 0 85,2 0-32,-2 0-709,2 0 75,0 0 34,2 0 221,1 0 138,8-2 768,-9 1-870,-1 0-144,1 0-59,-2-1-73,1 0-86,-2 2-52,1-1 35,4-3 132,-2 3-113,-1 0-85,-1 0-36,0 1-52,-1 0-61,0 0-71,-1 0-143,0 0 71,1 0 64,-1 0 56,0 0 63,0-1 36,0 1-39,0-1 82,0 0-35,0 1 42,0-1-43,-1 1-99,1 0-109,0-1 99,0 1-42,0 0-45,0 0-50,0 0-52,0 0-58,0 0-61,-1 0-64,-4 0-2307</inkml:trace>
  <inkml:trace contextRef="#ctx0" brushRef="#br1" timeOffset="-90953.48">16703 6076 4480,'-3'-3'860,"1"3"-335,1-1-142,-1 2-71,1 0-119,1 0-72,-1 1-82,1 0-94,0-2 37,0 0 47,0 0 36,0 0 41,0 0 46,0 0 48,0 0 46,0 0 41,0 0 305,0 0-417,0 0 45,0 0 185,0 0 11,0 0-117,0 1-330,0-1-46,0 1-47,0 0-47,0 0-46,0 0-47,0 0-47,0 1-47,0-1-47,0 1-46,0-1-48,0 0-46,0 0-48,0 0-47,1 0-47,-1 0-47,1 1-203,1 2-387</inkml:trace>
  <inkml:trace contextRef="#ctx0" brushRef="#br1" timeOffset="-88656.69">17033 8847 3584,'0'0'817,"0"0"-354,0 0-108,0 0 36,0 0-43,0 0-66,0 0 77,0 0 258,0 0 401,0 0-409,0 0-242,0 0 11,0 0-68,0 0-41,0 0-52,0 0-65,0 0-48,0 0 50,0 0 12,0 0-54,0 0-11,0 0 22,0 0-22,0 0-104,3 0-85,4 0-77,1 0-83,0 0-95,1 0-110,0 0-122,-4 0 237,-1 0-35,1 0-38,-1 0-38,1 0-42,-1 0-41,2 0-328,4 0-536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5T10:10:09.812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8402 1256 4864,'-6'-5'337,"1"1"-76,-4-4 207,1 4-79,5 2-180,-1 0 39,-1 0 46,-1 0 54,6 2-330,-1-1 0,1 1 0,0 0 0,-1 0-1,1 0 1,-1 0 0,1-1 0,-1 1 0,1 0-1,0 0 1,-1 0 0,1-1 0,-1 1 0,1 0-1,0-1 1,0 1 0,-1 0 0,1-1 0,0 1-1,-1-1 1,1 1 0,0 0 0,0-1 0,0 1-1,0-1 1,-1 1 0,1 0 0,0-1 0,0 1-1,0-1 1,0 1 0,0-1-18,1-2 108,2 0-43,1 0-56,1 1-73,-1 1 147,0 0 34,3 1 204,3 2 184,4 4 398,-1 3 24,-4-2-377,-3-2-176,0 0-106,5 7 238,-1 0-106,-3-2-156,0 1-38,5 9 123,-4-5 285,10 14-614,0-7 299,0 0-37,19 20 171,-6-8-148,13 19 84,-4 5-111,0 1-64,6 10-50,2-2-95,31 39 109,-7 2 86,-26-34-8,0 0 78,-35-56-226,27 44 245,-1 2-73,-1-1-63,0 2-54,5 12-30,-2 1-49,70 159-17,-55-114-16,-11-27 130,2 19-161,-25-54 114,0 0-33,13 42 3,40 137 49,-52-166-56,1 0 42,-4-12-29,13 43 2,45 172-39,-7-40 118,-11 0-91,-38-146-40,2 14-62,-2 0-55,-6-24 47,11 38 49,5-3 40,3 48-59,-24-104-2,4 27 45,17 121 119,-15-81-146,-11-92-36,13 127 12,4 83 140,-10 0-17,-12-164-117,-1 0-34,-78 729 153,48-538-166,14-107 25,4-54 39,-5 22 119,2-44-108,6-27 33,1 0-63,-1 13-65,-4 38-114,1 0-20,14-111 72,-1 1 37,1 3-4,-1 2 93,-1 14 124,1-15-131,1-1-64,0 0-85,-1-1-107,1-4 87,0 1-35,0-1-38,0 0-41,0 0-43,0-1-46,0 0-49,0-1-52,1 0-54,-1-1-58,1-4-196,-1 2 211,1 0 38,-1 0-70,1 0-84,-1-1-69,1 0-223,0-3-571</inkml:trace>
  <inkml:trace contextRef="#ctx0" brushRef="#br0" timeOffset="3093.96">8190 1391 2048,'-1'0'628,"1"0"-97,-1-1-86,1 1-80,-1-1-138,1 1-36,0-1 98,-1 0-100,1-1-72,-1-2 71,0 3-58,1 0-19,-1 0 39,0 0 45,0 0 54,-2-1 140,-1 0-36,-1 1-36,1 0-33,-6 1 192,0 2-109,-1 0-94,1 2-78,0 0-64,0-1-47,-1 2-20,-116 39 93,76-27-43,0 0 47,0 2 58,1 1 69,-6 7-102,28-11-25,-18 15-161,8-6 218,-11 5-218,-85 41 270,61-34-108,53-26-90,-34 16 96,-1-2-50,32-16-108,-34 13-35,20-6 82,22-8 8,0-1 35,0 1 40,1 1 46,4 0-18,2 3-67,4-1-48,4-8-48,-1 0 1,1-1-1,0 1 0,0-1 0,0 1 1,0-1-1,0 1 0,1 0 1,-1-1-1,1 1 0,0-1 1,0 1-6,7 9 51,0-3-32,2 1 52,9 15 165,-9-8-126,0-2-50,25 36-5,-19-28 13,-5-10 4,0 0 1,1 0-1,1-1-72,23 25 190,-30-30-124,0 0 1,0 1-1,-1 0 0,2 4-66,13 33 243,-1 3-42,4 8-28,3-2-81,8 9-148,-20-37 62,1 4 60,-1 2 94,10 23 80,-2 4-49,-3-9-91,1-1-76,19 51 97,-6-12-29,-16-45-73,-3 0 0,5 26-19,13 83 87,11 77 137,-36-188-189,8 57 93,-1 48-17,-8 2 10,-4-48 26,-4-31-122,1-25-7,2 16-18,3-6 2,0 5 32,-2 1-1,-3 3-33,-1-25 49,-5 66 120,2-69-105,-7 67 102,12-96-165,-16 186 3,3-71 70,-1-1-25,-15 121 109,13-78 36,11-109-134,0-9-69,2 0 0,2 13 9,3 6 77,0 1-50,-1 14-41,-1 34-60,-1-50 56,0-10 59,-2 68 111,-1-45-129,-40 493 3,33-441-16,0-1-25,1-28-139,4-38 73,1-22 71,0 2 4,-25 162-112,17-136 125,-2-1 67,12-51-67,-12 43-39,-10 27-87,20-72 107,-26 76-58,6-32-8,3-4 39,12-27 61,-1-1 0,-5 7-22,-29 36-16,24-37-16,-13 23 32,14-14-23,-7 11-151,-7 7 174,7-13-141,7-10-20,12-23 16,-1 1 0,-9 10 145,-1 1-17,-8 14 48,6-6-15,5-11-40,4-3-28,-4 11-149,3-2 17,2-10 114,6-10 26,-9 13-18,10-15 59,0 0 0,-1 0 0,1-1 1,-4 3 2,5-4 0,0 0 0,0 0 0,1 0 0,-1 0 0,-1 3 0,-5 5 0,9-10 1,-1 0 0,0 0 1,0 0-1,0 1 0,0-1 1,1 0-1,-1 0 0,1 0 0,-1 0 1,1 1-1,-1-1 0,1 0 1,0 1-1,-1-1 0,1 0 1,0 0-1,0 1 0,0-1 1,0 0-1,0 1 0,1-1 1,-1 0-1,0 0 0,1 1 1,-1-1-1,1 1-1,10 14-13,3-3-83,-11-11 69,0 1 0,0-1 0,0-1 0,0 1 0,1 0-1,1 0 28,25 6-107,1-4 69,-3-3 85,20-1-79,0-2 39,175-8 214,-138 5-215,23-2 5,61-2 74,-120 6-56,17-5-29,11-1 9,8 4-9,-8 0 0,11-4 0,-81 8-2,117-15 52,-69 12-66,20 1 5,47-2 128,-118 5-116,24 1-1,0-2 0,0-1-1,1-1 1,38-4 83,-2 5-41,31-4-49,-23-2 3,37-6 56,9-1 19,-40 7-52,-47 6 45,14 4 172,-13-1-92,-10-1-118,-7 0 0,9 0-51,16 0-45,-13-1 112,-4 0 52,-5 1-37,-7-1-48,-6 0-3,0 1 1,0-1-1,0 2 0,6-1-6,9 1 17,-6-2 26,-4 0-31,0 0 0,0 1 0,0 0 0,0 1-1,0 0 1,6 2-12,25 2 41,-15-5 23,-14 0-98,0 0 34,25 5 114,-6-2-20,-11-2-108,-9-2-49,1-1-54,0-2-65,-1-1-74,-3-1-67,0 0-43,0 0-52,-1 1-86,2 0-297,-8 4 549,0-1 1,0 1 0,0-1-1,-1 1 1,1-1-1,0 1 1,0-2 251,2-2-571,0-1-41,-1 0 32,-1 1-52,2-2-175,1-4-459</inkml:trace>
  <inkml:trace contextRef="#ctx0" brushRef="#br0" timeOffset="-156746.78">8376 1371 2432,'15'-17'557,"-7"9"-239,-3 4-24,-3 4-87,-2 0-207,0 0 357,0 0-143,0 1 159,-4 2-71,1 0-44,-5 3 151,-3 1-58,-7 3 45,7-5-144,4-1-44,-13 7 123,-2-2-53,0-1-49,-1 0-41,-15 5 51,1 3-70,-16 8-47,-1-2-43,-16 7-31,4 3-51,35-15-14,-38 22-53,26-14-30,30-17 8,0-1-49,5-4 6,1-2-41,7-1 169,0 0 0,0 0 0,0 0 0,0 0 0,0 0 0,0 0 0,0-1 0,0 1 0,0 0 0,1 0 0,-1 0 0,0 0 0,0 0 0,0 0 0,0 0 0,0 0 0,0 0 0,0-1 0,0 1-1,0 0 1,0 0 0,0 0 0,0 0 0,0 0 0,0 0 0,0 0 0,0 0 0,0-1 0,0 1 0,0 0 0,-1 0 0,1 0 0,0 0 0,0 0 0,0 0 0,0 0 0,0 0 0,0 0 0,0 0 0,0 0 0,0-1 0,0 1 0,0 0 0,0 0 0,-1 0 0,1 0 0,0 0 0,0 0 0,0 0 0,0 0 0,0 0 0,0 0 0,0 0-1,0 0 1,-1 0 0,1 0 0,0 0 0,0 0 0,0 0 0,0 0 0,0 0 0,0 0 0,0 0 0,-1 0 0,1 0 0,0 0 7,12-5-367,4 0 92,5-2 16,20-9-98,-1-2 115,-13 6 132,0 1 33,6-3 18,19-3 13,7 3-46,-34 9 82,3 0 53,-2 1 85,-24 4 58,-1 1-62,0 0-49,-2 1-33,-1 3 25,1-4-1,-9 9 106,-11 5 22,4-3-64,-15 14 74,15-12-63,-1 0 0,-3 1-141,-74 40 349,27-20-167,9-5-89,48-24-84,-44 23 56,-27 21-65,11 0-23,20-15-73,2-2-83,39-26 109,16-11-15,2-1 41,1 0 35,39-21-178,2 2 187,27-15-117,-18 7 77,113-57 0,-61 41 69,-74 33 21,0 1 47,-21 9 93,-4 3 84,-11 2-44,0 0-39,0 1 85,-2 1-109,-1 0-76,-8 6 53,7-5 5,-24 16 245,-1-1-92,-2-2-74,-2-1-55,-97 37 340,49-24-194,1-2 344,-30 3-663,84-24 82,12-3-68,12-1-24,0-1-1,0 0 1,0 0 0,0 0 0,1 0 0,-1 0 0,0 0 0,0 0 0,0 0 0,0 0-1,0 0 1,0-1 0,1 1 0,-1 0 0,0 0 0,-1-1 10,2 1-8,0-1 1,0 1-1,0 0 0,-1-1 1,1 1-1,0 0 0,0 0 1,0-1-1,0 1 1,0 0-1,0-1 0,0 1 1,0 0-1,0 0 0,0-1 1,0 1-1,0 0 0,0-1 1,0 1-1,0 0 1,0-1-1,0 1 0,0 0 1,0 0-1,0-1 0,1 1 1,-1 0-1,0 0 0,0-1 8,11-12-225,-2 5 167,12-11-74,3 1 33,26-15-21,57-29 37,-70 42 53,7-3-62,10-3 92,17-3-41,5 1 41,-62 24-49,-14 5 50,0-1 0,0 1 1,0-1-1,0 1 0,-1-1 1,1 0-1,0 1 1,0-1-1,0 1 0,-1-1 1,1 0-1,0 1 1,-1-1-1,1 0 0,0 1 1,-1-1-1,1 0 0,0 1 1,-1-1-1,1 0 1,-1 0-1,1 1 0,0-1 1,-1 0-2,-9 9 70,-1-1 0,-9 4-70,-27 16 224,39-24-183,-97 49 495,30-16-160,-10 9 55,-26 13 87,65-37-305,-2-1-41,1 0-38,-1-1-38,-42 19-7,71-33-98,19-6 7,0 0 1,-1 0-1,1 0 1,0 0 0,0 0-1,0 0 1,0 0 0,0 0-1,0 0 1,0 0 0,0 0-1,-1 0 1,1 0 0,0-1-1,0 1 1,0 0-1,0 0 1,0 0 0,0 0-1,0 0 1,0 0 0,0 0-1,0 0 1,0 0 0,0 0-1,0 0 1,-1-1 0,1 1-1,0 0 1,0 0-1,0 0 1,0 0 0,0 0-1,0 0 1,0 0 0,0 0-1,0-1 1,0 1 0,0 0-1,0 0 1,0 0 0,0 0-1,0 0 1,1 0-1,-1 0 1,0 0 0,0 0-1,0-1 1,0 1 0,0 0-1,0 0 1,0 0 0,0 0-1,0 0 1,0 0-1,0 0 1,0 0 0,0 0-1,1 0 1,-1 0 0,0 0-1,0 0 1,0-1 0,0 1-1,0 0 1,0 0 1,5-4-42,-1 0 0,1 0 0,0 0 0,0 1 0,1-1 42,37-21-235,6-1 44,-20 11 110,54-28-81,5 0 66,20-7 40,57-17 24,-30 18-53,-46 19 59,-42 14 35,-40 13-4,42-12 55,-19 10 30,-29 5-81,0 0-1,0-1 1,0 1 0,0 0-1,0 0 1,0 1-1,0-1 1,0 0 0,0 0-1,0 0 1,0 1 0,0-1-1,0 0-8,-1 1 5,1-1 1,-1 0-1,0 0 0,0 0 0,0 0 0,0 1 0,0-1 1,1 0-1,-1 0 0,0 0 0,0 0 0,0 1 0,0-1 0,0 0 1,0 0-1,0 0 0,0 1 0,0-1 0,0 0 0,0 0 1,0 1-1,0-1 0,0 0 0,0 0 0,0 0 0,0 1 0,0-1 1,0 0-1,0 0 0,0 0 0,-1 1 0,1-1 0,0 0 1,0 0-6,-10 12 206,1-4-120,9-8-85,-3 2 18,-24 22 112,15-15-81,0 1 1,-12 5-51,-10 4 128,-1-2 0,-18 6-128,50-22 10,-1 1 2,0 0 0,0-1 0,-1 1 1,1-1-1,-4 0-12,7-1-2,0 0 0,1 0 1,-1 0-1,1 0 0,-1 0 0,0 0 1,1 0-1,-1 0 0,1 0 0,-1 0 1,0 0-1,1-1 0,-1 1 1,1 0-1,-1 0 0,1-1 0,-1 1 1,0-1 1,1 1-6,-1-1 0,1 1 0,0-1 0,-1 0-1,1 1 1,0-1 0,-1 1 0,1-1 0,0 0 0,0 1 0,0-1 0,0 0 0,0 1 0,0-1 0,0 0 0,0 0 0,0 1 0,0-1 0,0 0 6,1-2-49,-1 0 1,1-1-1,0 1 0,0 0 0,0 0 0,1 1 0,-1-1 49,15-19-297,5 2 51,0 3 59,50-38-258,1-1 99,-25 19 201,0 0 89,-20 15 56,1 2 0,2 0 0,-29 19 3,-1 1-1,0 0 0,1 0 0,-1-1 0,0 1 0,1 0 1,-1-1-1,0 1 0,1 0 0,-1 0 0,1 0 1,-1 0-1,0-1 0,1 1 0,-1 0 0,1 0 1,-1 0-1,1 0 0,-1 0 0,0 0 0,1 0 0,-1 0 1,1 0-1,-1 0 0,1 0 0,-1 0 0,0 0 1,1 1-3,-1-1 5,0 1 0,0-1 0,0 1 0,0-1 1,0 1-1,-1-1 0,1 1 0,0-1 0,0 1 1,-1-1-1,1 1 0,0-1 0,-1 0 1,1 1-1,0-1 0,-1 1 0,1-1 0,-1 0 1,1 1-1,-1-1 0,1 0-5,-26 18 49,7-7-31,-1 0-1,-4-1-17,-16 9 97,38-18-86,-10 4 21,3-4-112,7-3-23,4 0 60,12-5 59,0 0 7,15-13-80,-2 1 49,14-7 47,-29 20-28,-1 0 1,1 1 0,0 0 0,0 0-1,4 0-11,6 1-53,-22 4 53,1 0-1,-1 0 1,0 0-1,0 0 1,0 0-1,1 0 1,-1 0-1,0 0 1,0 0-1,0 0 1,1 0 0,-1 0-1,0 0 1,0 0-1,0 0 1,0 0-1,1 0 1,-1 0-1,0 1 1,0-1-1,0 0 1,0 0 0,1 0-1,-1 0 1,0 0-1,0 0 1,0 1-1,0-1 1,0 0-1,0 0 1,1 0-1,-1 0 1,0 0 0,0 1-1,0-1 1,0 0-1,0 0 1,0 0-1,0 1 1,0-1-1,0 0 1,0 0-1,0 0 1,0 0 0,0 1-1,0-1 1,0 0-1,0 0 1,0 0-1,0 1 1,0-1-1,0 0 1,-1 0-1,1 0 1,0 0 0,0 1 0,-6 8 30,2-6-8,1 0 1,-1 0-1,0 0 0,0-1 0,-1 1 0,1-1 0,-5 2-22,-6 3 69,14-6-63,-20 11 202,-1-1 0,-18 6-208,-18 4 308,-19 7 100,26-11-173,-13 2-32,32-11-155,-1-2-45,28-5 10,-1 0 1,0 0-1,1-1 0,-3 0-13,8 0 1,-1 0-1,1 0 0,0 0 1,-1 0-1,1 0 0,0 0 1,-1 0-1,1 0 1,0-1-1,-1 1 0,1 0 1,0 0-1,-1 0 0,1-1 1,0 1-1,0 0 0,-1 0 1,1-1-1,0 1 0,0 0 1,0 0-1,-1-1 1,1 1-1,0 0 0,0-1 1,0 1-1,0 0 0,0-1 1,0 1-1,0 0 0,0-1 1,0 1-1,0 0 1,0-1-1,0 1 0,0 0 1,0-1-1,0 1 0,0 0 1,0 0-1,0-1 0,0 1 1,0 0-1,1-1 0,-1 1 0,8-14-48,-4 9 19,1 0-1,0 0 0,1 0 0,-1 1 1,7-4 29,33-17-96,-21 12 63,58-37-195,-25 16 113,-19 12 129,-5 5 84,0 1 101,-29 15-23,-4 2-21,-5 5 102,-14 9 147,-10 1-23,-1 0-82,-1-2-69,-1 1-58,-20 8 15,23-9-132,-55 24 128,69-32-166,-1 0 0,-9 1-17,16-7-83,9-4-47,6-2-29,0 2 83,6-3-17,15-7-16,-9 5 71,1 0 1,10-2 37,11-5-108,3-2 108,17-8-79,-19 11-17,-14 7 96,-1-1 54,-21 7-38,8 0 24,-13 2-40,0 0 1,0 0 0,1 0 0,-1 0 0,0 0-1,0 0 1,0 0 0,1 1 0,-1-1-1,0 0 1,0 0 0,0 0 0,1 0 0,-1 0-1,0 1 1,0-1 0,0 0 0,0 0 0,1 0-1,-1 0 1,0 1 0,0-1 0,0 0-1,0 0 1,0 0 0,0 1 0,0-1 0,0 0-1,0 0 0,0 2 3,0-1-1,0 0 1,-1 0-1,1 1 0,0-1 1,-1 0-1,1 0 1,-1 0-1,0 0 0,1 0 1,-1 0-1,0 1 1,0-2-1,0 1 0,1 0 1,-2 1-3,-1 0 15,0 1 1,0-1-1,0 0 0,0 0 1,-3 1-16,-20 9 144,15-8-61,-39 17 275,-2-2-64,0-2-92,25-10-143,1 0-33,0-2 1,10-7-38,15 2 9,1 0 0,0 0 0,0 0 0,0 0 0,0 0 1,-1 0-1,1 0 0,0 0 0,0 0 0,0 0 0,0 0 1,-1 0-1,1 0 0,0 0 0,0 0 0,0 0 1,0 0-1,-1 0 0,1 0 0,0-1 0,0 1 0,0 0 1,0 0-1,0 0 0,0 0 0,0 0 0,-1 0 1,1 0-1,0-1 0,0 1 0,0 0 0,0 0 0,0 0 1,0 0-1,0-1 0,0 1 0,0 0 0,0 0 0,0 0 1,0 0-1,0 0 0,0-1 0,0 1 0,0 0 1,0 0-1,0 0 0,0 0 0,0-1 0,0 1 0,0 0 1,0 0-1,0 0 0,1 0 0,-1 0 0,0-1 1,0 1 1,10-6-64,38-21-31,15-6 30,33-15 32,-54 29 0,15-3 33,-28 12-62,9 0 62,-27 8-20,-8 3 57,-9 9 100,1-5-99,-16 18 242,-2-1-81,-2-3-65,-1-1-49,-9 3-15,-1-2-1,-7 2-69,30-15-11,0 1 0,0 0-1,1 0 1,-6 6 11,13-9 15,0 1 0,1-1 0,-5 6-15,2 1-5,7-3-53,0-7 52,0-1 0,0 1 0,0-1 0,1 0 0,-1 1 1,0-1-1,1 0 0,-1 1 0,0-1 0,0 0 0,1 1 0,-1-1 0,1 0 0,-1 0 0,0 1 0,1-1 0,-1 0 0,1 0 0,-1 0 6,15 3-175,5-4-19,1-1 71,5 0 39,-16 2 70,0 0 0,-1 0 0,3 1 14,-5 0-46,-2 2 35,-4-2 14,0-1 1,-1 1-1,1 0 1,0-1 0,-1 1-1,0 0 1,1 0-1,-1 0 1,1-1-1,-1 1 1,0 0 0,1 0-1,-1 0 1,0 0-1,0 0 1,0-1-1,0 1 1,0 0 0,0 0-4,0 2 6,0-1 0,0 1 0,-1-1 0,1 1 1,-1-1-1,0 0 0,0 1 0,1-1 0,-2 0 1,1 1-7,-6 15 7,-2 7 3,-37 114 146,39-108-80,-3 26-76,7-35-2,2 15 2,3 63-68,6 54 49,-2-41 31,15 114 122,2-77 26,-12-94-63,1-1-36,34 110-4,-38-136-54,-4-13 6</inkml:trace>
  <inkml:trace contextRef="#ctx0" brushRef="#br0" timeOffset="-151657.55">8457 3642 16687,'31'126'43,"3"12"-26,-13-56 14,-2 0 38,-9-33 7,1 0 44,9 45 213,-12-49-132</inkml:trace>
  <inkml:trace contextRef="#ctx0" brushRef="#br0" timeOffset="-151658.55">8625 4307 19723,'-4'-18'-8,"-91"-364"-246,62 248 200,3 3 52</inkml:trace>
  <inkml:trace contextRef="#ctx0" brushRef="#br0" timeOffset="-156749.78">8313 2926 19451,'-31'-156'15,"25"124"-2,-6-39 12,5 25-52,4 9-48,4 29 50,-1 8 24,0 0 1,0 0 0,0 0-1,0 0 1,0 0 0,0 0-1,1 0 1,-1 0-1,0 0 1,0 0 0,0 0-1,0 0 1,0 0 0,0 0-1,0 0 1,0 0-1,0 0 1,1 0 0,-1 0-1,0 0 1,0 0 0,0 0-1,0 0 1,0 0 0,0 0-1,0 0 1,0 0-1,0 0 1,1 0 0,-1 0-1,0 0 1,0 0 0,0 0-1,0 0 1,0 0-1,0 0 1,0 1 0,0-1-1,0 0 1,0 0 0,0 0-1,0 0 1,0 0 0,0 0-1,1 0 1,-1 0-1,0 0 1,2 4-2,0-1-1,0 1 0,0 0 1,-1 0-1,1 0 0,0 3 3,17 64 64,9 43 80,-1 20-11</inkml:trace>
  <inkml:trace contextRef="#ctx0" brushRef="#br0" timeOffset="-151659.55">8451 3642 20114,'13'99'51,"13"133"-5,1 102-24</inkml:trace>
  <inkml:trace contextRef="#ctx0" brushRef="#br0" timeOffset="-149941.65">8629 5526 20586,'16'103'16,"14"64"-49</inkml:trace>
  <inkml:trace contextRef="#ctx0" brushRef="#br0" timeOffset="-149940.65">8704 5795 17324,'-3'-23'-112,"-7"-58"-235,-2-1 38,1-1 35</inkml:trace>
  <inkml:trace contextRef="#ctx0" brushRef="#br0" timeOffset="-151662.55">8497 4307 13854,'-1'-8'-6,"-29"-188"-121,-13-94 24,18 120 98</inkml:trace>
  <inkml:trace contextRef="#ctx0" brushRef="#br0" timeOffset="-156753.78">8305 2926 13914,'-10'-94'178,"-1"-14"130,-5-67 385,12 128-497,-2-34 152,3 52-216,-2-30 152,5 56-263,0 0-1,-1 0 1,2 0 0,-1 0-1,0 1 1,1-1 0,-1 0-1,1 0 1,0 0 0,1-2-21,-2 5 2,0 0-1,0 0 1,0 0 0,0 0-1,0 0 1,1-1 0,-1 1 0,0 0-1,0 0 1,0 0 0,0 0 0,1 0-1,-1 0 1,0 0 0,0 0-1,0 0 1,0 0 0,1 0 0,-1 0-1,0 0 1,0 0 0,0 0-1,1 0 1,-1 0 0,0 0 0,0 0-1,0 0 1,0 0 0,1 0 0,-1 0-1,0 0 1,0 0 0,0 0-1,0 0 1,1 0 0,-1 0 0,0 0-1,0 1 1,0-1 0,0 0 0,0 0-1,1 0 1,-1 0 0,0 0-1,0 0 1,0 1-2,2 1 13,-1 0-1,1 0 0,-1 0 1,0 1-1,0-1 1,0 0-1,0 1-12,26 80 187,20 62 26,9 57-21,-15-24-90</inkml:trace>
  <inkml:trace contextRef="#ctx0" brushRef="#br0" timeOffset="-151663.55">8589 3642 17346,'56'337'119,"-11"-9"24</inkml:trace>
  <inkml:trace contextRef="#ctx0" brushRef="#br0" timeOffset="-149943.65">8797 5526 18443,'5'120'122,"0"29"58</inkml:trace>
  <inkml:trace contextRef="#ctx0" brushRef="#br0" timeOffset="-149942.65">8695 5795 16324,'-25'-162'-330,"10"54"153</inkml:trace>
  <inkml:trace contextRef="#ctx0" brushRef="#br0" timeOffset="-151666.55">8508 4307 14241,'-21'-179'-227,"-10"-99"-61,12 106 176,16 136 104</inkml:trace>
  <inkml:trace contextRef="#ctx0" brushRef="#br0" timeOffset="-156757.78">8371 2926 14618,'-10'-124'731,"7"73"-279,1 18-40,2 24-109,0 3-78,1 5-66,1 2-51,0 4-27,4 15 27,-4-11-50,1 0 36,30 102 247,-15-42-245</inkml:trace>
  <inkml:trace contextRef="#ctx0" brushRef="#br0" timeOffset="-151667.55">8597 3642 18218,'102'428'147,"-54"-235"-111,-37-150-42</inkml:trace>
  <inkml:trace contextRef="#ctx0" brushRef="#br0" timeOffset="-149945.65">9015 5365 17230,'53'198'-505,"-4"-6"-18,-27-98 255,-10-40 126,0 5 22,-4-11 55</inkml:trace>
  <inkml:trace contextRef="#ctx0" brushRef="#br0" timeOffset="-149944.65">9140 6010 14753,'-14'-57'-119,"-33"-104"-62,6-13 112,29 123 58,-15-62-3</inkml:trace>
  <inkml:trace contextRef="#ctx0" brushRef="#br0" timeOffset="-151670.55">8746 4306 14086,'-18'-86'-28,"-68"-301"-30,46 197 77</inkml:trace>
  <inkml:trace contextRef="#ctx0" brushRef="#br0" timeOffset="-156760.78">8458 2926 14479,'-4'-20'33,"-16"-77"217,1 14 60,-11-40 356,18 81-433,5 14-76,2 17-50,5 18-28,2 21 60,6 19-139,24 106 144,1 16-75</inkml:trace>
  <inkml:trace contextRef="#ctx0" brushRef="#br0" timeOffset="-151671.55">8583 3642 16853,'36'185'58,"29"152"59,-36-195-86</inkml:trace>
  <inkml:trace contextRef="#ctx0" brushRef="#br0" timeOffset="-151672.55">8956 5454 16935,'9'43'-8,"28"124"-34,-7-50-32,-1-10-39,-10-45-10,-9-39 18,-10-23 104,0 0 0,0 0-1,0 0 1,0 0 0,0 0-1,0 0 1,0 0 0,0 1-1,0-1 1,0 0 0,0 0-1,0 0 1,0 0 0,0 0-1,0 0 1,0 0 0,1 0-1,-1 0 1,0 0 0,0 0-1,0 0 1,0 0 0,0 0-1,0 0 1,0 0 0,0 0-1,0 0 1,0 0 0,0 0-1,0 0 1,1 0 0,-1 0-1,0 0 1,0 0 0,0 0-1,0 0 1,0 0 0,0 0-1,0 0 1,0 0 0,0 0-1,0 0 1,0 0 0,1 0-1,-1 0 1,0 0 0,0 0-1,0 0 1,0 0 0,0 0-1,0 0 1,0 0 0,0 0-1,0 0 1,0 0 0,0 0-1,0 0 1,0 0 0,0 0-1,0-1 1,0 1 0,0 0-1,1 0 3,0-13-138,-6-40-94,-13-36-12,-16-53-35,-11-51-84,37 164 310</inkml:trace>
  <inkml:trace contextRef="#ctx0" brushRef="#br0" timeOffset="-151674.55">8685 4307 13500,'-22'-77'-84,"-25"-89"-62,1 2 38,0-7 44,22 84 52</inkml:trace>
  <inkml:trace contextRef="#ctx0" brushRef="#br0" timeOffset="-156765.78">8293 2939 13770,'-55'-162'608,"2"24"192,27 77-309,10 30-208,3 11-79,-1 4-43,14 16-158,0 0 1,-1 0-1,1 0 1,0-1 0,0 1-1,-1 0 1,1 0-1,0 0 1,-1-1 0,1 1-1,0 0 1,-1 0-1,1 0 1,0 0 0,-1 0-1,1 0 1,0 0-1,-1 0 1,1 0 0,-1 0-1,1 0 1,0 0-1,-1 0 1,1 0 0,0 0-1,-1 0 1,1 0 0,0 0-1,-1 1 1,1-1-1,0 0 1,-1 0 0,1 0-1,0 0 1,-1 1-1,1-1-3,-1 1 10,0 1-1,0 0 1,0-1-1,1 1 0,-1 0 1,0 0-1,1-1 1,-1 1-1,1 0 1,0 0-1,-1 0 1,1 0-11,-2 23 41,2-1 0,1 14-40,13 113 70,25 71 36,-34-201-95</inkml:trace>
  <inkml:trace contextRef="#ctx0" brushRef="#br0" timeOffset="-151675.55">8289 3571 17074,'27'103'36,"138"484"107,-150-541-131</inkml:trace>
  <inkml:trace contextRef="#ctx0" brushRef="#br0" timeOffset="-151676.55">9003 5428 17206,'0'0'-1,"1"0"0,-1 0 0,0 0 0,0-1 0,1 1-1,-1 0 1,0 0 0,0 0 0,1 0 0,-1 0 0,0 0 0,0 0 0,1 0 0,-1 0 0,0 0 0,0-1 0,1 1 0,-1 0 0,0 0 0,0 0-1,0-1 2,1 1-2,-1-1 0,1 0 0,-1 1-1,0-1 1,1 0 0,-1 0-1,0 1 1,0-1 0,0 0 0,0 0-1,0 1 1,0-1 0,0 0-1,0 0 3,-1-12-27,-1 1-1,-3-8 28</inkml:trace>
  <inkml:trace contextRef="#ctx0" brushRef="#br0" timeOffset="-151678.55">8714 4307 16050,'-36'-118'-118,"-24"-84"-30,0-2 59,20 63 69</inkml:trace>
  <inkml:trace contextRef="#ctx0" brushRef="#br0" timeOffset="-156769.78">8329 2926 16314,'-26'-106'395,"18"74"-229,0 0 38,-2-11 172,11 46-198,0 1-44,2 4 29,0 2-102,8 17-34,-4-8 50,47 120 137,-53-136-212</inkml:trace>
  <inkml:trace contextRef="#ctx0" brushRef="#br0" timeOffset="-151680.55">8599 3642 18575,'81'242'38,"36"77"63,-77-215-76</inkml:trace>
  <inkml:trace contextRef="#ctx0" brushRef="#br0" timeOffset="-151679.55">9175 5181 18890,'23'44'-37,"-23"-43"36,2 2-5,-1 0 1,1 0-1,0 0 1,0 0-1,3 2 6,-5-5 0,0 0 0,0 0 0,0 1-1,0-1 1,0 0 0,0 0 0,0 0 0,1 0 0,-1 0-1,0 0 1,0 0 0,0 0 0,0 0 0,0 0 0,1 0-1,-1 0 1,0 0 0,0 0 0,0 0 0,0 0 0,0 0-1,1 0 1,-1 0 0,0 0 0,0 0 0,0 0 0,0 0-1,0 0 1,1 0 0,-1 0 0,0 0 0,0 0 0,0 0-1,0 0 1,0 0 0,0 0 0,1 0 0,-1-1 0,0 1-1,0 0 1,0 0 0,0 0 0,4-13-2,-3-1-14,0 0 0,-1 0 0,-2-10 16</inkml:trace>
  <inkml:trace contextRef="#ctx0" brushRef="#br0" timeOffset="-151681.55">9048 4432 17865,'-15'-63'-84,"-17"-68"-108,-30-125-194,-7-27 30,27 118 210</inkml:trace>
  <inkml:trace contextRef="#ctx0" brushRef="#br0" timeOffset="-156772.78">8667 2926 16541,'-19'-69'34,"-6"-16"68,5 11 36,-10-38 188,14 45-28,16 55-156,2 12-74,0 4-6,15 52 152,17 60-6,17 60-38,-27-92-117</inkml:trace>
  <inkml:trace contextRef="#ctx0" brushRef="#br0" timeOffset="-156774.78">8874 3535 18581,'53'151'25,"19"47"-39,-70-194 13,93 252-15,-9-32 70,-13-37 31,-14-34-26,-37-95-42,12 25-46,12 31-18,-18-40 90,-23-63 5,-5-15-64,-8-23-96,-15-43-102,-2-1 48,-58-145-182,42 114 184,15 32 26,-63-173-288,-6-31 22,32 88 167,-5-16 32,27 84 128</inkml:trace>
  <inkml:trace contextRef="#ctx0" brushRef="#br0" timeOffset="-156776.78">8694 2943 16354,'-18'-47'69,"-7"-15"73,17 42-90,-10-27 101,0 3 39,0 2 40,0 2 40,5 16-81,4 12-41,9 11-147,0 1-1,0 0 1,0 0-1,0 0 1,0 0-1,0 0 0,0 0 1,0 0-1,0 0 1,0-1-1,-1 1 0,1 0 1,0 0-1,0 0 1,0 0-1,0 0 1,0 0-1,0 0 0,0 0 1,-1 0-1,1 0 1,0 0-1,0 0 0,0 0 1,0 0-1,0 0 1,0 0-1,-1 0 1,1 0-1,0 0 0,0 0 1,0 0-1,0 0 1,0 0-1,0 0 1,-1 0-1,1 0 0,0 0 1,0 0-1,0 0 1,0 0-1,0 0 0,0 1 1,0-1-1,-1 0 1,1 0-1,0 0 1,0 0-1,0 0 0,0 0 1,0 0-3,-1 13 95,4 11 6,6 18-101,20 75 6,3 9-43</inkml:trace>
  <inkml:trace contextRef="#ctx0" brushRef="#br0" timeOffset="-151684.55">8773 3534 18199,'28'98'51,"46"122"-3,-4-8-58,26 77-92,-71-216 94,-23-67 11</inkml:trace>
  <inkml:trace contextRef="#ctx0" brushRef="#br0" timeOffset="-151683.55">9080 4465 18199,'1'3'2</inkml:trace>
  <inkml:trace contextRef="#ctx0" brushRef="#br0" timeOffset="-151685.55">9059 4432 17912,'-5'-11'-14,"-26"-68"-46,7 16-8,-3-9-44,-18-52-117,-44-120-209,4 21 85</inkml:trace>
  <inkml:trace contextRef="#ctx0" brushRef="#br0" timeOffset="-156780.78">8519 2926 15981,'-31'-95'-19,"-5"-19"51,-1-9 114,16 55-15,-26-81 259,-10-37 260,45 153-535,9 26-38,55 150-45,57 125-21,35 96 191</inkml:trace>
  <inkml:trace contextRef="#ctx0" brushRef="#br0" timeOffset="-149947.65">8744 2943 17531,'-65'-243'-187,"23"88"101,-3-21 26,-14-55 29,14 74 95,12 34 91,16 65-28,7 24 10,5 17-17,1 0 51,6 23-79,0 1-41,1 1-30,3 6-34,6 12 6,29 65 7,11 26 19,149 365 143,-177-423-134,0-1-39,94 215-204,-81-190 211,0 0 87,-8-18 67,0 0 91,-10-20-22,-18-44-209,0 0 0,-1 0 1,1 1-1,-1-1 0,1 0 0,-1 0 1,0 0-1,0 1 0,1-1 0,-1 0 1,0 2-11,-10-14 41,-11-23-46,-6-20-130,19 35 83,-118-247-692,42 89 299,18 40 150,0-1 62,8 15 158,27 61 83,0 0 36,0 0 41,-1 1 47,0 1 50,-1 1 55,-2 0 35,32 54-236,-1 0-1,1 1 0,-1-1 0,0 1 1,-2-2-36,5 5 2,1 1 1,-1-1 0,0 1 0,1-1-1,-1 1 1,0 0 0,0-1-1,0 1 1,1 0 0,-1-1 0,0 1-1,0 0 1,0 0 0,0 0 0,0-1-3,0 2-2,0-1 1,1 0 0,-1 0 0,1 0 0,-1 0 0,0 1 0,1-1 0,-1 0 0,1 1 0,-1-1 0,1 0-1,-1 1 1,1-1 0,-1 0 0,1 1 0,-1-1 0,1 1 0,0-1 0,-1 1 0,1-1 0,0 1 0,-1-1-1,1 1 2,-1 2-4,0-1-1,1 0 0,-1 1 0,1-1 0,0 1 0,-1-1 0,1 1 0,1-1 0,-1 0 0,0 1 0,0-1 0,1 1 0,0 0 5,17 72-39,7 1 39,35 79 46,-26-71-37,6 22 78,-2 1-47,65 213-39,-86-264 99,-6-3 83,-9-36-69,-3-3-67,1-13-48,0-1 0,0 0 0,0 1-1,-1-1 1,1 0 0,0 0 0,0 1-1,0-1 1,0 0 0,0 0-1,-1 1 1,1-1 0,0 0 0,0 0-1,0 0 1,-1 1 0,1-1 0,0 0-1,0 0 1,-1 0 0,1 1 0,0-1-1,0 0 1,-1 0 0,1 0 0,0 0-1,-1 0 1,1 0 0,0 0 0,0 0-1,-1 0 2,0 0-10,0 0 0,0-1 0,0 1-1,0 0 1,0-1 0,0 1 0,0-1-1,0 1 1,0-1 0,1 0 0,-1 1-1,0-1 1,0 0 0,0 0 10,-27-28-189,2-2 41,2 0-58,1-2 206,-59-105-316,30 35 87,5-2 63,3-1 67,3 0 73,-5-10 87,36 93-1,2-1 0,0 0 0,1-1 0,-1-15-60,8 35 19,0 0-1,0-1 0,0 1 0,1-2-18,-1 4 1,1 0 0,0 0 0,-1 1 0,1-1 0,1 0 0,-1 0 0,1-1-1,-1 3-4,-1 0 0,1 0-1,0 0 1,0 0 0,0 0-1,0 0 1,0 0 0,0 0-1,0 0 1,0 0 0,0 0 0,1 1-1,-1-1 1,2 0 4,-2 1-9,1-1-1,-1 1 1,1-1-1,0 1 1,0 0 0,-1 0-1,1 0 1,0 0-1,-1 0 1,1 0 0,0 1-1,0-1 1,-1 1-1,2-1 10,6 4-15,0-1-1,0 1 1,0 1-1,7 4 16,32 24 41,-28-17 12,0 2 0,-1 0 1,16 20-54,-7-7 21,-11-13 47,0 0 46,-17-18-111,0 0-1,0 0 1,0 1 0,0-1-1,0 0 1,0 0 0,0 0 0,0 0-1,0 1 1,1-1 0,-1 0-1,0 0 1,0 0 0,0 0 0,0 1-1,0-1 1,1 0 0,-1 0-1,0 0 1,0 0 0,0 0 0,0 0-1,1 0 1,-1 0 0,0 0-1,0 1 1,0-1 0,1 0 0,-1 0-1,0 0 1,0 0 0,0 0-1,1 0 1,-1 0 0,0 0 0,0 0-1,0 0 1,1 0 0,-1-1-1,0 1 1,0 0 0,0 0 0,1 0-1,-1 0 1,0 0-3,1-11 51,-8-24-36,6 32-11,-18-73 3,-34-97-90,35 120 110,-2 1 59,-14-23-95,4 11 18,20 40 47,-1 0 0,-4-2-56,15 26-1,0 0 0,0 0 0,0 0 0,1 0 0,-1 0 0,0 0 0,0 0 1,0 0-1,0 0 0,0 0 0,0 0 0,0 0 0,0-1 0,0 1 0,0 0 0,0 0 0,0 0 0,0 0 0,0 0 0,0 0 0,0 0 0,0 0 0,0 0 0,0 0 0,0 0 0,0 0 1,0 0-1,0 0 0,0 0 0,0 0 0,0 0 0,0 0 0,0 0 0,0 0 0,0 0 0,0 0 0,0 0 0,0 0 0,0 0 0,0 0 0,0 0 0,0 0 0,0 0 0,0 0 0,0 0 1,0 0-1,0 0 0,0 0 0,0 0 0,0 0 0,0-1 0,0 1 0,0 0 1,5 3-36,5 7 5,25 25 25,-16-16 26,-1 1 40,-6-7 31,-1 0-1,-1 1 0,0 1 0,2 6-90,18 26 130,-7-15-69,35 52 33,-17-16-68,0 2 45,39 74 162,-62-113-163,1 0-37,5 5-31,12 19-41,21 30-17,-22-26 105,-25-42-40,-3-6 17,-1 0 51,-3-3-13,-3-8-62,0 0-1,0 0 1,0 0-1,-1 0 1,1 0-1,0 0 1,0 0-1,0 1 1,0-1-1,0 0 1,0 0-1,0 0 1,0 0-1,-1 0 1,1 0-1,0 0 1,0 0-1,0 0 1,0 0-1,0 0 1,0 0-1,0 0 1,-1 0-1,1 0 1,0 0-1,0 0 1,0 0-1,0 0 1,0 0-1,0 0 1,0 0-1,0 0 1,-1 0-1,1-1 1,0 1-1,0 0 1,0 0-1,0 0 1,0 0-2,-15-12 58,10 6-56,0 0-1,0-1 1,0 0-1,0-2-1,-11-22-32,4 5-17,-9-19-164,-18-26 213,-17-16-117,8 3 56,1-4 34,-25-47 56,-53-83-66,110 188 80,1-1 0,-6-20-43,11 25 5,7 22-2,-2-11 14,4 14-17,0 1 1,0 0-1,0-1 0,0 1 0,0 0 0,0-1 0,1 1 1,-1 0-1,0-1 0,0 1 0,0 0 0,1-1 0,-1 1 1,0 0-1,0 0 0,0-1 0,1 1 0,-1 0 0,0 0 1,1-1-1,-1 1 0,0 0 0,1 0 0,-1 0 0,0 0 1,1 0-1,-1-1 0,0 1 0,1 0 0,-1 0 0,0 0 1,1 0-1,-1 0 0,0 0 0,1 0 0,-1 0 0,1 0 0,0 0 0,0 0 0,0 0 0,0 0 0,0 1 0,0-1 0,0 0 0,0 0 0,0 1 0,0-1 0,0 0 0,0 1 0,0-1 0,0 1 0,0 0 0,-1-1 0,1 1 0,1 0 0,13 15 0,-7-7 0,52 59 18,26 41-18,47 80 73,-26-19-47,-9 4 53,-24-42 19,-8-17-6,102 183 48,-74-117-37,-38-58 10,-35-76-49,39 98-17,-49-112 48,0 9-95,-3-4 103,-3 0 52,-5-32-135,1-2 7,-1 1 0,0 0 0,0 0 0,-1 3-27,1-6 0,0-1 1,-1 1-1,1-1 1,-1 1-1,1-1 1,-1 1-1,0-1 1,0 1 0,0-1-1,0 0 0,1 0-7,0-1 1,-1 1-1,1-1 1,0 1-1,-1-1 1,1 0-1,-1 1 1,1-1-1,-1 0 0,1 1 1,0-1-1,-1 0 1,1 0-1,-1 1 1,0-1-1,1 0 1,-1 0-1,1 0 0,-1 0 1,1 1-1,-1-1 1,1 0-1,-1 0 1,0 0-1,1 0 1,-1 0-1,1 0 0,-1-1 1,1 1-1,-1 0 7,-2-1-31,0 0-1,0-1 1,1 1-1,-1-1 1,1 0-1,-1 0 32,2 2-3,-27-22-181,2-3 35,5 3-70,-8-12 219,-58-88-277,76 107 242,-44-68-159,2-3 47,4-1 55,7 1 61,8 11 39,14 34 39,3 1 58,16 40 22,1 3-90,3 10-9,16 44 89,14 26 6,-12-30-49,38 92 86,41 110 64,-35-70-58,30 90 68,-36-87-127,-32-96-96,0 1 32,25 97 123,6 18 94,-41-146-353,-8-25-70,-6-18-61,-5-18 101,-2-4-5,-7-15-84,-3-14 28,4 6 79,-28-64-110,-18-49 49,7 17 13,15 42-33,-149-404-199,110 235 230,18-2 92,47 198 63,8 39 5,0 14-4,0 0-1,0 0 0,0 0 1,0 0-1,0 0 1,0 0-1,0-1 0,0 1 1,0 0-1,0 0 1,0 0-1,0 0 1,0 0-1,0 0 0,0 0 1,0 0-1,1 0 1,-1 0-1,0-1 0,0 1 1,0 0-1,0 0 1,0 0-1,0 0 0,0 0 1,0 0-1,0 0 1,0 0-1,0 0 1,1 0-1,-1 0 0,0 0 1,0 0-1,0 0 1,0 0-1,0 0 0,0 0 1,0 0-1,0 0 1,1 0-1,-1 0 1,0 0-1,0 0 0,0 0 1,0 0-1,0 0 1,0 0-1,0 0 0,0 0 1,1 0-1,5 6 46,1 4 37,4 6 40,0 1 1,-1 2-124,9 20 201,3 13-201,20 60 138,21 63-10,-5-10-37,135 391 226,-106-299-223,7 33-57,-80-243-37,-10-40-2,-2-9-12,-2-6-14,0 1-1,0-1 0,-1 0 1,0 1-1,-1-1 0,1 1 0,-2-2 29,-1-8-49,-26-101-253,-22-65-82,-5-15-40,-1-12 15,28 105 254,0 0 42,1 0 49,11 39 57,1 2 34,-15-61 108,31 120-128,-7-29 92,0-9-99,7 39 10,0 1-1,1-1 0,0 0 0,0 0 0,0 0 0,1 0 0,-1 0 0,1 0 0,0 1 0,1-2-9,-2 4 3,0 0 0,0 1 0,1-1 0,-1 0 0,1 1 0,-1-1 0,0 1 0,1-1 0,-1 0 0,1 1 0,0-1 0,-1 1 0,1-1 0,-1 1 0,1-1 0,0 1-3,0 0 2,-1 0-1,0-1 1,1 1 0,-1 0-1,1 0 1,-1 0 0,1 0 0,-1 0-1,0 0 1,1 0 0,-1 0-1,1 1 1,-1-1 0,1 0 0,-1 0-1,0 0 1,1 0 0,-1 0-1,0 1 1,1-1 0,-1 0-1,1 0-1,2 3 11,0 0-1,-1-1 1,1 1-1,0 0 1,-1 1-1,1 0-10,1 2 17,12 15 39,-2 1-1,0 0 0,4 13-55,28 73 127,-29-66-94,-11-27-32,125 326-8,-111-280 9,28 105-97,-30-95 87,-13-51 30,1 9 22,0-10 20,0-4 29,2 2 47,-6-13-100,4 5 40,-5-10-81,0-7-49,-1-6-39,-1 0 0,-1 0 0,-1-1 89,-10-42-194,-3-13 10,7 19 46,-29-137-471,21 127 448,0-2 38,-1 0 36,1 2 31,-26-65 27,12 45 114,9 26 57,18 45-82,0 0 0,0 1 0,-1 0 1,0-1-1,-1 1 0,0 1 0,-4-5-60,10 12 6,-1 1 0,1-1 1,-1 0-1,0 1 0,1 0 0,-1-1 0,0 1 0,1-1 1,-1 1-1,0 0 0,0-1 0,1 1 0,-1 0 0,0 0 0,0-1-6,0 1 3,1 0 0,-1 0 0,1 0-1,-1 1 1,1-1 0,-1 0-1,1 0 1,0 0 0,-1 0-1,1 0 1,-1 1 0,1-1-1,-1 0 1,1 0 0,0 1-1,-1-1 1,1 0 0,0 0-1,-1 1-2,-1 1 9,1 1-1,-1-1 1,1 0-1,0 1 1,-1-1-1,1 1 1,0 2-9,-5 15 39,2 1 0,1-1 0,0 1 0,2 0 0,0 2-39,1-18 7,-2 184 793,23 167-800,-4-154 320,-2 2-49,25 292 285,42 237-145,-76-684-393,-1-1-21,-1-17-52,1-7-47,1-1-66,-6-22-94,1-2 95,-1 0 71,1-1 50,0-6-5,-1 5-25,0 3 75,1-58-318,1-2 48,-3-125-397,-3 98 419,-1-18-34,2 0 40,3 0 54,5-2 65,-3 63 95,3-34-129,11-49 158,-15 122 11,0 0 0,0 0-1,0 0 1,1 1 0,0-1 0,0 0-12,-2 4 5,0 1 0,1 0-1,-1-1 1,0 1-1,0-1 1,0 1-1,1 0 1,-1-1 0,0 1-1,0-1 1,1 1-1,-1 0 1,0-1-1,1 1 1,-1 0 0,1 0-1,-1-1 1,0 1-1,1 0 1,-1 0-1,1-1 1,-1 1-1,1 0 1,-1 0 0,1 0-1,-1 0 1,1 0-1,-1 0 1,1 0-1,-1 0 1,1 0 0,-1 0-1,0 0 1,1 0-1,-1 0 1,1 0-1,-1 0 1,1 0 0,-1 0-1,1 1 1,-1-1-1,1 0 1,-1 0-1,0 0 1,1 1-1,-1-1 1,1 0 0,-1 1-1,0-1-3,3 3 20,0 0 0,-1 0 0,0 0 0,0 0 0,0 0 0,0 1 0,0-1-20,9 19 189,5 18-189,18 65 185,-32-98-175,38 143 539,16 134-549,-24-62 233,-6-1-43,-7-62-85,-4-42-36,33 320 60,-40-352-107,-4-60-54,-1-4-33,0-12-91,-1-11 81,-2-16-30,-18-118-210,-6-105-197,10 100 194,0-3 57,4 39 113,-1 2 37,0 0 40,-1 3 42,6 53 29,1 4 54,1 16 26,1 1 44,3 23-105,-2-38 347,2 34-240,1-1 43,-2 15-36,1 0-49,0 0-30,0 4-22,1 9 39,0 69 173,1 73 115,-3 1-98,0-68-133,-6 192 246,-1-93-188,-1 53-89,10-143-88,-1-95-30,1 1 0,0-1-1,2 3 22,0-2-74,2-6-41,-1-6-29,1-7-19,0-8 34,-1 0 48,3-39-39,-6 43 88,7-64-154,4-93-184,-11 116 226,0-4-36,-2-78-209,-1-1 89,-1-5 105,3 70 149,0 1 37,0 15 43,-1 20 23,1 7 37,-1 2 57,0 25-129,-1-21 211,0 19-63,1 7-42,-1 4 39,-2 13 11,1 1-47,2 5-18,1 17 5,-1-17-55,1 101 171,-10 502 392,4-471-493,-1 12-33,-2-2-63,1-5-78,-1-5 20,2-49 83,5-83-33,-1 16 19,2-14-59,2-5-50,1-1-66,-1-19 88,-1-1 0,1 1 0,-1-1 0,1 1 0,0-1 0,0 1 0,0 0 39,0-3-3,-1 0 0,0 0 1,0 0-1,0 0 0,0 0 0,0 0 1,0 0-1,0 0 0,0 0 0,0 0 1,0 0-1,0 0 0,0 0 1,0 0-1,1 0 0,-1 0 0,0 0 1,0 0-1,0 0 0,0 0 1,0 0-1,0 0 0,0 0 0,0 0 1,0 0-1,0 0 0,0 0 0,0 0 1,1 0-1,-1 0 0,0 0 1,0 0-1,0 0 0,0 0 0,0 0 1,0 0-1,0 0 0,0 0 1,0-1-1,0 1 0,0 0 0,0 0 1,0 0-1,0 0 0,0 0 1,0 0-1,0 0 0,0 0 0,0 0 1,0 0-1,0 0 0,0 0 0,0 0 1,0-1-1,0 1 0,0 0 1,0 0-1,0 0 0,0 0 0,0 0 1,0 0 2,2-14-191,-2 14 188,11-331-1602,-7 110 611,-4 220 991,1-79-301,1 32-56,4-18 360,-6 66 8,0 0-1,0 0 0,0 0 1,0 0-1,0 0 1,0 0-1,0 0 0,0 0 1,0 0-1,0 0 0,0 0 1,0 0-1,0 0 1,0 0-1,0 0 0,0 0 1,0 0-1,0 0 0,0 0 1,0 0-1,0 0 1,0 0-1,0 0 0,1 0 1,-1 0-1,0 0 1,0 0-1,0 0-7,0 7 113,2 15 79,-1 13 12,1 1-35,1 38 83,2 28-45,0 50-26,-5-60-124,-5 127 8,2-146 0,-3 41 71,-1-40-107,4-42-74,1-1 0,2 19 45,2-43-40,1-8-11,5-14-57,-1-12 14,-4 12 61,23-101-18,-3-2-57,4-15-66,3 1-36,-25 112 218,0 9 48,-5 11-54,0 0 0,0 0 1,0 0-1,0-1 1,0 1-1,0 0 0,0 0 1,0 0-1,0 0 1,0 0-1,0 0 1,0 0-1,0 0 0,0 0 1,0 0-1,1 0 1,-1-1-1,0 1 1,0 0-1,0 0 0,0 0 1,0 0-1,0 0 1,0 0-1,0 0 0,0 0 1,0 0-1,0 0 1,1 0-1,-1 0 1,0 0-1,0 0 0,0 0 1,0 0-1,0 0 1,0 0-1,0 0 1,0 0-1,0 0 0,1 0 1,-1 0-1,0 0 1,0 0-1,0 0 0,0 0 1,0 0-1,0 0 1,0 0-1,0 0-2,2 6 159,-1 6 5,0 0-41,-1 3-15,-1 9 3,-1-3-31,-4 78 112,-9 50-38,-6 1-11,6-49 30,3-27-50,-9 42 217,5-29-87,6-29-140,2-11-78,1-1-73,9-55-188,0-1 58,0 0 47,0-2 34,6-26-95,1-14 41,-1-1 42,1-12 23,4-35 12,3-31-25,8-51 0,23-251-250,-34 299 267,0 0 44,10-74 17,-20 145-5,-5 45 57,-3 32-7,-15 92 173,3 26-207,0-6 118,-6 34 14,-21 128 137,9-94-126,20-120-117,1 1 40,-3 16 55,-7 46 113,-8 39 88,11-61-141,-13 96-41,24-140-141,0 0-57,2-12-50,8-61-63,0-4 79,0-31-8,-3-35-99,-1-35 9,16-91 88,-8 147 97,7-35 5,21-78 0,-11 64 0,2-6-18,2 0-36,-17 74 30,27-91-75,2-12 38,-18 51 110,14-57 73,-30 122-132,1-1-57,2 9 75,-5 10 20,-1 5 13,0 19 74,0 3-34,-2 1-43,0-2-53,-11 76 90,-38 236-7,33-254-30,-19 79 5,24-101-17,-14 39-26,6-34 0,6-16 11,-9 17-11,14-40 104,-3 13-104,-4 15 111,1-20-81,10-29-59,6-6 27,0 0 0,0 0 0,0 0 0,0 0 0,-1 1 0,1-1 0,0 0 0,0 0 0,0 0 0,0 0 0,0 0 0,-1 0 0,1 0 0,0 0 0,0 0 0,0 0 0,0 0 0,0 0 0,-1-1 0,1 1 0,0 0 0,0 0 0,0 0 0,0 0 0,0 0 0,0 0 0,0 0 0,-1 0 0,1 0 0,0 0 0,0 0 0,0-1 0,0 1 0,0 0 2,-1-1-12,0-1 0,1 1 0,-1-1 0,0 1-1,1-1 1,0 1 0,-1-1 0,1 0 0,0 1 0,0-2 12,-7-71-24,3 0-47,-9-92-149,-3 11 138,-14-131-28,-4-11 65,-22-539 163,48 477-138,7 199-35,2 0-37,2 1-46,1-1-51,3-59-110,-5 156 176,-4 54 113,0 14 36,1 20 56,0 0-1,2 0 0,1 4-81,0 15 60,5 108 4,-1 49-37,16 188 14,-1-8 30,-10-8 57,-12-7 53,1-365-180,-4 182 127,-3-1 65,-5-1 104,4-92-99,-3 0 41,5-44-98,3-22-84,-1 1-79,4-24 21,0 0-1,0 0 1,0 0-1,0 0 1,0 0 0,0 0-1,0 0 1,0 0-1,0 0 1,0 0-1,0 1 1,0-1 0,0 0-1,0 0 1,0 0-1,0 0 1,0 0-1,0 0 1,0 0 0,0 0-1,0 0 1,0 0-1,0 0 1,0 0-1,0 0 1,0 0 0,0 0-1,0 1 1,0-1-1,0 0 1,0 0-1,-1 0 1,1 0-1,0 0 1,0 0 0,0 0-1,0 0 1,0 0-1,0 0 1,0 0-1,0 0 1,0 0 0,0 0-1,0 0 1,0 0-1,0 0 1,0 0-1,0 0 1,-1 0 0,1 0-1,0 0 1,0 0-1,0 0 1,0 0-1,0 0 1,0 0 0,0 0-1,0 0 1,0 0-1,0 0 1,0 0-1,0 0 1,0 0 1,-2-10-187,1-20-21,1-1 83,-1-29-11,-13-168-263,-1 23 83,5-6 39,0-20 21,1-1 41,0-237-108,14 0 111,19 5 71,-24 454 137,8-87-28,4 8 36,-11 83 6,0 1 0,0-1 0,1 0-1,0 1 1,0-1 0,2-2-10,-4 8 1,0 0 0,0-1 1,0 1-1,0 0 0,0 0 1,1 0-1,-1-1 0,0 1 0,0 0 1,0 0-1,0 0 0,1 0 1,-1-1-1,0 1 0,0 0 1,0 0-1,1 0 0,-1 0 0,0 0 1,0 0-1,1 0 0,-1 0 1,0 0-1,0 0 0,1-1 0,-1 1 1,0 0-1,0 0 0,1 0 1,-1 1-1,0-1 0,0 0 1,1 0-1,-1 0-1,1 0 4,-1 1-1,1-1 1,0 1 0,-1-1-1,1 1 1,-1 0 0,1-1 0,-1 1-1,1 0 1,-1-1 0,0 1-1,1 0 1,-1 0 0,0 0-4,5 13 41,-1 0 0,-1 0 0,0 6-41,17 100 138,13 55 27,2 52-63,7 98-33,31 435 246,-56-302-235,-17-447-78,0 158 60,-9-35 33,8-123-84,-3 42 68,-2 18 66,1-26 17,-1-7 37,-1 0 75,4-24-186,-1-4-33,4-10-55,0 0 0,0 0 1,0 0-1,0 0 1,0 0-1,0 0 0,0 0 1,0 0-1,-1 1 1,1-1-1,0 0 0,0 0 1,0 0-1,0 0 1,0 0-1,0 0 0,0 0 1,0 0-1,-1 0 1,1 0-1,0 0 0,0 0 1,0 1-1,0-1 1,0 0-1,0 0 0,-1 0 1,1 0-1,0 0 1,0 0-1,0 0 0,0 0 1,0 0-1,0 0 1,-1 0-1,1 0 0,0-1 1,0 1-1,0 0 1,0 0-1,0 0 0,0 0 1,-1 0-1,1 0 1,0 0-1,-6-12-22,-3-22-40,0-20 11,4 19 9,-4-18-55,-2-8-35,-17-94-194,-9-46-84,-25-172-329,25 120 282,9 44 137,4 3 81,-7-54 26,-4 33 64,1 37 95,9 43 140,1 40 111,20 90-96,-1 1 1,-1 1-1,-3-7-101,-3 5 168,12 17-161,-1-1 1,1 1-1,0-1 1,-1 1-1,1 0 0,-1-1 1,1 1-1,-1 0 1,0-1-1,1 1 1,-1 0-1,1 0 1,-1 0-1,0-1 1,1 1-1,-1 0 0,1 0 1,-1 0-1,0 0 1,1 0-8,-1 0 6,0 0 1,0 1 0,1-1-1,-1 0 1,1 0 0,-1 1-1,0-1 1,1 0 0,-1 1-1,0-1 1,1 1 0,-1-1-1,1 1 1,-1-1 0,1 1-1,0-1 1,-1 1 0,1 0-7,-2 2 16,0 0 0,0 0 0,1 1 0,-1-1 0,1 3-16,-5 14 30,2 1 1,0 0-1,1 9-30,-1 43 101,3 11-101,7 135 139,-3-77-80</inkml:trace>
  <inkml:trace contextRef="#ctx0" brushRef="#br0" timeOffset="-149946.65">9282 6763 16723,'18'425'72,"-11"-112"55,-5-225-94,0 105 14,-2-66 43,-3-23 71,0-51-39,0-1 33,0-28-65,1-15-68,-1-4-57,0-9-47,-3-22-100,1-25-26,3 27 128,-6-84-197,-1-34-85,2-42-28,3-40-4,-3-15 88,0-56 11,6 200 231</inkml:trace>
  <inkml:trace contextRef="#ctx0" brushRef="#br0" timeOffset="-149948.65">9236 6047 14697,'1'-158'-63,"4"16"26,-2 48 30,-1 30 30,-1 60 128,0 14-66,2 27 58,2 68 75,4 48 12,-9 3-95</inkml:trace>
  <inkml:trace contextRef="#ctx0" brushRef="#br0" timeOffset="-149950.65">9242 6764 15915,'-1'26'10,"-36"394"180,0-145 4,10-112-103,17-112-15,0 0 39,9-46-99,-15 68 227,14-62-178,-2-1-1,0 1 1,0-1 0,-6 9-65,9-17 10,1-1 1,-1 0-1,0 1 1,0-1-1,-1 0 1,1 0-1,0 0 1,0 1-1,-1-1-10,1-1 1,1 1 0,0-1 1,-1 0-1,1 0 0,-1 0 0,1 0 0,0 1 1,-1-1-1,1 0 0,-1 0 0,1 0 0,-1 0 1,1 0-1,-1 0 0,1 0 0,0 0 0,-1 0 1,1 0-1,-1 0 0,1 0 0,-1 0 0,1-1-1,-9-6-27,2-6-40,3 4 21,1 0-1,1 0 0,0-1 1,-1-7 46,-8-80-112,0-41 26,5-39-52,2-45-33,1-37-149,1 194 237</inkml:trace>
  <inkml:trace contextRef="#ctx0" brushRef="#br0" timeOffset="-149952.65">8967 5796 15064,'0'-44'-19,"-5"-206"-40,4 202 59</inkml:trace>
  <inkml:trace contextRef="#ctx0" brushRef="#br0" timeOffset="-149955.65">8851 5526 16693,'-11'270'108</inkml:trace>
  <inkml:trace contextRef="#ctx0" brushRef="#br0" timeOffset="-149954.65">8785 6907 17092,'-15'208'108,"-15"149"121,25-313-139,1-12 51,2 0 1,2 21-142,1-43 5,2-15-23,1-21-33,1-7 24,12-110-53,-14 71-6,-1-11-36,-2-117-198,2 26 25</inkml:trace>
  <inkml:trace contextRef="#ctx0" brushRef="#br0" timeOffset="-149956.65">8794 5795 14984,'0'-10'-11,"4"-102"-86,1 1 45,-4 75 52</inkml:trace>
  <inkml:trace contextRef="#ctx0" brushRef="#br0" timeOffset="-149959.65">8707 5526 16351,'-9'81'6,"-12"108"14</inkml:trace>
  <inkml:trace contextRef="#ctx0" brushRef="#br0" timeOffset="-149958.65">8534 6907 16596,'-4'26'6,"-32"162"15,5-37 59,30-148-77,-25 110 113,16-78-41,0-2 35,9-30-88,0 0 0,0 1 0,-1-1 0,1 0 0,-1-1 0,0 1-1,1 0 1,-2 0-22,3-3 2,0 0-1,0 0 1,0 1-1,0-1 1,-1 0-1,1 0 1,0 0-1,0 0 1,0 0-1,-1 1 0,1-1 1,0 0-1,0 0 1,0 0-1,-1 0 1,1 0-1,0 0 1,0 0-1,-1 0 1,1 0-1,0 0 1,0 0-1,-1 0 1,1 0-1,0 0 1,0 0-1,-1 0 0,1 0 1,0 0-1,0 0 1,0 0-1,-1-1 1,1 1-1,0 0 1,0 0-1,-1 0 1,1 0-1,0 0 1,0-1-1,0 1 1,0 0-1,-1 0 0,1 0 1,0 0-1,0-1 1,0 1-1,0 0 1,0 0-1,0 0 1,0-1-1,0 1-1,-2-3 0,1 0 1,0 0-1,0 0 0,0 0 0,0 0 0,1-1 0,-5-28-48,2-65-53,4-48-54,-4-43-37,0 62 59</inkml:trace>
  <inkml:trace contextRef="#ctx0" brushRef="#br0" timeOffset="-149960.65">8375 5919 15395,'0'-42'-57,"11"-359"-391,-11 396 444</inkml:trace>
  <inkml:trace contextRef="#ctx0" brushRef="#br0" timeOffset="-149963.65">8435 5472 16838,'0'5'4,"-17"437"186</inkml:trace>
  <inkml:trace contextRef="#ctx0" brushRef="#br0" timeOffset="-149962.65">8358 6871 17803,'-12'114'228,"-4"23"188,-4 47 214,17-158-587,2-19-65,1-9-85,3-19-70,2-16-56,1-28-34,2-66-58,4-46 15,-11 142 248</inkml:trace>
  <inkml:trace contextRef="#ctx0" brushRef="#br0" timeOffset="-149964.65">8374 5920 15996,'14'-343'-539,"-10"238"389</inkml:trace>
  <inkml:trace contextRef="#ctx0" brushRef="#br0" timeOffset="-151694.55">8438 4307 14192,'3'-62'-6,"-2"-30"34,-2 12 40,-3 8 59,-1 12 56,3 37 41,-1 1 0,-5-16-224,8 36 24,-1-1 1,0 1-1,0-1 1,0 1 0,0 0-1,0-1 1,-1 1 0,1 0-1,-1 0 1,0 0 0,1 0-1,-3-1-24,4 2 6,0 1 0,-1 0-1,1-1 1,-1 1 0,1 0-1,-1 0 1,1 0 0,-1-1-1,1 1 1,-1 0-1,1 0 1,-1 0 0,0 0-1,1 0 1,-1 0 0,1 0-1,-1 0 1,1 0 0,-1 0-1,1 0 1,-1 1 0,1-1-1,-1 0 1,1 0-6,-2 1 12,1 0 0,-1 0 0,1 0 0,0 0 0,-1 0 0,1 0 0,0 0 0,0 0 0,0 1 0,0-1 0,0 0 1,0 1-13,-6 11 58,1 0 1,0 1 0,0-1-1,0 7-58,-8 29 267,-5 38-267,-9 118 240,15-64-115</inkml:trace>
  <inkml:trace contextRef="#ctx0" brushRef="#br0" timeOffset="-149967.65">8229 4862 16794,'-15'201'121,"0"27"-25,-11 228 7,9-174-88</inkml:trace>
  <inkml:trace contextRef="#ctx0" brushRef="#br0" timeOffset="-149966.65">8140 6287 17144,'0'2'1</inkml:trace>
  <inkml:trace contextRef="#ctx0" brushRef="#br0" timeOffset="-149968.65">8109 6764 17304,'-3'43'86,"-1"31"139,4-49-175,0-21-79,1-14-98,-1 9 120,4-51-247,0-31-5</inkml:trace>
  <inkml:trace contextRef="#ctx0" brushRef="#br0" timeOffset="-149970.65">8109 6288 16215,'-2'-55'-90,"0"13"18,-11-232-392,7 105 176,1-1 69,1-1 62,2-1 55,1 0 49,0 0 42,1-172 87,0-127 161,-2 354 83,0 48-102,-1 51-96,1 18-81,0 4-9,-4 34 77,-3 64 57,0 53-54,-3 51-32,-19 249-75,8-148 39,3-52 39,0-6 56,6-65 0,5-39 58,3-66-22,-2 22 52,6-34-106,3-46-169,2-39-91,4-37-112,1-41-25,0-49-60,2-43-32,6-109-221,-8 148 340,0-1 35,0 0 38,-1 1 43,0 2 47,0 0 50,-1-23 25,-4 58 99,1-1 118,-2 54-9,-2 43-82,0 12-14,-4 29 72,-7 74 51,4 0-57,2 20-19,0 59 23,-1 30 53,-3 4-97,-4 96 160,-17 151 290,16-284-426,0 83 189,6-132-207,-10 33-133,18-153 0,-1 12 0,2 1 0,0 7 0,0 20 0,-1-32 16,-4 42 139,7-92-228,-4-4 79,1 1 50,-4-59 7,-7-52-36,4 50-21,1 3 18,-2-11-23,2 1-34,1-1-41,3-4-46,3 24 85,3-166 138,0 149-107,1-7-29,-2 4 36,1-66 69,3 47-19,1-3-56,-1 38-52,-2 28 2,2 0 37,7-123 74,-12 104-72,0-41-52,0 5 19,0 40 62,1 13 43,1 0 55,2-13-55,1 0-73,9-176-177,-15 200 188,0 0 34,-1 6 75,-1 1-63,-7-114-94,3 93 69,2 24-12,-15-131 96,11 124-42,-3 0 0,-8-18-59,9 37-16,-2 1 0,-1 0 0,-5-6 16,-19-29-156,20 40 174,9 12 18,0 1-35,-11-31-104,9 19 48,2 9 53,1 3 33,0 0 39,-2-1-40,2 2-56,-1-2-180,-10-13 206,4 10-22,7 11-15,-13-14-97,6 9 79,1 4 64,-3 2 75,9 4-55,0 0-48,-17-2-186,14 3 143,5 2 58,-1 0 36,-4 0-33,9-1-5,0 0-1,0 0 1,0 0-1,0 0 1,0 0-1,-1 0 1,1 0-1,0 1 1,0-1-1,0 0 1,0 1-1,0-1 1,1 1-1,-1-1 1,0 1-1,0-1 1,0 1-1,0 0 7,-2 2-1,1 0 0,0 0 0,-1 0 0,1 0 0,0 0 0,1 1-1,-1-1 1,1 1 0,-1-1 0,1 1 0,0 0 1,-1 9-15,-1 0 0,1 7 15,0 0-6,1-7 4,-5 28-106,2 15 108,4-41-37,0 1 1,3 10 36,5 13-19,17 28-13,-5-12-50,-7-22 47,-6-12 45,1 2 12,-4-12 14,1 0 0,1 0 0,2 4-36,12 12 19,-12-17-35,-2-2 21,-3-4 31,1 0 24,0-1 37,-4-3-41,1-3-16,0-4-25,-1 1 0,0-1 0,0 0 1,-1 0-1,0 0-15,-1-4 11,0-1 0,-4-7-11,-7-14-11,-11-19 11,2 2 35,6 12-60,-9-22 26,4 0 61,19 52-105,1 5-35,4 8-121,1 3 75,-1-2 74,-1-1 41,0-1 37,16 40-29,6 20 65,3 8 29,-6-23-62,22 47 15,23 52 46,6 37 12,-6 3-52,57 191 17,-62-186 15,2-1 77,23 68 47,-60-173-79,-2 1 67,-14-50-20,-9-29-84,-2-7-41,-5-10-29,-5-17-45,-2-15-82,9 26 68,-7-27-79,0-3-35,-12-45-227,-17-34-113,-7-39-17,4-2 103,3 11 124,-4 2 94,-4-11 34,3-2 76,6 0 76,7 0 77,20 79-11,9 30-76,3 48 5,-1-1-3,1 0 0,1 1 0,0-4 9,-1 10-2,0-1-1,0 1 0,0 0 0,1 0 0,-1 0 1,0 0-1,1 0 0,-1 0 0,1 0 1,-1-1-1,1 1 0,0 0 0,0 1 0,-1-1 1,1 0-1,0 0 0,0 0 0,0 0 1,0 0-1,0 1 0,0-1 0,0 1 1,0-1 2,0 1-2,0-1 1,0 1 0,0 0 0,0 0-1,0 0 1,0 0 0,0 0 0,0 0-1,0 1 1,0-1 0,0 0 0,0 0 0,0 1-1,0-1 1,0 0 0,0 1 0,-1-1-1,1 1 1,0-1 0,0 1 0,0-1-1,-1 1 1,1 0 0,0-1 0,-1 1 0,1 0 1,4 4 17,-1 1 0,0-1 1,0 1-1,-1-1 0,1 1 1,0 3-18,17 44 140,-13-32-86,50 141 326,-6 5-115,6 15-73,-51-161-183</inkml:trace>
  <inkml:trace contextRef="#ctx0" brushRef="#br0" timeOffset="-156784.78">8050 3373 17137,'13'33'4</inkml:trace>
  <inkml:trace contextRef="#ctx0" brushRef="#br0" timeOffset="-156786.78">8092 3481 17149,'7'16'2,"26"60"47,-2-4 89,-12-27-15,-16-37-47,6 12 130,-4-12-63,1-5 50,-4-5-52,-3-6-20,-7-37-6,-1 0-43,-3 0-41,0 0-35,3 18-26</inkml:trace>
  <inkml:trace contextRef="#ctx0" brushRef="#br0" timeOffset="-156787.78">7998 3015 17322,'-20'-70'-163,"-37"-119"-166,-2 2 112,26 88 113,3 12 42,3 2 62,13 39 43,-1 2 56,-2-6 68,-12-23 127,29 72-286,-1 0 0,1 0 0,0 0 0,-1 0 0,1 0 0,0 1 0,-1-1 0,0 0 0,1 0 0,-1 0 0,1 0 0,-1 1 0,0-1-1,0 0-7,1 3 2,0-1 0,0 1-1,0-1 1,0 1 0,0-1-1,0 1 1,1 0 0,-1-1-1,1 1 1,-1-1-2,16 60-8,1-1 40,18 75 72,-7-26-49,48 143-14,-6-22-19,-50-154 30,-19-72-48</inkml:trace>
  <inkml:trace contextRef="#ctx0" brushRef="#br0" timeOffset="-156788.78">7978 3015 18657,'-8'-38'-66,"-20"-104"-317,11 57 167,6 28 101,-6-37 8,2 5 38,-1 2 36,-1 2 41,-1-2 40,16 77-39,-3-16 26,-6-31 42,10 18-56,1 37-22,0 0 0,0 1 0,0-1-1,0 0 1,0 0 0,1 1 0,-1-1 0,1 1 0,-1-1-1,1 0 2,-1 2 0,1 0-1,-1 0 1,0 0-1,0 0 1,0-1-1,0 1 1,0 0-1,1 0 0,-1 0 1,0 0-1,0 0 1,0 0-1,0 0 1,1 0-1,-1 0 1,0 0-1,0 0 0,0 0 1,0 0-1,1 0 1,-1 0-1,0 0 1,0 0-1,0 0 0,1 0 1,-1 0-1,0 0 1,0 0-1,0 0 1,0 0-1,1 0 1,-1 0-1,0 0 0,0 0 1,0 0-1,0 0 1,1 1-1,-1-1 1,0 0-1,0 0 1,0 0-1,0 0 0,0 0 1,0 0-1,0 1 1,1-1 0,1 3-6,0 1 1,1-1 0,-1 1-1,0 0 1,-1-1 0,1 1-1,-1 2 6,39 118 23,33 89 61,-61-183-50,19 49 188,-1 9-222,-30-86 6,9 24 75,-2-12 19,-2-9 20,-4-10-66,-3-16-41,1 16-8,-7-45 23,-1 0-46,-4-13-47,-7-31-83,-8-42-44,21 101 159,-23-106-93,22 111 106,-2 0 0,-1 0 0,-7-13 20,4 14-17,-2-10-51,13 32 45,6 20 83,5 22 71,2 1-99,8 33-77,45 197-25,-46-194 104,-2 1 56,0 16 70,6 43 130,-6-30-78,-4-34-99,0-13-47,0 1-33,-11-56 65,1-10-79,-2-12-7,-2 0-1,0 0 1,-4-9-12,-3-22-46,-13-76-349,1-5 83,0-1 72,2 3 62,13 82 108,-6-38-19,1 0 64,1 0 94,6 45 9,1 0 34,0 8-122,1 5-66,4 26 18,2 6 38,4 7 8,-3 0 11,0-1 0,0 1 0,-1 0 0,-1 0 0,0 0 0,0 1 1,3 11 0,37 122-2,-1-2 15,-4 18 75,35 213 174,-39-142-154,-30-203-107</inkml:trace>
  <inkml:trace contextRef="#ctx0" brushRef="#br0" timeOffset="-151707.18">8208 3517 18147,'2'16'0,"11"136"44,8 74 79,-13-139-70,10 90-30,5 16-24</inkml:trace>
  <inkml:trace contextRef="#ctx0" brushRef="#br0" timeOffset="-151708.18">8664 4307 17553,'7'-49'-12,"11"-44"19,-1 36 50,-16 55-50,1-3 8,0 0 1,0 1-1,0-1 1,0 1-1,2-3-15,-3 7 6,-1-1 0,1 0 0,-1 1 0,1-1 0,0 1 0,-1-1 0,1 1 0,0-1 0,-1 1 0,1-1 0,0 1 0,-1 0 0,1-1 0,0 1 0,0 0 0,0 0-6,-1-1 8,1 1 1,0 0 0,0 1-1,-1-1 1,1 0 0,0 0 0,-1 0-1,1 0 1,0 0 0,-1 1-1,1-1 1,0 0 0,-1 1-1,1-1 1,0 0 0,-1 1 0,1-1-1,-1 1 1,1-1 0,-1 1-1,1-1-8,4 6 63,0 0 0,-1 0 0,0 1 0,0 0 0,2 4-63,31 68 260,0 8-80,-31-70-156,-3-11-21</inkml:trace>
  <inkml:trace contextRef="#ctx0" brushRef="#br0" timeOffset="-151709.18">9173 5274 19185,'69'220'94,"-44"-147"39,1-6 97,-23-60-179,1 0-1,-1 0 1,1 0 0,1 0-51,-5-6 8,1-1 1,-1 1 0,1-1-1,-1 1 1,1-1 0,-1 1 0,1-1-1,-1 0 1,1 1 0,0-1-1,-1 0 1,1 1 0,0-1-1,0 0-8,-1 0 5,1 0 0,-1 1-1,0-1 1,1 0 0,-1 0-1,1 0 1,-1 0 0,0-1-1,1 1 1,-1 0 0,1 0-1,-1 0 1,0 0 0,1 0 0,-1 0-1,0-1 1,1 1 0,-1 0-1,1 0-4,0-1 8,0 0-1,-1 0 1,1 0-1,0 0 0,0 0 1,0 0-1,-1 0 1,1 0-1,-1 0 1,1-1-1,-1 1 0,1 0 1,-1 0-1,1-1-7,-1-3 12,1 1 0,0-1 0,-1 0 0,0 0 0,-1-3-12,-1-10-18,-1 0-1,-1 0 19,0 2-23,-11-53-91,-1 1-95,-26-114-454,21 90 403</inkml:trace>
  <inkml:trace contextRef="#ctx0" brushRef="#br0" timeOffset="-149973.65">9175 5230 19089,'9'31'2,"16"46"48,-9-33 74,11 19-124,-20-47 34,1-1-1,1 0 1,0 0 0,1-1 0,7 7-34,-16-20 6,-1 0-1,1-1 1,0 1-1,0 0 1,0 0-1,0 0 0,0 0 1,1-1-1,-1 1 1,1 0-6,-2-1 1,0 0 1,0 0 0,0 0-1,1 0 1,-1 0-1,0 0 1,0 0-1,0 0 1,1 0-1,-1 0 1,0 0-1,0 0 1,0 0-1,0 0 1,1 0-1,-1 0 1,0 0-1,0 0 1,0-1 0,1 1-1,-1 0 1,0 0-1,0 0 1,0 0-1,0 0 1,0 0-1,1 0 1,-1-1-1,0 1 1,0 0-1,0 0 1,0 0-1,0 0 1,0-1-1,0 1 1,0 0 0,0 0-2,1-4 15,0 1 0,-1 0 0,0-1 0,1 1 1,-2-1-1,1-2-15,-6-61 41,-4-2-100,-4-52-153,8 37 11,0-4 27,-2 3 91,6 59 77,0 21 16,0 8 5,-1 16 30,3 71 88,4 4-49,1 53-8,-8 3 215,-24 140-291,-5-105 72,13-109-49</inkml:trace>
  <inkml:trace contextRef="#ctx0" brushRef="#br0" timeOffset="-149972.65">8877 6907 20143,'-54'101'144,"-73"109"198,-79 91 52,136-210-299,19-34-80,29-35-51,-1-1 1,-3 1 35,-13 6-83,-2-4-38,6-8-33,28-14 99,0 0-1,0 0 0,0-1 1,-3 1 55,6-1-35,-1-1-1,1 0 1,0 0 0,0 0-1,0-1 1,0 1 0,0-1 0,0 0 35,1 0-34,0 0 1,0 0-1,0 0 1,0-1 0,0 1-1,1-1 1,-1 1 0,0-1-1,1 0 1,-3-2 33,2 0-57,0 1-1,0-1 1,0 0-1,-2-3 58,-8-19-196,3-2 39,3-3 41,1-1-1,0-23 117,4 6-102,3-37 102,11-51-111,0 45-23,4-26-52,0-1 41,15-111-74</inkml:trace>
  <inkml:trace contextRef="#ctx0" brushRef="#br0" timeOffset="-149974.65">8140 6119 18628,'-5'16'74,"-1"5"-74,-11 70 71,10-49-62</inkml:trace>
  <inkml:trace contextRef="#ctx0" brushRef="#br0" timeOffset="-148662.63">8063 6589 19020,'-13'98'99,"0"2"-12,0 0-35,-16 116 54,-39 286 75,48-348-96,-1-1 34,10-59-21,8-39-111,3-22-56,3-27-34,0-8 45,4-15-27,6-71-109,-8 46 122,34-290-464,-19 108 112,8-108-236,-11 150 397,-10 91 184,0 3 46,-6 71 43,1-24 29,-2 37-29,0 0-1,-1 1 0,1-1 0,-1 1 0,0-1 0,0 0 1,0 1-1,-1-2-9,2 5 1,0-1 1,0 1-1,0 0 1,0 0-1,0 0 0,0-1 1,0 1-1,-1 0 1,1 0-1,0 0 1,0-1-1,0 1 1,0 0-1,0 0 0,-1 0 1,1 0-1,0-1 1,0 1-1,0 0 1,-1 0-1,1 0 0,0 0 1,0 0-1,0 0 1,-1 0-1,1-1 1,0 1-1,0 0 1,-1 0-1,1 0 0,0 0 1,0 0-1,-1 0 1,1 0-1,0 0 1,0 0-1,0 0 1,-1 0-1,1 0 0,0 1 1,0-1-1,-1 0 1,1 0-1,0 0 1,0 0-1,0 0 0,-1 0 1,1 0-1,0 1 1,0-1-1,0 0 1,-1 0-1,1 0 1,0 0-1,0 1 0,0-1 1,0 0-1,0 0 1,0 0-1,-1 1 1,1-1-1,0 0 0,0 0-1,-3 6 26,-1 0-1,1 0 0,0 1 1,-1 3-26,-27 77 116,-7 50-9,7 5 8,12-47 14,12-56-58,-10 44 116,1 2-40,-18 87 53,3-17-98,-40 201 36,60-298-105,-9 67 153,15-87-164,-1 2-45,2-4-67,6-30 1,3-8-20,-2-2 67,0 1 0,0-1-1,-1 0 1,1 0-1,0-1 43,20-47-232,-20 45 207,30-82-189,-3-1 1,3-32 213,-4-14-450,-1-41 450,2-142-511,-14 4-101,-10 152 410,-5 125 169,1-61-29,-2 35 71,-2 11 49,-3 0 60,4 47-78,0 0-1,0 0 1,0 0-1,-1 0 1,-1-4-40,3 10 2,0 0 0,0 0 0,0-1 0,0 1 0,0 0 0,0 0 0,0-1 1,-1 1-1,1 0 0,0 0 0,0 0 0,0-1 0,0 1 0,0 0 0,0 0 1,-1 0-1,1-1 0,0 1 0,0 0 0,0 0 0,0 0 0,-1 0 1,1-1-1,0 1 0,0 0 0,0 0 0,-1 0 0,1 0 0,0 0 0,0 0 1,-1 0-1,1 0 0,0 0 0,0 0 0,-1 0 0,1 0 0,0 0 1,0 0-1,-1 0 0,1 0 0,0 0 0,0 0 0,-1 0 0,1 0 0,0 0 1,0 0-1,-1 0 0,1 0 0,0 0 0,0 0 0,0 1 0,-1-1 1,1 0-1,0 0 0,0 0 0,0 0 0,-1 1 0,1-1 0,0 0 0,0 0 1,0 0-1,0 1 0,0-1 0,0 0 0,0 0-2,-3 4 15,0 0 0,1 0 0,0 0 0,0 1 0,0-1 0,0 1 0,1-1 0,-1 2-15,-7 44 82,6-29-44,-12 91 127,-4 32-53,0 17-34,2 2-63,-34 276-33,32-293 63,1-3 85,-18 136 255,34-265-370,-5 46 68,6-23-58,2-32-85,0-9-35,4-13-26,0-1 36,1-6 20,2-16 11,25-154-54,-16 60-6,-4 22-32,0 0-66,-9 74 120,-1 8 25,35-323-720,-15 124 334,-11 92 241,3-75-4,-9 120 84,-4 0 12,-6 37 123,4 53 9,0-1-1,-1 1 1,1-1 0,-1 1 0,0-1-1,1 1 1,-1-1 0,-2-1-12,3 4 2,0-1 0,0 1-1,0 0 1,0 0 0,0 0 0,0 0 0,0 0 0,-1 0-1,1 0 1,0 0 0,0 0 0,0 0 0,0 0 0,0-1-1,-1 1 1,1 0 0,0 0 0,0 0 0,0 0-1,0 0 1,-1 0 0,1 0 0,0 0 0,0 0 0,0 0-1,0 0 1,0 0 0,-1 0 0,1 1 0,0-1 0,0 0-1,0 0 1,0 0 0,0 0 0,-1 0 0,1 0 0,0 0-1,0 0 1,0 0 0,0 0 0,0 1 0,0-1 0,0 0-2,-9 13 104,2 3 4,1 1 0,-1 5-108,-14 72 229,20-90-220,-24 137 289,1 8-43,0 2-39,0 1-44,3-1-47,5-35-20,0 0-44,-38 228-13,18-137-16,9-70 35,3-22 35,-1 0 54,-22 61 339,20-82-217,22-72-240,-1 1-31,-3-6-105,10-19-8,0-3 87,3-5 53,-2 6-45,9-22-85,5-10-1,2 1 40,0 0 4,19-49-133,-18 33 147,-15 37 101,-1 0-1,1-8-61,-2 2-5,-4 5 0,-4 8-50,5 6 45,0 1 0,0 0-1,0-1 1,0 1 0,0 0 0,0 0-1,0 0 1,0 0 0,0 0-1,0 0 1,0 0 0,0 0-1,0 0 1,0 0 0,0 1 0,0-1-1,0 0 1,1 1 0,-2-1 10,-3 2-46,0 1 1,1-1-1,-1 1 1,1 0 0,-1 0 45,-4 4-37,3-2 33,-19 18-17,-11 15 52,14-15-4,-127 149 104,107-121-61,-1 0 39,7-9-44,-46 57 28,53-64-32,5-5 24,13-17-45,-25 33 127,17-16-108,15-15-95,4-14 25,0 1-1,-1-1 0,1 0 1,0 0-1,1 0 1,-1 0-1,0 1 0,0-1 1,1 0-1,-1 0 1,0 0-1,1 0 0,-1 0 1,1 1 11,0-1-8,0 0 0,-1-1 0,1 1 0,-1-1 0,1 1 0,0 0 0,-1-1 0,1 1 0,0-1 0,0 0 0,0 1 0,-1-1 0,1 1 0,0-1 0,0 0 0,0 0 0,0 0 0,0 1 0,0-1 8,16-2-18,-9-1 42,0 1 0,-1-1-1,4-2-23,20-13 27,-5-1-36,7-7 9,-13 10-3,84-74-97,72-82 100,-78 74-18,-29 29 73,44-58-55,-85 90 20,-1 0-1,-2-2 1,-2 0 0,12-32-20,-34 70 1,2-6 9,1-1-1,-1 0 1,-1 0 0,2-8-10,-4 14-2,1-1 1,-1 1-1,0 0 1,0 0-1,-1-1 1,1 1-1,0 0 0,-1 0 1,1-1-1,-1 1 1,0 0-1,0 0 1,0 0-1,0 0 1,0 0-1,0 0 1,-1 0-1,1 0 0,-2-1 2,2 2 6,1 0 0,-1 0 0,0 0-1,0 1 1,0-1 0,0 0-1,0 0 1,0 1 0,-1-1-1,1 1 1,0-1 0,0 1-1,0-1 1,-1 1 0,1 0-1,0 0 1,0-1 0,-1 1-1,1 0 1,0 0 0,0 0-1,-1 0 1,1 0 0,0 0-1,-1 1 1,1-1 0,0 0 0,0 1-1,-1-1 1,0 1-6,-15 9 61,2 3-58,1 1 25,0 0 0,1 1-1,-8 13-27,5-5 19,2 1-1,-4 9-18,-2 9-14,2 2 14,-13 42-69,18-48 37,-6 33 32,15-53 2,1 0 1,1 1 0,1-1 0,2 18-3,-1-30 11,1 0-1,0-1 1,0 0-1,1 3-10,-1-5-5,1 0 0,-1 0 0,1 1 0,-1-1 0,1-1 0,0 1 0,1 1 5,-2-2-4,1-1 0,-1 0 0,0 1 0,1-1 0,-1 0 0,1 0 0,0 0 0,-1 0 0,1 0 1,0 0-1,0 0 0,0-1 0,-1 1 0,1-1 0,0 1 0,0-1 0,0 0 0,0 1 0,0-1 1,0 0-1,0 0 0,0 0 0,0-1 0,0 1 0,0 0 0,0-1 0,0 1 0,0-1 0,1 0 4,8-4-4,1 0 0,-1-1 0,-1-1 0,1 1 0,-1-2 0,0 1 0,-1-1 0,2-3 4,66-63-35,-23 14-106,1-6 141,43-67-163,-39 44 86,0-8-129,1-14 206,-9 7-230,-6-1 0,-2-11 230,-38 101-12,2-3-12,3-18 24,-7 19 34,-3-1 37,0 18-65,0-1 0,0 1 0,0-1 0,0 1 0,0-1 0,0 0 0,0 1 0,0-1 1,0 1-1,-1-1 0,1 1 0,0-1 0,0 1 0,0-1 0,-1 1 0,1-1 0,0 1 0,-1-1 0,1 1 0,0 0 0,-1-1 0,1 1 0,-1-1 0,1 1 0,-1 0 0,1-1 0,-1 1 0,1 0 0,-1 0 0,1-1 0,-1 1 1,1 0-1,-1 0 0,0-1-6,0 2 11,-1-1 1,1 0-1,-1 0 1,1 1 0,0-1-1,-1 1 1,1-1-1,0 1 1,-1-1 0,1 1-1,0 0 1,0-1 0,0 1-1,-1 1-11,-4 2 35,1 1-1,0 0 1,0 0-1,-3 3-34,-7 12 74,-7 13-74,15-22 7,-40 65 60,-31 71-67,-28 87 120,75-164-73,28-64-42,-30 71 66,3-3 32,17-37-10,2 1 1,1 0-1,2 2-93,6-31 26,-3 24 186,-1 22-212,5-44 35,1 0-1,2 9-34,-1-14 7,0 1 0,1-1 0,0 1 0,0-1-1,0 0-6,-1-4 1,-1-1 0,1 1 0,0-1 0,-1 0 0,1 0 0,0 1 0,0-1 0,0 0 0,0 0-1,0 0 1,0 0 0,0 0 0,0 0 0,1 0 0,-1 0 0,0 0 0,1-1 0,-1 1-1,0 0 1,1-1 0,-1 1 0,1-1 0,-1 1 0,1-1 0,-1 0 0,1 0 0,-1 0 0,1 1-1,0-1 1,-1-1 0,1 1 0,-1 0 0,1 0 0,-1 0 0,1-1 0,0 1-1,5-3 1,-1 1 1,1-1-1,-1 0 1,0 0-1,0 0 1,0-1-1,3-3-1,12-8 23,-2-1 0,0-1 0,9-13-23,50-60 8,-58 66-21,2-4-20</inkml:trace>
  <inkml:trace contextRef="#ctx0" brushRef="#br0" timeOffset="-148661.63">8484 7948 18169,'37'-68'-31,"-22"37"-83,1-7 114,-7 12-186,3-18 186,-6 21-250,0-24 250,-4 24-151,-1 0-1,-2-2 152,1 15-64,-2 0 0,1 1 0,-1-1 0,-3-6 64,3 9-36,-1-1 0,0 1-1,-1 0 1,0 0 0,0 0-1,-2-1 37,4 4-12,-1 1-1,1 0 0,-1 0 1,0 0-1,0 0 0,0 1 1,-1-1-1,1 1 0,0 0 1,-1 0-1,0 0 0,1 0 0,-1 0 1,0 1-1,0 0 0,0 0 1,0 0-1,0 0 0,-1 0 1,1 1-1,0 0 0,0-1 1,0 1-1,-1 1 0,1-1 1,0 1-1,-3 0 13,-3 1-11,0 1 1,0 1-1,0-1 1,1 1-1,-8 5 11,0 0-5,2 1 0,-1 0 0,0 2 5,-19 18 15,1 2 0,-6 8-15,-19 22-15,2 3-1,4 1 0,-41 70 16,10 11 50,48-72 31,3 0 1,4 3-82,16-41 55,2 1 1,-3 22-56,11-42 19,1-1 0,1 1 0,1 11-19,1-17 22,0 0 0,1 0 0,1 5-22,-1-11 11,0-1-1,0 1 1,0 0-1,1 0 1,-1-1-1,2 1 1,-1-1-1,1 0 1,-1 0-1,2 0 1,2 2-11,-5-4 4,1-1-1,1 1 1,-1-1 0,0 0 0,1 0-1,-1 0 1,1 0 0,-1-1 0,1 1-1,0-1 1,0 0 0,0 0 0,0 0-1,0 0 1,0-1 0,0 0 0,0 1-1,0-1 1,2-1-4,4 0 25,0-1 1,0 0-1,0-1 0,0 0 1,0 0-1,2-2-25,14-7 163,20-11-163,-14 3 141,26-18-141,9-16 63</inkml:trace>
  <inkml:trace contextRef="#ctx0" brushRef="#br0" timeOffset="-148663.63">8274 8106 17296,'-75'39'16</inkml:trace>
  <inkml:trace contextRef="#ctx0" brushRef="#br0" timeOffset="-148665.63">8101 8197 17338,'-19'10'11,"-376"228"254,344-206-242,-130 87 75,109-67-68,-22 24-30,68-54 12,2 2 0,-13 15-12,8 0-24,15-14-29,13-22 35,-1 1 0,1 0-1,0 0 1,0 0 0,0 0 0,0 0-1,1 0 1,0 1 18,0-3-11,0 1 0,0-1 0,0 0 0,1 0 0,-1 0 0,1 0 1,0 0-1,0 0 0,0 0 0,0 0 0,0 0 0,0 0 0,0 0 0,2 1 11,-1-1-8,0 0 0,0 0 0,1 0 0,-1 0 0,1 0 0,-1-1 0,1 1 0,1 0 8,2 0-7,-1 0 1,1 0 0,0 0-1,0-1 1,0 0 0,-1 0 0,1-1-1,0 1 1,0-1 0,2-1 6,11 0 2,1-1 0,14-4-2,40-11 34,1-6-34,-18 3-44,-2-3 1,49-27 43,22-22 70,11-15-70,50-41 65</inkml:trace>
  <inkml:trace contextRef="#ctx0" brushRef="#br0" timeOffset="-148667.63">8101 8448 17012,'-96'49'41,"-12"4"-29,-1 3-48,97-49 37,-26 13-13,0 2 0,-22 18 12,51-34-10,0 2 1,1-1-1,-1 1 0,2 0 1,-1 0-1,1 1 0,0 0 1,1 0-1,0 1 0,1 0 1,0 0-1,-1 3 10,5-11-4,0 1-1,0 0 1,1 0-1,-1 0 1,1 0 0,0 0-1,0 0 1,0 0-1,0 0 1,0 0-1,1 0 1,-1 0 0,1 0-1,0 0 1,0 0-1,1 3 5,0-3-6,0 0 1,0 0-1,1 0 0,-1 0 0,1 0 0,-1-1 0,1 1 0,0-1 0,0 0 0,0 1 0,1-1 1,2 1 5,4 1-16,0 0 0,0 0 0,0-1 1,1 0-1,-1-1 0,1 0 1,0 0-1,0-1 0,0-1 1,0 0 14,22 0-14,0-3 0,-1 0 1,0-2-1,8-3 15,25-7-21,38-17 21,-9-3 0,-2-3 0,-1-5 0,-50 20 0</inkml:trace>
  <inkml:trace contextRef="#ctx0" brushRef="#br0" timeOffset="-148669.63">9061 8220 16842,'25'-32'0,"-5"3"70,-16 21-28,-1 1-1,1-1 1,-1 0 0,2-8-42,-2-8 65,-4 0-39,-3 8-43,-3 0-33,4 11 22,-1 0-1,1-1 0,-1 1 0,0 1 0,0-1 0,-1 1 0,-2-3 29,-1 1-56,1 0 0,-2 1 0,1 0 0,0 1 0,-1-1 0,0 2 0,-8-3 56,13 4-19</inkml:trace>
  <inkml:trace contextRef="#ctx0" brushRef="#br0" timeOffset="-148671.63">9022 8569 15508,'12'-7'-4,"4"-3"-1,4-5 5,0-2-7,-1-1 0,-1 0 0,0-1 1,13-20 6,-23 28-13,-1 1 0,0-1 1,-1-1-1,-1 1 1,0-1-1,0 0 1,-2 0-1,1 0 0,-1 0 1,-1-1-1,-1 1 1,0-1-1,0 1 1,-2-8 12,0 2-39,-1-1 0,-5-16 39,2 17-48,0 1-1,-1 0 0,-1 0 1,-1 1-1,-1-1 49,1 3-51,-1 0 1,-1 1-1,0 0 1,0 0-1,-10-7 51,9 10-23,0 1 0,-1 0-1,0 0 1,-1 1 23,4 3-5,1 0 0,-1 1 0,0 0 0,-1 1-1,1-1 1,-1 2 0,-7-2 5,10 3 4,0 0 0,-1 0 0,1 1 0,-7 0-4,8 1 8,0-1 1,0 1 0,0 1-1,0-1 1,0 1 0,-1 0-9,1 1 13,0 0-1,-1 0 1,1 1 0,1-1 0,0 0-3</inkml:trace>
  <inkml:trace contextRef="#ctx0" brushRef="#br0" timeOffset="-148673.63">8922 8665 14901,'7'8'0,"0"-2"6,-1 1 1,1-1 0,1-1 0,-1 1 0,1-1-1,0-1 1,6 3-7,-8-4 3,0 0 0,1-1 0,-1 0 0,1-1 0,0 1 0,-1-1 0,1-1 0,0 1 0,0-1 0,0 0 0,2 0-3,1-1 22,0 0 0,0-1 0,0 0 0,8-4-22,-6 2 26,-1 0 1,0-1-1,0-1 1,-1 0 0,1 0-1,-1-1 1,-1 0-1,1-1 1,-1 0 0,1-2-27,0-1 23,0-1 1,0 0 0,-1 0 0,-1-1-1,2-4-23,10-26 1,-16 29-30,0 1 1,0-5 28,0-7-23,-2 0 1,-1-1 0,-1 1-1,-1-1 1,-3-11 22,0 3-61,-2-1 0,-2 1-1,-9-25 62,6 28-91,-2 0 0,-6-9 91,3 12-167,-3-4 167,1 7-222,-5-7 222,4 9-291,-9-6 291,7 8-373,-11-6 373,6 7-148,-1 2 37,12 9 51,0 1 0,-13-5 60,15 8-2,-1 1 0,1 0 0,-9-1 2,10 3 22,0 0-1,0 1 1,1 1 0,-7 0-22,5 0 38,-1 1 0,-7 3-38,8-2 40,0 1 1,0 1 0,0 0 0,1 1 0,0 0 0,0 1 0,0 0-1,-8 7-40,9-5 37,0 0-1,1 0 1,-1 2-37,-3 4 24,1 1 1,0 0 0,1 1 0,1 1 0,0-1-25</inkml:trace>
  <inkml:trace contextRef="#ctx0" brushRef="#br0" timeOffset="-148675.63">9060 8454 15449,'50'-22'42,"56"-33"-42,-84 42 15,0 0-1,-1-2 1,-1-1-1,-1 0 1,-1-1-1,1-2-14,-13 12-2,0 0-1,0-1 1,0 0-1,-1 0 1,0 0-1,-1-1 1,0 1 0,0-3 2,-2 6-8,-1-1 1,0 1-1,0-1 1,0 1 0,-1 0-1,0-1 1,0 1 0,0-1-1,-1 1 1,0-1 0,0 1-1,0 0 1,-1-1 0,-1-2 7,0 1-34,0 1 0,-1 0 0,1 0 0,-1 0 1,-1 0-1,-2-2 34,0 1-53,0 0 1,0 0 0,-1 1-1,0 0 1,0 1-1,-1 0 1,-4-2 52,1 1-67,0 1 1,0 0-1,0 1 0,-1 0 1,-8-1 66,8 3-48,1 0 1,-1 1-1,-6 0 48,1 1-51,-17 3 51,-20 5 7,20 0 78</inkml:trace>
  <inkml:trace contextRef="#ctx0" brushRef="#br0" timeOffset="-148677.63">8349 8718 14711,'0'1'0,"1"5"-6,0-1 0,0 0 0,1 0 0,0 0 0,0 1 0,0-2 0,0 1 0,1 0 0,0 0 0,0-1 0,1 1 0,-1-1 0,1 0 0,0 0 0,0 0 0,0-1 0,1 1 0,-1-1 0,4 2 6,-2-2-1,1 0 0,0 0 0,0 0 0,0-1 0,0 0 0,1 0 0,-1 0 0,5 0 1,-1-1 6,0-1 0,0 0 0,0 0 0,0-1 0,7-1-6,11-4 42,1-1 1,-1-2-1,25-10-42,39-18 154,21-14-154,5-10 70,55-40-70,-141 81 1,92-60 17,-100 62 13,-1 0 0,-1-2 0,15-16-31,-32 30 17,-1 0 0,0 0 1,-1 0-1,0 0 0,2-4-17,-5 8 0,0 1 1,-1 0-1,1 0 1,-1 0 0,1 0-1,-1 0 1,0 0-1,1-1 1,-1 1 0,0 0-1,0 0 1,0 0-1,0-1 1,0 1 0,0 0-1,0 0 1,0 0-1,-1-1 1,1 1-1,0 0 1,-1 0 0,1 0-1,-1 0 1,0 0-1,1 0 1,-1 0 0,0 0-1,0 0 1,1 0-1,-1 0 1,0 0 0,0 0-1,0 0 1,0 1-1,0-1 1,0 0-1,-3 0-5,1-1 0,0 1 0,0 0-1,-1 0 1,1 0 0,-1 0 0,1 1 0,-1-1 0,1 1 0,-3 0 5,-6 0-20,0 0 0,-10 3 20,3 0-23,0 1 0,0 0 0,1 2 0,-5 1 23,-72 32-103,59-24 90,-71 37 66</inkml:trace>
  <inkml:trace contextRef="#ctx0" brushRef="#br0" timeOffset="-148679.63">8664 8718 14706,'0'1'-1,"2"3"-6,-1 0 0,1 0 0,1-1 0,-1 1 0,1 0 0,-1-1 0,3 3 7,1 0-9,0 0 1,0 0 0,0-1 0,1 0 0,0 0 0,0 0 0,2 0 8,2 1-3,0-1 0,1 0 0,0-1-1,8 3 4,8-1 4,1 0 0,1-2 0,-1 0 0,1-2-4,11-1 53,0-1-1,40-5-52,86-17 162,-117 13-133,-1-2 1,0-2-1,25-12-29,-37 12 8,-1-3-1,0-1 0,-2-1 0,28-20-7,-51 30 19,-1 0 0,0 0 0,0-1 1,-1 0-1,7-10-19,-10 11 24,0 1 1,-1-2-1,0 1 0,-1 0 1,0-1-1,0 0 1,2-9-25,-2-8 53,-6 1-34,0 18-25,0 0 0,0 0-1,0 0 1,-1 0 0,-1 0 0,1 0 6,-3-3-27,0 1 0,-1-1 0,-1 1 0,1 0 0,-1 1 0,-1 0 0,0 0 0,-1-1 27,-7-2-46,1-1 0,-13-5 46,6 6-74,0 0-1,-1 1 1,-12-2 74,8 3-100,-1 2 0,-26-4 100,26 7-51,-16 1 51,5 2-17,28 2-1,1 0 0,-1 0 0,1 1 0,-4 2 18,11-3-7,0 0 0,-1 0 0,1 1 1,0-1-1,0 1 0,0 0 0,0 0 0,0 1 1,0-1-1,0 1 0,1 0 0,0-1 0,-1 2 1,1-1-1,1 0 0,-1 0 0,0 1 0,1 0 1,-2 2 6,2-1-6,0 1 0,0-1 0,1 1 0,-1-1 0,1 1 0,1-1 0,-1 1 0,1 0 0,0-1 0,1 1 0,-1 0 6,2 6-7,1 0-1,0 0 0,0-1 1,4 8 7,-3-10-19,1 0 0,-1 0 1,1 0-1,1-1 0,0 0 1,0 0-1,4 3 19,8 7-39,1-1 1,7 4 38,16 11-29,-29-24 37,1 0-1,8 3-7,-13-7 14,0 0 0,0-1 0,0 0 0,8 1-14,-11-3 14,0 0-1,0-1 1,1 1 0,-1-1 0,0 0-1,1-1 1,3 0-14,-6 0-4,1 0 0,-1 0 0,0 0 0,0-1-1,0 1 1,0-1 0,-1 0 0,2-1 4,0 0 7,0-1 1,0 0-1,0 0 0,0-1 1,-1 1-1,0-1 0,0 0 1,1-1-8,1-4 18,0 0 0,-1 0 1,0 0-1,1-3-18,5-21-8,-6 13 17,-2 0-42,-2-12-78,-2 0-49,-1 6-201,-4-12 361,-3-2-181,5 28 81,0 0 0,-4-8 100,-14-22-95,-5 2 81,-1 2 55,25 35-35,1 2-1,-17-24 88,-1 1 40,14 18-62,-1 1 0,1-1 0,-1 1 1,-1 1-1,-4-5-71,11 10 12,0-1-1,0 1 1,0-1-1,0 1 1,0-1 0,0 1-1,0-1 1,0 1-1,-1 0 1,1 0 0,0-1-1,0 1 1,0 0-1,0 0 1,0 0 0,-1 0-12,1 1 6,0-1 0,0 0 0,1 0 0,-1 1 0,0-1 0,0 0 0,0 1 0,1-1 0,-1 1 0,0-1 0,1 1 0,-1-1 0,0 1 0,1-1 0,-1 1 0,1 0 0,-1 0-6,0 1 5,-1 1 1,1-1-1,0 1 0,0-1 1,0 1-1,0 0 0,0 0 1,1 0-1,-1-1 0,1 1 1,0 1-6,0 3 4,0 0 0,1 0 1,0 0-1,0 0 0,1 0 1,-1 0-1,4 6-4,5 9 5,9 16-5,-8-18 7,9 21 34,-1-3-5,1 0-1,27 34-35,-41-63 3,-2-3 0,1 0-1,0 0 1,0-1-1,0 1 1,5 3-3,-8-8 5,0 0 0,-1 0-1,1 0 1,0 0 0,0 0 0,-1 0-1,1-1 1,0 1 0,0-1 0,2 1-5,-2-1 8,-1 0 0,1 1 0,0-2 1,0 1-1,0 0 0,0 0 0,0 0 1,-1-1-1,1 1 0,0-1 0,0 0 1,-1 1-1,1-1-8,1-1 16,0 0 1,0 0-1,0 0 0,0 0 0,0 0 1,-1 0-1,0-1 0,1 1 1,0-3-17,12-18 67,0-8-45,-4 1-98,-1-6-35,-3-1-42,-5 16-3,-1 0 1,0 0 0,-2-1 0,-3-17 155,-6-12-230,8 41 194,-1 1 0,-1-1 0,0 1 0,0 0 0,-1 0 36,-3-3-13,-3 1 34,-2 4 44,-2 3 53,14 4-94,-1 0 0,1 0 0,-1 0 0,1 0 0,-1 0 0,1 0 0,-1 1 0,1-1 0,0 0 1,-1 1-1,1-1 0,0 1 0,-1 0 0,1-1 0,0 1 0,0 0 0,-1-1 0,1 2-24,-2 0 42,1 0 0,0 0 0,0 1 0,0-1 0,0 1 0,0-1 0,1 1 0,-1 1-42,-10 26 248,7-4-81,4-12-125,0 0 0,1 10-42,1-6 7,1-1 1,1 1 0,3 7-8,-4-18-6,0 0 0,1 0 0,2 4 6,-2-5-10,0-1 0,0 0 0,1 0 0,0 0 0,0 0 0,0 0 0,4 2 10,-6-5-6,1 0 1,-1 0-1,1 0 1,0 0-1,0 0 1,0-1-1,0 1 1,0-1 0,0 0-1,1 0 1,-1 0-1,0 0 1,1 0-1,-1-1 1,0 1 0,1-1-1,-1 0 1,1 0-1,-1 0 1,1-1-1,-1 1 1,1-1-1,-1 1 1,0-1 0,3-1 5,0 0-43,0-1 0,0 0 0,0 0 0,0 0 0,4-4 43,-5 3-61,0 0-1,0 0 1,0 0 0,-1-1 0,3-3 61,-3 1-81,1 1 1,-1-1-1,-1 0 1,1-1-1,-1 1 0,0 0 1,-1-1-1,0 0 1,0-3 80,0 0-133,-1 0 0,0 0 0,-1-7 133,-2-8-161,-3 1 36,-5-8 32,-3 4 101,12 26-5,-1 1 1,1 0 0,-1-1-1,0 1 1,1 0 0,-1 0-1,0 0 1,-1 0 0,1 1-1,0-1 1,-3-1-4,-3 0-17,0 3-39,-1 3-53,1 3-69,5-2-25,-1 1-60,1 1-50,0 0-39,-1 4-268,-2 8-381</inkml:trace>
  <inkml:trace contextRef="#ctx0" brushRef="#br0" timeOffset="-30627.62">16899 10766 2688,'4'0'322,"0"0"-64,0 0-55,-1 1-47,1-1-21,1 0-41,7 1 70,-7 0-63,1-1 73,-2 0 4,0 1 65,0-1 19,-1 0 62,1 0 69,0 0 77,-1 0-111,-1-1-58,0 0 63,0-1-71,2-3 198,6 0 186,-2 2-190,0-3-35,-2 1-110,-1-1-54,0 1-45,0 0-36,-4 2-131,1 0 0,-1 0 0,1 1 1,-1-1-1,0 0 0,0 0 0,0 0 0,-1 0 0,1 0 0,-1 0 0,0 0 0,0 0 0,0 0-76,1-25 454,0 15-168,-1-1 0,0 1 0,-1-1 1,-1 1-1,0-1 0,-4-9-286,0 5 681,-2-14-681,-1-20 600,-2-4-32,7 40-338,0 0 0,-5-8-230,-1-3 628,-3-16-628,1-3 356,5 6-145,0 1-115,3 12 91,-1 2-60,-13-52 124,11 47-111,0-17 130,0-2 11,0 18-135,-20-60 19,16 54-63,-2-7 112,-1-20-214,-2-5 122,7 31-82,-7-54-74,12 66 67,-1 0 51,1-3 72,1-8-156,0 0 40,-3-2-66,0 4 96,-5-51 154,4 44-143,2 15-40,3 9-57,-6-59 45,-18-102 155,20 141-173,-12-104 62,-1-4 36,-4-27 36,7 41-90,-7-1-42,21 127-3,-6-30 36,-1 0-1,-5-5-45,-23-52 157,22 53-175,3 4-38,2 0 38,-14-77 57,13 57-41,-7-38-76,6 31 73,-1 0 37,-1 0 38,-1 0 39,-5-27-54,-20-127-20,25 146-85,-3 0 50,5 24 15,1-1 42,1-2 10,-1 0-83,1 8-25,-9-46 146,4 0-56,-1-40-53,5-11 4,7 55 99,4 0-71,8-191-138,2 158 119,10-51-9,-15 132 34,4-5-34,-1 3 105,-1-3-105,-3 10-1,4-44-20,-6 23-32,1-14-6,1-1 56,1 0 51,-2-1 41,-4-38-148,5-128-15,11 83 65,-4 65-26,-4 0-49,1-1 162,3-1 1,6-4-79,7-22-35,-1 28-175,20-46 210,-24 78 0,0-1 61,19-51 65,8 2-81,-17 38-72,-1 0-53,-16 38 98,16-42-37,15-33-79,-19 52 64,2 0 37,11-16 95,8-9-99,43-72-108,-43 88 91,0 5 48,-1-2-39,34-43-31,-22 33 48,118-144-8,-157 194 0,-2-2 0,0 1 0,8-16 0,75-132 8,-31 71-30,-17 35-49,9-4-27,-8 9 47,-15 19 88,21-17 87,-8 8-56,-31 28-71,41-39 23,31-24 59,-73 65-89,-1 0 0,2-3 10,47-60-131,-35 41 100,0 2 58,75-97-62,-38 45 6,-27 44-10,24-19-109,-5 4 15,-18 18-79,-12 15-2,-4 4-61,-12 11 92,0 0-37,9-6-239,-11 8 179,1 1-35,-1-1-40,1 1-42,0 0-44,0-1-47,-4 4 27,1 0-60,-1-1-70,0 2-78,0-1-89,1 1-96,-1 0-106,0 1-114,2 0-400,2-1-828</inkml:trace>
  <inkml:trace contextRef="#ctx0" brushRef="#br0" timeOffset="-29815.06">18146 10466 1664,'1'0'409,"3"1"-178,13 1 128,-7 0-133,-5-2-60,-1 1 48,0 0 103,0 1 225</inkml:trace>
  <inkml:trace contextRef="#ctx0" brushRef="#br0" timeOffset="-27330.51">18217 10479 6048,'8'3'904,"-1"-1"-113,1-1-95,-1-1-74,-6 0-553,1-1 255,0 1-69,0-2 67,2-3 102,-3 2-208,-1 1 66,1-1 93,-2-4-120,1-1-35,-1-7 125,-1 4-156,0 0-47,-2-11 43,-3-14 31,5 23-113,1 1 39,-1-20 98,-2-57 170,3 70-292,1-1 37,-3-38-64,-5 0 54,-4 1 64,-2-1 76,13 54-258,-8-35 155,1 1-68,-13-89 60,15 72-52,-2 4 36,-7-25 129,4 26-103,4 14-56,-1 0-40,-8-37 6,-17-77 12,22 91-37,-1 0-40,-31-159-7,27 144 55,-2 1 89,-3-4-20,11 46-100,-8-14-46,-2 1 19,-30-74-1,-4-56 148,22 66 4,-15-22-170,13 39 97,3-4-38,-22-94-39,32 90 204,5-1-1,1-46-223,6 53 108,3 43-50,2 0-43,-8-115-93,9 93 78,2 30 35,0-1 36,-1-14-1,-1 14-83,-1 0-33,-6-73-88,8 69 113,-5-25 79,-2-50 87,3 1-114,0 4-12,5 37 21,1 29-72,0-45 35,5-127 101,-3 114-102,-2 38-121,5-7 119,7-24 158,11-33-158,-12 84 1,2-1-38,5-23 22,0 0 34,8-39 59,-6 38 91,8-14-169,40-95 119,-37 105-121,-21 57-51,1 0-1,2 0 1,2-1 53,11-15-37,-5 7 18,-2-2 1,12-30 18,30-52 68,-32 62 77,19-47-145,-29 55-11,-7 21-122,11-20 133,-7 16-31,6-17 49,1-2 15,-6 17-42,-2 8-44,0 0 38,6-8 73,-2 0 0,13-31-58,1-17 12,10-23 2,-29 72-35,7-7 21,8-10 89,10-7-89,79-91 28,-71 94-30,-18 21-21,-1-2-37,9-11 35,9-11-115,35-54 140,87-123 117,-100 134-119,-39 53-113,23-26 115,45-51-6,-29 34-10,46-43 16,26-11-200,-93 95 161,0 0 38,10-17 34,-13 14-29,-13 18-35,25-22 33,9-15-2,-22 22-19,2 0-55,-3 5 46,31-29-81,-49 46 131,0 0 61,-14 12-106,0 0-1,-1 0 0,6-12 24,-4 6-62,11-12 62,-7 10 22,13-14-21,-24 30 7,-1 1 0,1 0 0,0 0 1,0 0-1,1 1-8,-4 1 11,10-6 38,5-4-44,-14 9-6,-1 1 0,1-1 0,-1 1 0,0-1 1,0 1-1,0-1 0,1-2 1,1-7 31,-6 5-158,-3-1 49,-1 1 52,0 1 55,0 2 73,1-1-33,-7-3-12,1 2-108,1 1-1,-11-3 52,12 4 16,-1 0 45,-7-1-25,-33-7 16,32 6-47,0 0-1,0-2 1,0 0 0,-15-8-5,-14-9 75,23 12-54,-22-7-21,35 15-25,-74-27-133,57 20 154,3-1 47,-46-17-6,57 23-37,-1 1 0,1 0 0,-12-1 0,-10-3 0,20 4 3,-26-8-26,15 0-42,14 6 46,0 0 0,-1 1 0,0 1-1,-15-4 20,3 1-49,1-1-38,14 4 86,0 1 36,-15-5 73,11 1-96,-6-1-85,13 6 6,0 0 1,0 1-1,0 0 0,-9 0 67,1 0-35,1 2 53,-5-2-11,18 1-9,1 0 1,-1 1 0,1 0 0,-1 0 0,1-1-1,-1 1 1,1 1 0,-1-1 0,1 0-1,-1 1 1,1-1 0,-1 1 0,1-1-1,-1 2 2,-34 10-74,-3 2-44,9 2 79,6-1-72,0 0 1,-4 7 110,-3 2-61,26-20 57,-12 9-96,7-5 12,-1 1-32,2 1-48,0 1-60,-11 21-267,1 1-18,5-13 212,2-2 40,-2 3-35,-24 42-565,13-18 258,4-5 62,0 0-52,11-20 289,-8 15-258,-1 3-78,-1 2-85,0 2-89,5-9 164,1 0-33,-21 41-778,11-23 522,4-10 249,-2 1 39,-5 9-91,-16 25-327</inkml:trace>
  <inkml:trace contextRef="#ctx0" brushRef="#br0" timeOffset="210877.81">18846 715 3072,'-7'3'438,"-1"1"-53,0 0-57,0 1-60,0-1-62,1 0-66,1 0-69,1-1-72,-6 9 269,9-10-232,-11 15 76,-1-1-38,-15 16-7,-23 26-32,1 3-48,-25 32-112,22-28 39,18-20 59,-15 17 43,-23 33 64,-36 43 46,34-48-119,-37 33 31,-17 19 89,-2 18 93,44-53-72,-93 119 132,89-109-90,21-31-82,37-50-72,-8 6-36,31-33-107,17-18-21,18-18 118,-1-2 39,22-30 115,60-71 354,-8 28-66,41-48 96,-1-4-107,-1-2-95,0 0-83,-31 34-105,-1 2-39,20-22-17,50-59 25,-57 74-77,-113 122-22,66-74 69,-55 59-30,-1-1 32,-1 0 46,-3-2 56,-9 22-156,0-1-1,-1 1 0,1 0 1,0-1-1,-1 1 1,1-1-1,-1 1 1,0-1-1,0 1 1,0-1-1,1 1 1,-1-1-1,-1 1 1,1-1-1,0 1 1,0-1-1,-1 1 1,1-1-1,0 1 1,-1-1-25,1 2 8,-1 0 0,1-1 0,-1 1 0,1 0 0,-1-1 0,1 1 0,0 0 0,-1 0 0,1 0 0,-1-1 0,1 1 0,-1 0 0,1 0 0,-1 0 0,1 0 0,-1 0 1,1 0-1,-1 0 0,1 0 0,-1 0 0,0 0 0,1 0 0,-1 0-8,-8 3 50,-4 3-39,-7 5 10,1 1 0,-11 10-21,1 2-34,-8 9 34,-85 93-136,109-112 125,-177 188-58,-8 12 68,63-72 77,95-100-4,1 0-37,-41 45-52,8-7-72,-88 108-211,99-117 255,48-57-6,-1 0-45,10-12-25,4-6 80,5-8 11,1 1 13,0 0 0,7-7 17,24-25 7,0 2 26,135-150 212,-39 52-38,-16 16-30,-51 49-75,10-11-29,1 1-40,5-10 97,-44 44-6,-1 1 52,7-9 114,-15 19-10,-13 15 0,-11 16-137,-4 8-37,-8 10 18,-15 16-95,-10 11-42,-43 54-102,-49 43-123,61-67 133,1 2 35,-74 89-53,-17 18 65,-19 23 84,139-162-11,-290 338 161,111-122 7,126-148-49,3-5 41,-69 80 246,26-31 1,21-29-44,71-84-288,0 1 69,-10 14-159,33-35 18,-10 16-18,14-20-21,1 2-1,-5 12 22,9-22-15,1 0 0,0 0 0,0 0-1,0 0 1,1 1 0,-1-1 0,1 2 15,0-5-7,0 0 0,0-1 0,0 1 0,0 0 1,0-1-1,1 1 0,-1 0 0,0-1 0,0 1 1,1-1-1,-1 1 0,0-1 0,1 1 0,-1 0 1,1-1-1,-1 1 0,0-1 0,1 0 1,0 1 6,-1-1-6,1 1 1,0-1-1,-1 0 1,1 1 0,0-1-1,-1 0 1,1 0 0,0 0-1,-1 0 1,1 0 0,0 0-1,-1 0 1,1 0 0,0 0-1,-1 0 1,1 0 5,3-1-22,0 0 0,-1 0 0,1 0 0,0 0 0,-1-1 0,1 0 22,25-13-157,-2-3 42,-1-1 39,-1-2 33,21-24 40,-1-4 80,0 0 43,5-3-35,5-5-20,0-2-33,1-1-35,-2-3-38,18-23-28,-4-3 76,10-22 65,31-61 84,-51 76-84,0 0 33,122-192 304,-132 217-286,1 2-50,1 0-41,1 0-36,-8 11-22,8-9 33,98-113 112,-82 105-96,-23 28-3,6-6-10,-20 16 45,-25 31 4,-14 17 16,-31 40 65,0-1-74,-18 20-62,-82 93-86,-6 9 27,3 4 39,-57 70 47,-9-11 51,162-186-70,-24 22 88,-1 1 13,26-24-84,8-7-60,1 1-69,25-31 56,20-22 40,73-80-44,86-112 108,4-3 67,-65 79-28,152-169 250,-151 174-219,17-18-47,-107 120-80,165-191 31,-123 137-28,-1-2 37,-20 25 18,0 1 34,23-35 154,-31 43-74,-1 0 39,-13 16 208,4-12-422,-8 15 185,1 2 34,-9 14-134,-3 3-50,-1 4-35,0 0 0,0 0-1,0 0 1,0 0 0,0 0-1,0 0 1,0 0 0,0-1-1,0 1 1,-1 0-1,1 0 1,0 0 0,0 0-1,0 0 1,0 0 0,0 0-1,0 0 1,0 0 0,0 0-1,0 0 1,0 0-1,0 0 1,0 0 0,0 0-1,-1 0 1,1 0 0,0 0-1,0 0 1,0 0 0,0 0-1,0 0 1,0 0-1,0 0 1,0 0 0,0 0-1,0 0 1,0 0 0,-1 0-1,1 0 1,0 0 0,0 0-1,0 0 1,0 0-1,0 0 1,0 0 0,0 0-1,0 0 1,0 0 0,0 0-1,0 0 1,0 0 0,0 0-1,0 1 1,0-1-1,-1 0 1,1 0 0,0 0-1,0 0 1,0 0 0,0 0 0,-10 9-68,3-1 80,-25 41-5,8-13-35,-56 77-134,-5-3 84,-92 103 44,97-118 14,-138 161-73,-6-3 85,76-96 47,-85 77-77,121-122 30,3-2 36,41-36-130,39-38 14,5 2-47,22-32-19,7-7 95,9-7-11,4-4 43,-1-1 0,-1-1 0,1-1 27,46-49-48,-20 19 39,440-473 44,-295 311-38,-154 170-6,187-213-110,-96 95 139,-10 11 21,-36 51-54,215-224 27,-215 234 33,-1 0 52,-68 72-45,0 0-20,-4 5 22,-2 2 34,-2 1 54,-16 22-61,-2 3-56,-14 19-35,-62 98 4,52-77 13,-53 77 28,-24 33-53,-29 30-21,-382 514-86,398-540 141,-276 382 103,262-353-126,18-28 10,19-31 54,24-27-1,82-119-58,-25 39-29,3-2-53,11-17-57,1 0 0,-4 13 139,8-10-242,7-23 238,0 1 0,0-1 0,0 0 0,0 0 0,0 0 0,0 0 0,0 1 0,0-1 0,0 0 0,0 0 0,0 0 0,0 0 0,0 1 0,0-1 0,0 0 0,0 0 0,0 0 0,0 0 0,1 1 0,-1-1 0,0 0 1,0 0-1,0 0 0,0 0 0,0 0 0,0 0 0,0 1 0,1-1 0,-1 0 0,0 0 0,0 0 0,0 0 0,0 0 0,0 0 0,1 0 0,-1 0 4,1 0-15,-1 0 0,1 0-1,0-1 1,0 1 0,0-1 0,-1 1 0,1-1 0,0 1 0,-1-1 0,1 1 0,-1-1 0,1 0 0,0 0 15,23-26-112,1-5 66,9-13 39,46-52 39,-71 86-33,308-391-46,-266 333 47,152-199 10,-161 217 0</inkml:trace>
  <inkml:trace contextRef="#ctx0" brushRef="#br0" timeOffset="210878.81">17398 2591 15895,'83'-102'22,"32"-42"-40</inkml:trace>
  <inkml:trace contextRef="#ctx0" brushRef="#br0" timeOffset="210876.81">17601 2340 15899,'15'-19'-2</inkml:trace>
  <inkml:trace contextRef="#ctx0" brushRef="#br0" timeOffset="210874.81">17644 2286 15894,'131'-164'-17,"90"-133"53,-64 85 17,-50 70-46,-49 66 33,1-2-40,72-92-41,-44 57 63,-14 20 79,-37 47-11,0 1 34,-14 19 185,-12 16-96,-10 12-119,-7 7-6,-32 38-36,2 2-44,-36 52-83,-65 110-170,102-155 222,-92 142-110,-32 36 79,-17 32 28,6-21 16</inkml:trace>
  <inkml:trace contextRef="#ctx0" brushRef="#br0" timeOffset="210872.81">17769 2285 16505,'-1'1'0</inkml:trace>
  <inkml:trace contextRef="#ctx0" brushRef="#br0" timeOffset="210870.81">17558 2585 16491,'-5'6'-1</inkml:trace>
  <inkml:trace contextRef="#ctx0" brushRef="#br0" timeOffset="210868.81">17385 2823 16434,'-23'32'-8,"-166"247"-29,14-38 42,172-238-5,-155 208 59,26-37 37,29-42 16,26-36-32,29-35-11,32-40-87,31-37-76,23-42-13,24-37 49,36-38-22,32-41 21,21-32 59,16-33 48,97-117 30</inkml:trace>
  <inkml:trace contextRef="#ctx0" brushRef="#br0" timeOffset="210866.81">17539 2591 16553,'19'-26'3</inkml:trace>
  <inkml:trace contextRef="#ctx0" brushRef="#br0" timeOffset="210864.81">17765 2285 16501,'4'-5'-1</inkml:trace>
  <inkml:trace contextRef="#ctx0" brushRef="#br0" timeOffset="210862.81">17805 2231 16485,'66'-89'-27,"78"-94"-5,79-84 62,-13 16-1,-56 58 4,-89 108 30,-17 18 68,-34 45-31,-2-1 63,-11 18-102,-5 5-20,1 2-38,-1 0 0,1-1 0,-1 1 0,1 0 0,0 0-1,0 1 1,0-1 0,-2 2-3,-25 28-36,26-28 33,-31 38-38,1 1-1,1 4 42,-55 92-62,66-102 52,-86 134-1,-25 37-5,-37 58-53,58-89 26</inkml:trace>
  <inkml:trace contextRef="#ctx0" brushRef="#br0" timeOffset="210860.81">17457 2949 16652,'-20'29'-2,"-126"166"50,126-169-55,-42 56 12,-80 106 68,59-73-85,25-33-69,2-1-89,44-63-134,12-18 157,11-15-90,13-16 80,4-6 71,16-24 25,29-55-24,19-35 26,18-33 59,19-25 59,-113 185-49</inkml:trace>
  <inkml:trace contextRef="#ctx0" brushRef="#br0" timeOffset="210858.81">17874 2231 15698,'141'-197'30,"26"-12"50,-15 28 10,-17 29-31,183-210-16,-301 345-43,-30 34 0,-36 33 0,14-13 0,-9 16 0,-57 83-16,-32 32-54,-33 41 33,-139 193 72,270-356-18</inkml:trace>
  <inkml:trace contextRef="#ctx0" brushRef="#br0" timeOffset="210856.81">17397 2949 16303,'-94'131'91,"-61"96"112,31-40-33,30-40-26,28-38-58,48-81-56,11-17-13,0 0 0,0 1 0,1-1 1,1 1-1,0 0 0,0 2-17,5-14 1,0 0-1,0 0 1,0 0 0,0 0-1,1 0 1,-1 0 0,0 0-1,0 0 1,0 0 0,0 0-1,0 0 1,0 0 0,0 0-1,0 0 1,0 0 0,0 0-1,0 0 1,0 0 0,0 0-1,0 0 1,0 0 0,1 0-1,-1 0 1,0 0 0,0 0-1,0 0 1,0 0 0,0 0-1,0 0 1,0 0 0,0 1-1,0-1 1,0 0 0,0 0-1,0 0 1,0 0 0,0 0-1,0 0 1,0 0 0,0 0-1,0 0 1,0 0 0,0 0-1,0 0 1,0 0 0,0 0-1,0 0 1,0 0 0,0 1-1,0-1 1,0 0 0,0 0-1,0 0 1,0 0-1,9-10 28,105-132-113,-15 14 111,21-32 70,29-27-64,-92 116-36,116-145-15</inkml:trace>
  <inkml:trace contextRef="#ctx0" brushRef="#br0" timeOffset="210854.81">18093 2232 17195,'30'-39'-1,"322"-413"28,-180 223 42,-22 30-74,-23 35 10,-29 35 54,23-49 85,-114 167-137,13-23 6,-19 31-5,0 1 0,0 0 0,0-1 0,0 1 0,0-1-1,-1 1 1,0-1 0,1 1 0,-1-1 0,0 1-1,0-1-7,0 3 2,0-1-1,0 1 0,0 0 0,0 0 0,0 0 0,0 0 0,0 0 0,0 0 0,0 0 0,0-1 0,0 1 0,0 0 1,0 0-1,0 0 0,0 0 0,-1 0 0,1 0 0,0 0 0,0 0 0,0-1 0,0 1 0,0 0 0,0 0 0,0 0 0,0 0 1,0 0-1,0 0 0,-1 0 0,1 0 0,0 0 0,0 0 0,0 0 0,0 0 0,0 0 0,0 0 0,0 0 0,-1 0 1,1 0-1,0 0 0,0 0 0,0 0 0,0 0-1,-8 6 29,-22 36-45,-28 31-53,-22 32-33,-31 40 65,-20 38 69,-15 37 32,-11 29-80,46-76-19,-79 123-9</inkml:trace>
  <inkml:trace contextRef="#ctx0" brushRef="#br0" timeOffset="210852.81">17711 2967 17430,'-94'156'25,"-32"52"-41,14-35-10,23-36 20,72-110 4,-30 47-27,7-2-36,28-46 15,7-16-28,50-77-2,-18 27 43,45-73-11,28-41-11,34-40 6,-49 72 45,51-72 37</inkml:trace>
  <inkml:trace contextRef="#ctx0" brushRef="#br0" timeOffset="210850.81">18287 2303 17082,'40'-49'4,"616"-704"-67,-635 731 68,55-66 82,-57 65-31,-2-2-1,10-16-55,-24 33 34,-3 8-34,0 0 1,0 0-1,0 0 0,0 0 0,0 0 1,0 0-1,0 0 0,0 0 0,0 0 0,0 0 1,0 0-1,0-1 0,0 1 0,0 0 1,0 0-1,0 0 0,0 0 0,0 0 1,0 0-1,0 0 0,0 0 0,0 0 0,0 0 1,0 0-1,0 0 0,-1 0 0,1 0 1,0 0-1,0 0 0,0 0 0,0 0 1,0 0-1,0 0 0,0 0 0,0 0 0,0 0 1,0 0-1,0 0 0,0 0 0,0 0 1,0 0-1,0 0 0,-1 0 0,1 0 1,0 0-1,0 0 0,0 0 0,0 0 0,0 0 1,0 0-1,0 0 0,0 0 0,0 0 1,0 0-1,0 0 0,0 0 0,0 0 1,0 0-1,0 0 0,0 0 0,0 0 0,-4 3 1,0-1 0,0 1 0,1 0 0,-1 0 0,-1 3-1,-51 53 11,-36 40 37,-30 39-16,-18 38-21,-25 37 10,71-93-17,-70 95-51</inkml:trace>
  <inkml:trace contextRef="#ctx0" brushRef="#br0" timeOffset="210848.81">17842 2966 17295,'-127'193'14,"-123"188"-12,120-191-28,32-43 20,27-38 6,49-74 0,1 3 0,19-34 0,0-1 0,0 1 0,1-1 0,-1 1 0,1 0 0,0 0 0,0 0 0,1-1 0,-1 4 0,1-7 0,0 0 0,0 0 0,0 1 0,0-1 0,0 0 0,0 0 0,0 0 0,0 1 0,1-1 0,-1 0 0,0 0 0,0 0 0,0 1 0,0-1 0,0 0 0,0 0 0,0 0 0,1 0 0,-1 1 0,0-1 0,0 0 0,0 0 0,1 0 0,-1 0 0,0 0 0,0 0 0,0 1 0,1-1 0,-1 0 0,0 0 0,0 0 0,0 0 0,1 0 0,-1 0 0,0 0 0,1 0 0,0 0 0,0-1 0,0 1 0,0 0 0,0 0 0,-1-1 0,1 1 0,0-1 0,0 1 0,0-1 0,-1 1 0,2-1 0,6-7-4,0 1 0,0-1 0,-1-1 0,1-1 4,56-76-69,27-43 42,37-45 91,29-33 70,16-29-38,17-23-58</inkml:trace>
  <inkml:trace contextRef="#ctx0" brushRef="#br0" timeOffset="210846.81">18325 2480 17571,'266'-363'55,"-86"132"-44,-22 44 10,-26 36-32,-24 32-69,-56 59 34,-26 28 50,-20 24 28,1 0 0,-2-1 0,0 0 0,3-4-32,-7 3 20,-1 10-20,0 0 0,0 0-1,0 0 1,0 0-1,0 0 1,0 0 0,-1 0-1,1 0 1,0-1 0,0 1-1,0 0 1,0 0-1,-1 0 1,1 0 0,0 0-1,0 0 1,0 0-1,0 0 1,0 0 0,-1 0-1,1 0 1,0 0-1,0 0 1,0 0 0,0 0-1,-1 0 1,1 0-1,0 0 1,0 0 0,0 1-1,0-1 1,-1 0 0,1 0-1,0 0 1,0 0-1,0 0 1,0 0 0,0 0-1,0 0 1,-6 4-9,1 0 0,0 0 0,1 0 1,-1 0-1,1 1 0,-2 1 9,-58 72-27,-31 36 38,72-86-13,-82 97-28,-42 70-34,-16 28 90,-152 222 150</inkml:trace>
  <inkml:trace contextRef="#ctx0" brushRef="#br0" timeOffset="210844.81">18019 2966 17722,'-83'123'-21,"-50"97"-1,128-211 22,-114 191 54,19-34 74,63-103-18,3-5 40,25-41-96,-19 30 139,-28 51 167,30-50-238,3 1-55,13-22 23,10-27-89,0 0 0,0 0 0,0 0 0,0 1 0,0-1 0,0 0-1,0 0 1,0 0 0,0 0 0,0 0 0,0 0 0,0 0 0,0 0-1,0 0 1,0 0 0,0 0 0,0 0 0,0 0 0,0 1-1,0-1 1,0 0 0,0 0 0,0 0 0,0 0 0,0 0 0,0 0-1,0 0 1,0 0 0,1 0 0,-1 0 0,0 0 0,0 0 0,0 0-1,0 0 1,0 0 0,0 0 0,0 0 0,0 0 0,0 0 0,0 0-1,0 0 1,0 0 0,1 0 0,-1 0 0,0 0 0,0 0 0,0 0-1,0 0 1,0 0 0,0 0 0,0 0 0,0 0 0,0 0 0,0 0-1,0 0 1,0 0 0,1 0-1,5-6 53,5-9 19,-2-1 1,0 1 0,2-8-73,10-18 91,42-68 74,28-33-10,23-38-22,153-237 123,-162 254-175</inkml:trace>
  <inkml:trace contextRef="#ctx0" brushRef="#br0" timeOffset="210842.81">18363 2537 20314,'161'-211'-49,"-17"22"10,-51 63 47,1-1 58,-2 7 69,-65 85-85,-20 26-54,0 0 1,1 0-1,3-2 4,-1 6-27,-10 5 27,0-1-1,0 2 0,1-1 0,-1 0 1,0 0-1,0 0 0,0 0 0,1 0 1,-1 0-1,0 0 0,0 0 1,0 0-1,0 0 0,1 0 0,-1 0 1,0 0-1,0 0 0,0 1 0,0-1 1,0 0-1,1 0 0,-1 0 0,0 0 1,0 0-1,0 0 0,0 1 0,0-1 1,0 0-1,0 0 0,0 0 0,0 0 1,0 1-1,0-1 0,0 0 0,1 0 1,-1 0 0,-1 4-6,1-1 1,-1 0 0,1 0-1,-1 1 1,0-1 0,0 0-1,-1 0 1,1 0 0,-1 0 5,-17 34-65,-2 0 0,-15 19 65,12-21-20,-68 109-54,-46 76-41,23-36 91,-2-2 45,31-58-9</inkml:trace>
  <inkml:trace contextRef="#ctx0" brushRef="#br0" timeOffset="210840.81">18206 2967 20067,'-114'164'18,"-213"305"83,201-285-129,84-126-27,-2 1-43,6-9-142,19-23-70,13-23 153,6-4 153,-1 0-1,1 0 0,0-1 1,0 1-1,0 0 1,-1 0-1,1 0 1,0 0-1,0 0 0,0 0 1,0 0-1,0 0 1,-1-1-1,1 1 1,0 0-1,0 0 1,0 0-1,0 0 0,0 0 1,0 0-1,0-1 1,0 1-1,-1 0 1,1 0-1,0 0 1,0 0-1,0-1 0,0 1 1,0 0-1,0 0 1,0 0 4,1-16-135,5-2 55,12-22 13,-15 34 61,53-97-29,16-14 35,70-95-20,0 0 21,-17 3 3,-83 131 11</inkml:trace>
  <inkml:trace contextRef="#ctx0" brushRef="#br0" timeOffset="210838.81">18327 2519 18830,'173'-337'-4,"-84"152"76,-34 58-53,-21 44 5,50-111-21,-32 75 66,-30 73-8,2 0-45,1 2-41,1-1-35,13-23-87,-1-3-50,10-24-7,31-53-222,-76 142 421,64-122-208,-32 48 93,-16 26 90,-16 41 50,0 0-1,-1 0 0,0 0 0,-1-7-19,-1-12 9,0 27-24,-1 0 1,1 0-1,-2 1 0,1-1 1,0 0-1,-1 0 1,0 1-1,0-1 0,-1 1 1,1 0-1,-2-3 15,1 4-37,0-1 0,0 1 0,0-1-1,-3-1 38,4 3-47,-1 0 0,0 0-1,0 0 1,0 1 0,0-1-1,0 1 1,-3-1 47,2 0-58,-1 1 1,0 0 0,0 0-1,0 0 1,-1 1 57,-15 0-154,1 3 41,13-2 72,-5 2-8,10-3 47,0 1-1,0-1 0,0 0 0,0 0 1,0 0-1,0-1 0,0 1 0,-2-1 3,-27-4-20,22 4 13,1 0 1,-1 0 0,1-1-1,0-1 1,0 1 0,-3-2 6,6 1-5,-12-3-86,10 2 31,2-5 65,4-1 27,1 3-43,0 2-35,0 5 51,0-1 1,0 0 0,1 1 0,-1-1 0,0 0 0,0 1 0,1-1 0,-1 0 0,0 1 0,1-1 0,-1 1 0,1-1 0,-1 1 0,1-1 0,-1 1 0,1-1 0,-1 1 0,1-1 0,0 1 0,0-1-6,3-2 25,0-1-36,6-10-51,4 1 71,20-9 57,-21 15-78,-2-1-48,2-2 0,7-6 66,9-7 35,-19 16-60,1 0-34,7-2 25,9-4 83,2 0 31,-11 3-71,-21 13 101,0 2-64,-3 5 20,-53 30 2,46-31-72,0-1 0,-1 0 0,1-1 0,-2 0-1,1-1 1,-13 3-2,-1 0 42,14-5-4,0 1-1,-8 4-37,13-5-14,-1 0 0,1 0-1,-1-1 1,-1 0 14,9-2-3,0 0 0,0-1 0,0 0 0,-1 1 0,1-1 0,0 0 0,0 0 0,0 0 0,0 0 0,0 0 0,0-1 1,0 1-1,-1-1 0,1 1 0,0-1 0,0 0 0,0 1 0,1-1 0,-1 0 0,0 0 0,0 0 0,-1-2 3,-1-3-24,1-5 78,3-2 0,1 4-77,-1 4-40,0 0-52,-1 5 194,-4 0-20,5 0-57,0 0 0,0 0 0,-1 0 0,1 0 0,0-1 0,0 1 0,0 0 0,-1 0 0,1 0 0,0 0 0,0 0 0,0 0 0,-1 0 0,1-1 0,0 1 0,0 0 0,0 0-1,0 0 1,-1 0 0,1-1 0,0 1 0,0 0 0,0 0 0,0 0 0,0-1 0,0 1 0,0 0 0,0 0 0,0 0 0,-1-1 0,1 1 0,0 0 0,0 0 0,0-1 0,0 1 0,1 0-2,0-7 30,5 2-55,5-2-66,-2 1 15,-8 5 71,1 0-1,-1 0 0,0 1 0,0-1 0,0 1 0,1-1 0,-1 1 0,0 0 0,1-1 0,0 1 6,13-1-1,-2 1 67,-3-4 78,-7 3-136,1-1-1,-1 1 1,0-1 0,1 1-1,-1 0 1,1 0 0,1 0-8,2 0 2,0 0 1,1 1 0,-1 0 0,6 0-3,9 1 26,1-4 48,-22 3-71,0 0 0,0 0 0,0-1-1,0 1 1,0 0 0,0 0 0,0 0 0,0 0-1,0 0 1,0 0 0,0 1 0,0-1 0,0 0-1,0 0 1,0 1 0,0-1 0,0 0 0,0 1-3,0 0 6,1 0-1,-1 0 1,0 0 0,0 1 0,0-1 0,-1 0 0,1 0-1,0 1 1,0 0-6,4 7-12,2 2-24,4 6-5,-2 6 43,-8-23-2,14 41 31,10 23 97,-10-33-95,2-1-60,-5-11-41,2-1-50,-2-1 166,4 10 81,-1-2-32,-4-9-94,-11-16 0,1 1 0,-1-1 0,0 0-1,0 0 1,0 0 0,0 1 0,1-1-1,-1 0 1,0 0 0,0 1 0,0-1 0,0 0-1,0 0 1,0 1 0,0-1 0,1 0 0,-1 0-1,0 1 1,0-1 0,0 0 0,0 1 0,0-1-1,0 0 1,-1 0 0,1 1 0,0-1-1,0 0 1,0 0 0,0 1 0,0-1-3,-9 2 80,-13-6 55,-1-4-110,1-1 0,0-1-1,-10-6-24,-6-6-18,-17-10-77,1-4-90,10 3-176,-4-3-51,13 13 182,-1 0 144,-21-12 85,34 19-24,4 4-11,14 9 23,0 0-1,0 0 1,0 0-1,1-1 1,0 0-1,-1 1 1,1-1-1,-1-3 14,4 7-8,1-1-1,0 1 1,-1-1 0,1 0-1,0 1 1,-1-1-1,1 1 1,0-1 0,0 0-1,0 1 1,-1-1-1,1 0 1,0 1 0,0-1-1,0 0 1,0 1-1,0-1 1,0 1 0,0-1-1,1 0 1,-1 0 8,0 1-5,1-1 0,-1 0 0,1 0 0,-1 1 0,1-1 0,-1 0 0,1 1 0,-1-1 0,1 1 0,0-1 0,0 1 0,-1-1 0,1 1 0,1-1 5,13-5 17,1 3 68,9 3 12,12 8-49,-16-3-33,10 2-15,73 18-176,-53-11 124,2-2 36,41 12 66,-67-16 13,-1 1-1,11 6-62,-17-6 21,99 41 38,-58-26 31,-29-10 34,0 1 1,0 3-125,7 6 82,47 40-118,-57-42 88,1-1 0,1-2 0,20 10-52,7 3-19,-40-21 67,26 16 128,-31-17-154,-11-9 31,-2-1-5,0 0 27,-3 4 6,-4 0-49,6-3-17,-6 3 3,0-1 0,0 0 0,0 0 0,-1 0 0,0-1 0,1 0 0,-1-1 0,0 1 0,-6-1-18,0 1 18,1 1-1,-10 2-17,-5 6 26,1 0-1,-25 15-25,5-4-24,-19 11-68,-83 52 66,115-63-4,-18 17 30,-31 29 3,56-45 3,-112 104 113,49-39-115,40-37-64,-2-1-62,44-42 94,-5 3 27,-5 5-12,9-7-83,19-23-22,8-12 1,13-8-5,18-23 57,4-10 35,52-68-68,-41 43 67,147-240-97,-201 317 127,-2 4 3,-1-1 0,0 0 1,-1 0-1,0 0 0,3-11-2,-9 22 2,1 0 0,-1 0 1,0 0-1,0-1 0,1 1 0,-1 0 0,0 0 0,0-1 0,0 1 0,0 0 0,0 0 1,-1 0-1,1-1 0,0 1 0,0 0 0,-1 0 0,1 0 0,-1 0 0,1-1 0,-1 1 1,0 0-1,0 0 0,1 0 0,-1 0 0,0 0 0,0 1 0,0-1 0,0 0 0,0 0 1,0 0-1,0 1 0,0-1 0,0 0-2,-2 1 1,1-1 1,-1 0-1,1 1 0,-1 0 1,0-1-1,1 1 1,-1 0-1,1 0 0,-1 0 1,0 1-1,1-1 1,-1 0-1,1 1 0,-1 0 1,-1 0-2,-4 2 4,0 0 0,0 1 0,1 0 0,-1 0 0,1 1 0,-5 3-4,-10 10 5,-7 8-5,5-4 8,-2 1 35,-42 37 53,23-18-76,9-5-51,3 0-59,28-32 155,1 1-57,-4 3-91,1-1-169,7-7 137,1-2 15,3-3 25,3-4 40,27-34-118,-21 25 82,11-12 71,2 2 13,-10 13-78,13-10 65,-18 17-17,0-1 0,0 1 0,6-2 17,-9 6 13,0 0 0,0 0 0,4-1-13,-10 3 15,1 1 0,-1-1-1,1 1 1,-1-1 0,1 1 0,-1 0 0,1 0 0,0 0 0,-1 0-1,2 1-14,-3-1 9,1 0 0,-1 1-1,0-1 1,0 1-1,0-1 1,0 1 0,0-1-1,0 1 1,0 0 0,0-1-1,0 1 1,0 0-1,0 0 1,-1 0 0,1 0-1,0 0 1,0 0-1,-1 0 1,1 0 0,-1 0-1,1 0 1,-1 0 0,1 0-9,0 5 29,1-1 1,-1 1 0,0 0 0,0-1 0,-1 1 0,1 0 0,-1 0 0,-1-1 0,0 2-30,-3 22 86,-3 0-36,-2 2 41,-5 9-91,-31 65 267,38-90-231,-9 24 40,6-12-57,-2 5-55,11-25-20,7-12 13,-4 3 41,30-30 25,12-19 69,14-15 33,-44 52-117,1 0 0,1 1-8,34-27-65,17-13 3,0 3 50,-63 48 21,0-1 1,1 1-1,-1-1 0,0 1 1,1 1-1,2-2-9,-6 3 1,0 0 0,-1-1-1,1 1 1,0 0 0,-1 0 0,1 0-1,0-1 1,-1 1 0,1 0 0,0 0 0,0 0-1,-1 0 1,1 0 0,0 0 0,0 0-1,-1 1 1,1-1 0,0 0 0,-1 0-1,1 0 1,0 1 0,-1-1 0,1 0 0,0 1-1,-1-1 1,1 1 0,-1-1 0,1 0-1,-1 1 1,1-1 0,-1 1 0,1-1 0,-1 1-1,1 0 1,-1-1 0,0 1 0,1-1-1,-1 1 1,0 0 0,1-1 0,-1 1 0,0 0-1,0-1 1,0 1 0,0 0-1,0 2 2,0 0 0,0 1 0,0-1 1,-1 0-1,1 0 0,-1 0 0,0 0 1,0 0-1,0 0 0,-1 1-2,-18 31 15,-16 18 29,-2-1 45,-86 99 324,51-65-177,26-27-121,10-9-63,2 0-52,8-5-144,44-58 118,48-45-145,-31 27 0,15-11 171,8 0-84,42-33 19,-13 0 144,-15 14 17,-23 22-74,-40 32-26,0 1 2,0-1-1,1 1 0,4-1 3,6-1 29,-16 8-19,0-1 0,-1 1-1,1 0 1,0-1 0,0 1 0,-1 1 0,1-1-10,-2 0 1,0 0 0,-1 0 0,1 0 1,0 0-1,-1 0 0,1 0 0,0 0 0,-1 0 1,1 0-1,0 1 0,-1-1 0,1 0 1,0 0-1,-1 1 0,1-1 0,-1 0 0,1 1 1,-1-1-1,1 0 0,-1 1 0,1-1 0,-1 1 1,1-1-1,-1 1 0,1-1 0,-1 1 0,0-1 1,1 1-1,-1-1 0,0 2-1,0-1 4,0 1-1,0 0 1,0-1-1,-1 1 1,1 0-1,-1 0 1,1-1-1,-1 1 0,0-1 1,0 1-1,1-1-3,-7 12 68,0-1 0,-1-1-1,0 1 1,-6 5-68,-12 12 109,-2 0-41,2-2-57,-104 118 84,6 5 98,56-67-60,53-64-102,-49 58 79,1 2-44,0-1-54,2 0-65,48-61 39,-18 24-26,15-13-18,16-26 46,-1 0 0,0 0 0,0 0 0,1 0 0,-1 0 0,1 1 0,-1-1 0,1 1 12,0-2-2,0-1-1,0 0 1,0 1-1,0-1 1,0 0-1,0 1 1,1-1-1,-1 0 1,0 1-1,0-1 1,0 0-1,0 0 1,0 1-1,1-1 1,-1 0 0,0 1-1,0-1 1,0 0-1,1 0 1,-1 0-1,0 1 1,1-1-1,-1 0 1,0 0-1,0 0 1,1 1-1,-1-1 1,0 0-1,1 0 1,-1 0-1,0 0 1,1 0-1,-1 0 1,0 0-1,1 0 1,-1 0 0,0 0-1,1 0 1,-1 0-1,0 0 1,1 0-1,-1 0 1,1 0-1,-1 0 1,0 0-1,0 0 1,1-1-1,-1 1 1,0 0-1,1 0 1,-1 0-1,0 0 1,1-1-1,-1 1 3,6-4-14,0 1-1,0-2 0,0 1 1,0-1-1,-1 1 0,0-1 1,0-1-1,2-3 15,3-2-21,28-29-28,0-2 32,108-115 63,-80 92-74,-48 47 7,85-80-53,-2-1 78,-1 0 88,-4-1 99,-83 83-179,-12 17-12,-1 0 0,0 0 1,0 0-1,0 0 0,0 0 0,0 0 0,0 0 1,0-1-1,0 1 0,0 0 0,0 0 1,0 0-1,0 0 0,0 0 0,0 0 0,1 0 1,-1 0-1,0-1 0,0 1 0,0 0 1,0 0-1,0 0 0,0 0 0,0 0 0,0 0 1,0 0-1,-1 0 0,1-1 0,0 1 1,0 0-1,0 0 0,0 0 0,0 0 0,0 0 1,0 0-1,0 0 0,0 0 0,0 0 1,0-1-1,0 1 0,0 0 0,0 0 0,-10 4 27,-13 9 43,1 1 0,-14 12-70,24-17 20,-28 22 144,-32 32-164,-30 39 105,27-26-54,-308 302 253,87-71-113,276-286-185,-3 4-4,-21 21-12,37-39-12,-1-1 0,0 0-1,0 0 23,7-6-7,1 0 0,-1 1 0,1-1 0,-1 0 0,1 1 0,-1-1 0,1 0-1,-1 0 1,1 0 0,-1 1 0,1-1 0,-1 0 0,1 0 0,-1 0-1,1 0 1,-1 0 0,1 0 0,-1 0 7,1 0-3,-1 0 0,1 0 0,0 0 0,0-1-1,0 1 1,0 0 0,0 0 0,-1 0 0,1 0 0,0-1 0,0 1-1,0 0 1,0 0 0,0 0 0,0-1 0,0 1 0,0 0 0,0 0-1,0 0 1,0-1 0,0 1 0,0 0 0,0 0 0,0-1 0,0 1 0,0 0-1,0 0 1,0-1 3,8-18-130,9-8 48,16-16 17,-6 8 25,31-40-40,14-10 5,-1-17-425,40-78 500,-68 108-102,-35 58 85,49-80-345,18-50 362,-14 1-205,-24 46 26,-5 2 14,-28 80 138,-1-1 0,2-13 27,-5 24 3,0 0-1,1 0 1,-2-1-1,1 1 1,-1 0-1,1-1 0,-2 1 1,1 0-1,-1 0 1,0 0-3,2 3 1,-1 1-1,1 0 1,-1 0 0,0 0 0,0 0-1,0 0 1,1 0 0,-1 0 0,0 0 0,0 0-1,-1 0 1,1 0 0,0 0 0,0 1 0,0-1-1,0 1 1,-1-1 0,1 0 0,0 1-1,-1 0 1,1-1 0,0 1 0,-1 0 0,1 0-1,-1 0 1,1-1 0,0 1 0,-1 1 0,1-1-1,-1 0 1,1 0 0,0 0 0,-1 1-1,1-1 1,0 1 0,-1-1 0,1 1-1,-8 2 3,0 2 0,0-1 0,0 1 0,1 0 0,0 0 0,0 1 0,1 0 0,0 1-1,-4 3-2,-50 50 26,3 2 0,3 3 0,-4 11-26,-143 214 84,168-238-86,-123 195-30,83-120 57,-43 63 65,22-53-27</inkml:trace>
  <inkml:trace contextRef="#ctx0" brushRef="#br0" timeOffset="211402.37">17732 2967 17589,'-39'56'0,"3"3"166,2 5-166,-3 3 74,-8 10 26,-6 9 189,-16 46-289,16-14 188,-20 66 158,33-85-171,-1-2-36,-9 17-14,20-47-84</inkml:trace>
  <inkml:trace contextRef="#ctx0" brushRef="#br0" timeOffset="-212970.47">16786 5209 20183,'-7'24'14,"-23"79"39,3 2-39,-47 245-64,51-202 70,9-32 23,10-67-51,0 5-70,0 0-111,4-51 170,-1 8 34,1 1-104,-1 1-119,1 4-216,0-11 119,0-5 168,0-2 19,1-7-36,-1 0 130,0-3 44,4-157-252,1 30 32,-3-3-35,0-32-17,1 60 137,15-181-45,-16 265 148</inkml:trace>
  <inkml:trace contextRef="#ctx0" brushRef="#br0" timeOffset="-212971.47">16761 4241 17334,'2'-10'-5,"10"-53"-5,2 1 34,19-72 3,27-65-112,13 8 91,-21 66 73,-37 88-65,12-51 147,-20 61-160,0 0-60,-3 6 71,-4 2 85,-3 4 25,2 12-94,0 1 1,0 0-1,0-1 1,0 1 0,-1 0-1,1 0 1,-1 0-1,-1-2-28,2 4 10,0-1 0,1 0 1,-1 1-1,0-1 0,0 1 0,0-1 0,0 1 0,0-1 1,1 1-1,-1 0 0,0-1 0,0 1 0,0 0 0,0 0 0,0-1 1,0 1-1,-1 0-10,-1 0 12,1 0 1,0 1 0,0-1-1,0 0 1,0 1-1,0 0 1,-1-1-1,0 1-12,-4 3 35,0-1-1,0 1 0,0 0 1,-3 3-35,-23 20 92,-11 16-74,3 3-37,15-14 46,17-21-1,-8 12 26,0 0 0,1 2-52,-2 7 35,1 1 0,-4 15-35,-22 71 46,17-37 15,7-20 20,-6 17 34,-24 79 42,-12 86 118,15-5-275</inkml:trace>
  <inkml:trace contextRef="#ctx0" brushRef="#br0" timeOffset="-210989.96">16395 4904 19568,'-19'203'106,"5"109"-106,45 734 34</inkml:trace>
  <inkml:trace contextRef="#ctx0" brushRef="#br0" timeOffset="-210988.96">16408 6823 19759,'13'271'50,"-1"40"-14,-7-126-93,-5-123 2,0-1-40,0 0-56,0-52 85,0 14-158,-2-13 61,-1-2-45,2-4 66,-1-3 37,-1-3-24,-2-11-12,1-13 16,0-14 8,1 0 28,-6-34-75,0-1 38,-9-77-39,-32-283-47,14-56 174,22-257 44,28 456-86,42-219 80,-51 484-11</inkml:trace>
  <inkml:trace contextRef="#ctx0" brushRef="#br0" timeOffset="-212975.47">16433 4545 17082,'32'-114'-59,"6"-9"-49,-10 36 20,-12 29 60,18-51 10,-13 43 27,-3 0 0,-3-4-9,-14 55 52,-1 10-36,-1 7 7,-6 34-20,1-1-1,1 7-2,-5 35 11,-3-5 23,-1-1-34,-19 101-39,27-134 43,-9 59 3</inkml:trace>
  <inkml:trace contextRef="#ctx0" brushRef="#br0" timeOffset="-212977.47">16521 4501 16915,'-7'44'4</inkml:trace>
  <inkml:trace contextRef="#ctx0" brushRef="#br0" timeOffset="-212979.47">16459 4904 16917,'-10'67'-6,"-32"267"102,15-83-88,5 1-33,-6 254-49,23-169 69,7-69 92,24 360-39,-12-436 12,3-2 60,28 141-64,12-4-73,4 23-102,-60-347 116,11 74-51,15 105-5,-18-117 8,-2-12-23,-1 1-39,-1-1-49,0 1-58,-5-49 231,0 1-57,1 7-167,-1-8-79,0-16 38,-1-27 24,0-1 50,-2-9 11,-2-23-33,-2-29-100,-1-14-14,-3 0 62,-3-1 66,-3 2 71,-5-27-33,0 7 51,-15-69 7,-32-150-171,27 117 174,-38-203-51,36 200 40,-7-17-128,16 86 162,19 85 87,2 1 49,-8-38 72,15 80-49,-1 2 68,7 32-119,0 0 53,0 8-31,3 14 31,-2-15-93,10 47 172,-3-16-92,24 108 223,13 71 94,51 331 584,-65-360-707,-1 0-74,-12-82-55,27 132 258,-25-133-266,0 0-57,38 211 148,44 240 185,-59-331-238,80 286 164,-99-421-240,1 0-35,17 55-14,66 179 7,-71-221 2,1 0 48,-9-27-40,31 94-112,-37-105 42,4 8 26,-19-44 24,-1 0 33,0-7-27,3 6-30,-8-20-100,-6-12-89,1 4 65,2 1 74,-5-18 49,0 0 0,-11-22-24,7 31-39,2 5 37,7 5 65,2 4 6,0 1-85,0 3-65,0 12 45,0-6 24,0 0 0,1 0 0,0 0 1,1 0-1,0 0 0,3 7 12,-4-12-4,1-1 1,0 1-1,-1-1 0,1 0 1,1 1-1,-1-1 0,0 0 1,1 0-1,0 0 0,-1-1 1,1 1-1,0-1 0,1 1 1,-1-1-1,0 0 0,1 0 0,3 1 4,-3-1-5,1-1 0,-1 1 0,1-1-1,0 0 1,3 0 5,28 0-64,-21-2 12,-1-1 1,0 0-1,11-3 52,14-6-113,-28 7 109,0 0 0,0-1 1,-1 0-1,2-2 4,28-15 92,1 2-65,11-3-113,38-10 86,-29 13 20,233-74 77,-168 52-124,-89 29-3,0 0 40,26-9 126,6 1-136,-11 9-10,-17 4 18,-1-1 0,26-11-8,-64 20 5,0-1-1,1 0 0,-1 0 1,0 0-1,0 0 0,0-1 1,0 1-1,0-1 0,-1 1 0,1-1 1,0 1-1,0-2-4,0 1 15,-1-1-1,1 1 1,-1-1 0,0 0 0,1 1-1,-1-1 1,-1 0 0,1 1-1,0-1 1,-1 0 0,0 0-1,1 0 1,-1-2-15,-1-4 44,0 1-1,0 0 0,0 0 1,-3-6-44,-5-14 21,0 4-125,-3 0 52,0-1 48,1 2 41,-6-7 23,-3-6-2,9 10-85,-7-22-62,0 0 70,-32-113 137,33 90-128,-4-14-76,-2-3 72,-3-1 58,-2 5 44,6 22-53,3 1-32,-13-35-68,4 13 13,1 1 53,-58-190 140,49 154-135,13 44-6,-15-36-65,-3-9 13,-22-61 80,-6-18-46,-1-29 130,38 113-114,3 3-54,15 57 46,-81-344-112,63 225 99,-44-267-81,41 253 117,11 40 15,-15-197-81,36 313 52,-16-196-53,11-159 54,15 275-26,4 1-1,14-33 27</inkml:trace>
  <inkml:trace contextRef="#ctx0" brushRef="#br0" timeOffset="-214635.92">17385 4559 17652,'2'-14'-9</inkml:trace>
  <inkml:trace contextRef="#ctx0" brushRef="#br0" timeOffset="211401.37">17423 4365 17454,'12'-61'-59,"34"-188"-321,-33 173 319,-2-1 66,2-7 60,4-24 33,-9 36-74,-7 47-26,-1 17-23,0-1 0,0 1-1,-1 0 1,-1 0 0,-1-6 25,3 14-5,0-1 0,0 1 0,0-1 0,0 1 0,-1-1 0,1 1 0,0-1 0,0 1 0,-1-1 0,1 1 0,0-1 0,0 1 0,-1-1 0,1 1 0,-1-1 0,1 1 0,0 0 0,-1-1 0,1 1 0,-1 0 0,1-1 0,-1 1 0,1 0 0,-1 0 0,0-1 5,0 1-3,1 0-1,-1 1 0,0-1 1,1 0-1,-1 0 0,0 0 1,1 1-1,-1-1 0,0 0 1,1 0-1,-1 1 0,1-1 1,-1 1-1,1-1 0,-1 0 1,1 1-1,-1-1 1,0 1 3,-10 13-20,2 0 35,7-11-7,-7 13 32,1-1-1,1 2 0,-5 16-39,-33 86 45,-11 28-10,4 14-51,25-66-20</inkml:trace>
  <inkml:trace contextRef="#ctx0" brushRef="#br0" timeOffset="-212981.47">17025 5172 17019,'-6'28'1</inkml:trace>
  <inkml:trace contextRef="#ctx0" brushRef="#br0" timeOffset="-210991.96">17018 5209 17021,'-41'199'6,"-59"507"1,75-451 62</inkml:trace>
  <inkml:trace contextRef="#ctx0" brushRef="#br0" timeOffset="-208199.83">16817 7218 17156,'-6'311'6,"79"734"202,-8-631-178,-51-335-28</inkml:trace>
  <inkml:trace contextRef="#ctx0" brushRef="#br0" timeOffset="-208198.83">17001 9298 17395,'16'94'-11,"46"295"-147,-55-343 22,12 61 0,-12-70 10,0-6-61,-1 0-104,-3-16 100,1 0-36,-1 0-39,0 0-40,-5-27 102,-1 0 47,-2-14-63,-1-3 70,-17-62 5,-4 0 46,-10-34 50,-18-119 27,9-8-37,10 46-15,15 98 44,-68-381-104,15 0 69,-18-168 75,76 541-2</inkml:trace>
  <inkml:trace contextRef="#ctx0" brushRef="#br0" timeOffset="-210992.96">16526 6394 13910,'-3'-45'-12,"-7"-211"-30,12 36 15,5 34 32,18-125 75,-4 126-43</inkml:trace>
  <inkml:trace contextRef="#ctx0" brushRef="#br0" timeOffset="-210995.96">16689 5208 15076,'-37'368'38,"32"-304"-23,-17 208 93,6 3 57,10-103-33,6-162-127</inkml:trace>
  <inkml:trace contextRef="#ctx0" brushRef="#br0" timeOffset="-208201.83">16596 7146 15819,'1'105'39,"18"267"135,13-6-24,22 3-103,10-42 7,-17-132-31,-10-64-41,2-6-10,22 64 74,10 36 34,-25-76-77,-10-26-9,6 24 1,-10-55-85,-18-53-20,-10-28 40,-2-1-33,-3-17-64,0-4 59,-1-12 4,-13-65-86,-3-2 52,-49-182-120,13 83 130,16 46 47</inkml:trace>
  <inkml:trace contextRef="#ctx0" brushRef="#br0" timeOffset="-208200.83">16963 9148 14751,'-49'-196'-95,"-21"-103"-33,25 95 48,3-3 34,-7-43 23,-21-123 33,8 18-16,46 237-19</inkml:trace>
  <inkml:trace contextRef="#ctx0" brushRef="#br0" timeOffset="-210996.96">16481 6465 14205,'-23'-273'-68,"10"-84"16,21-69 57,18 142 198,-13 192-203</inkml:trace>
  <inkml:trace contextRef="#ctx0" brushRef="#br0" timeOffset="-212986.47">16610 4330 14337,'47'-213'47,"-33"156"-27,7-28-79,1-4-27,-8 30 67,-2 10 53,-2 0 65,-8 42-6,-3 15-101,1 2-19,0 12 11,-1 4 38,-6 110 0,-7 99-17,8-153 7</inkml:trace>
  <inkml:trace contextRef="#ctx0" brushRef="#br0" timeOffset="-210999.96">16679 5209 14790,'-5'514'209,"6"-120"-142,4-142-43</inkml:trace>
  <inkml:trace contextRef="#ctx0" brushRef="#br0" timeOffset="-210998.96">16708 7217 15276,'2'60'16,"6"137"25,7 118 60,1-61 36,37 446 419,-23-401-374,-11-118-153,11 105 4,13-5-20,-35-246-27,1 1 1,8 16 13,16 26-107,-17-48-90,-16-30 192,1 1 0,-1-1 0,0 1 0,0-1 0,1 0 1,-1 1-1,0-1 0,1 0 0,-1 1 0,1-1 0,-1 0 0,1 0 0,-1 0 0,0 1 1,1-1-1,-1 0 0,1 0 5,5-2-31,3-11 22,-8 10-7,0 2 12,0 0-4,-1-1 0,1 1-1,0-1 1,0 0 0,-1 0-1,1 1 1,-1-1 0,1 0-1,-1 0 1,0 0 0,0 1 0,0-1-1,0-2 9,-2-24-160,-5-23 160,-7-35-131,0 0 53,-28-170-65,13 52 10,-26-147-151,13 86 85,16 88 106,21 143 81,-29-210-50,2-1 36,-21-244 67,36 241-25</inkml:trace>
  <inkml:trace contextRef="#ctx0" brushRef="#br0" timeOffset="-211000.96">16627 6369 14584,'3'-538'-5,"15"260"-94,22-66 99</inkml:trace>
  <inkml:trace contextRef="#ctx0" brushRef="#br0" timeOffset="-212990.47">16937 4241 14762,'36'-92'2,"53"-116"-64,9 4-14,-26 74 52,-28 58 68,13-23-5,-23 32-95,-31 56 48,5-12-9,-7 18 21,-1 1-1,0-1 1,1 0-1,-1 0 1,0 0-1,0 0 1,0 1 0,0-1-1,0 0 1,0 0-1,0 0 1,0 0-1,0 0 1,0 0-1,0 1 1,-1-2-4,-1 2 43,-3 5-1,1 2-22,0 0 1,0 0-1,-1 3-20,-3 10 14,-3 18-14,-12 59 21,0 39-15,-3 38-6,-1 32 0,11-62 0</inkml:trace>
  <inkml:trace contextRef="#ctx0" brushRef="#br0" timeOffset="-211003.96">17139 5172 14782,'-15'264'18,"1"568"81</inkml:trace>
  <inkml:trace contextRef="#ctx0" brushRef="#br0" timeOffset="-203156.49">17134 7200 15004,'15'539'62,"-3"-234"-30,-6-164 28,-3-9 35,-1 79 121</inkml:trace>
  <inkml:trace contextRef="#ctx0" brushRef="#br0" timeOffset="-203157.49">17226 8528 15034,'-6'-543'-151,"-20"-332"-12</inkml:trace>
  <inkml:trace contextRef="#ctx0" brushRef="#br0" timeOffset="-211004.96">17169 6268 14511,'-6'-277'-95,"6"-167"35,21-2 87</inkml:trace>
  <inkml:trace contextRef="#ctx0" brushRef="#br0" timeOffset="-211007.96">17258 4187 14341,'2'-8'-2,"78"-295"111,-46 197-157,-24 77 18,23-68-92,-13 51 23,4 2-40,-20 39 103,0-1-1,0 1 0,0 0 1,2-1 36,-5 5-9,0 0 0,0 0-1,0 0 1,0 0 0,1 0 0,-1 0 0,0 0 0,1 1 0,-1-1-1,0 0 1,1 1 0,-1-1 0,1 1 0,-1-1 0,1 1 0,-1 0 0,1 0-1,0 0 1,-1-1 9,0 2 0,0-1-1,0 0 0,0 0 1,0 1-1,0-1 0,0 1 1,-1-1-1,1 1 0,0-1 1,0 1-1,-1-1 1,1 1-1,0-1 0,-1 1 1,1 0-1,-1 0 0,1-1 1,-1 1-1,1 0 0,-1 0 1,1-1-1,-1 1 1,0 0-1,0 0 0,1 0 1,1 8 14,1-1-1,-1 1 0,-1 0 1,1 6-14,4 76 69,-5-14-15,-3 1-36,-13 160-80,9-146 36,-10 137 42,-26 613 175,30-482-195,-5 28-28,-8 0 60,5-142 29</inkml:trace>
  <inkml:trace contextRef="#ctx0" brushRef="#br0" timeOffset="-211006.96">17345 7110 14218,'-3'25'11,"-20"229"64,3-1 67,3-1 58,6-2 50,7-167-221,1-16-32,1 0-37,2-3-49,4-1-59,-2-51 36,-2-12 111,0 0 0,0 0 0,0 0 0,0 0-1,0 0 1,0 0 0,0 0 0,0 0 0,0 0 0,0 0 0,0 0-1,0 0 1,0 0 0,0-1 0,0 1 0,0 0 0,1 0 0,-1 0-1,0 0 1,0 0 0,0 0 0,0 0 0,0 0 0,0 0 0,0 0 0,0 0-1,0 0 1,0 0 0,0 0 0,0 0 0,0 0 0,0 0 0,0 0-1,0 0 1,0 0 0,0 0 0,1 0 0,-1 0 0,0 0 0,0 0-1,0 0 1,0 0 0,0 0 0,0 0 0,0 0 0,0 0 0,0 0 0,0 0-1,0 0 1,0 0 0,0 0 0,0 0 0,0 0 0,0 0 0,0 0-1,0 0 1,0 1 0,1-1 0,-1 0 0,0 0 0,0 0 0,0 0-1,0 0 1,0 0 0,0 0 0,0 0 0,0 0 1,3-21-79,-1-139 3,-3 81 14,0-40 4,-1-1 48,-7-242 112,4 204-67,1 1-51,-2-57-25</inkml:trace>
  <inkml:trace contextRef="#ctx0" brushRef="#br0" timeOffset="-211008.96">17233 6268 14275,'-1'-37'7,"17"-482"41,-4 374-52,16-65-72,-1 59 40,43-189 14,4 66-74,-44 185 106,4-1 33,-5 20 1,20-29-44,13-11 15,21-22-15,12-4-18,55-58-50,-107 141 41,-3-1 33,11-17 127,7-21-133,75-125 81,-42 76-60,-2-1 82,-68 106-100,-15 26 23,-9 14-10,-1 3-42,-40 79-143,1 3 42,-73 140-131,64-138 226,-137 226-16,65-141 45,-60 92 16,58-44 52,15 6-39,83-171-21,-123 286 17,111-241-6,-63 149 58,95-236-63,0 0 0,-1 0-1,-9 10-10,17-25 0,-12 12-1,6-12-22,6-2 20,1 0 0,-1 0-1,1 0 1,0 0 0,-1-1-1,1 1 1,-1 0 0,1 0 0,-1-1-1,1 1 1,0 0 0,-1 0-1,1-1 1,0 1 0,-1 0 0,1-1-1,-1 1 4,-1-4-9,0 0 0,0 0 1,0-1-1,1 1 0,-1 0 0,1 0 0,0-1 0,0 1 0,1-1 0,-1 1 0,1 0 1,0-2 8,-1-28-102,3-34 102,9-30-62</inkml:trace>
  <inkml:trace contextRef="#ctx0" brushRef="#br0" timeOffset="211393.37">17341 4187 13665,'25'-94'46,"44"-138"121,-31 120-47,6 1 1,5 2 0,8-6-121,49-65 70,72-85-44,-176 262-26</inkml:trace>
  <inkml:trace contextRef="#ctx0" brushRef="#br0" timeOffset="210834.81">18302 2411 14344,'20'-28'-3,"106"-126"-3,67-84 17,-102 115 27,-20 30-48,25-32-23,-28 33 41,45-64 69,-60 76-67,80-106 108,-81 111-98,12-14-16,-45 65-76,9-7 72,-4 5-34,3-4 24,0-2 10,0-8-84,-16 22 49,-9 15 34,-1 0 0,0 0 0,0 0 0,0 0-1,-1 0 1,1 0 0,0-2 1,-1 3-1,0 0 0,-1 0 0,1 1 0,0-1 0,-1 0 0,1 0 0,-1 1-1,1-1 1,-1 1 0,0-1 0,0 0 0,0 1 0,0-1 0,0 1 0,0 0 0,0-1 0,-1 1-1,1 0 1,-1 0 0,1-1 0,-1 1 0,1 0 0,-1 1 0,-1-2 1,-19-9-153,-1 1 52,-6 2 30,-16 1 32,25 5 18,-1 2 0,-14 1 21,9 0-49,2 2-35,-9 0 51,18-2 45,-1-1 0,1 0 0,-1-1 0,-1-1-12,-6-2-23,-1-3-49,8-1 23,15 8 43,0-1-1,0 0 1,0 0-1,0 0 0,1 0 1,-1 0-1,0 0 1,0 0-1,1 0 1,-1 0-1,1 0 1,-1 0-1,1 0 0,0 0 1,-1 0-1,1-1 1,0 1-1,0 0 1,0 0-1,0 0 1,0-1 6,0-5-52,0 0 0,1 0 0,0 0 0,2-4 52,-1 2-160,-2-2 101,-4 3 107,4 8-41,0 0 0,0 0-1,-1 0 1,1-1-1,0 1 1,-1 0 0,1 0-1,-1 0 1,1 0-1,0 0 1,-1 0 0,1 0-1,0 0 1,-1 0-1,1 0 1,0 0 0,-1 0-1,1 0 1,-1 0-1,1 0 1,0 0-1,-1 0 1,1 0 0,0 1-1,-1-1-6,-16 7 154,-1 0-81,-23 10 36,41-17-105,0 0-1,-1 0 0,1 1 1,-1-1-1,1 0 0,-1 0 1,1 1-1,0-1 1,-1 0-1,1 1 0,0-1 1,-1 0-1,1 1 0,0-1 1,-1 0-1,1 1 0,0-1 1,0 1-1,-1-1 1,1 0-1,0 1 0,0-1 1,0 1-1,0-1 0,0 1 1,0-1-1,0 1 0,0-1 1,0 0-1,0 1 1,0-1-1,0 1 0,0-1 1,0 1-1,0-1 0,0 1 1,1-1-1,-1 0 0,0 1 1,0-1-1,1 1 1,-1-1-1,0 0 0,0 1 1,1-1-1,-1 0 0,1 1-3,8 11 42,2-2-58,-6-5-29,-1 0 55,0-1 1,0 1 0,0 0-1,-1 0 1,0 1-1,0-1 1,0 0-1,-1 1 1,0 0-1,0-1 1,1 7-11,-2-4 18,0 1 1,0 0-1,-1 0 1,0-1-1,-1 1 1,0 0-1,-1 7-18,-2-2 50,0 0-1,-1-1 0,0 1 0,-4 7-49,-11 13 142,-1-4 37,18-26-154,1-1-7,0-1 0,0 1-1,0-1 1,0 0 0,-1 0-1,1 0 1,-1 0-18,3-1 1,0-1-1,0 0 1,-1 0-1,1 0 1,0 0 0,0 0-1,0 0 1,-1 0-1,1 0 1,0 0 0,0 0-1,0 0 1,-1 1-1,1-1 1,0 0 0,0 0-1,0 0 1,-1 0 0,1-1-1,0 1 1,0 0-1,-1 0 1,1 0 0,0 0-1,0 0 1,0 0-1,-1 0 1,1 0-1,0 0 1,0 0-1,0-1 0,0 1 1,0 0-1,0 0 1,0 0-1,0 0 1,0 0-1,0 0 1,0 0-1,0-1 1,0 1-1,0 0 1,0 0-1,0 0 1,0 0-1,0 0 1,0 0-1,0-1 1,0 1-1,0 0 1,0 0-1,0 0 1,0 0-1,0 0 1,0 0-1,0 0 1,0 0-1,1-1 0,-1 1 1,0 0-1,0 0 1,0 0-1,0 0 1,0 0-1,0 0 1,0 0-1,0 0 1,1 0-1,-1 0 1,0 0-1,0 0 0,3-2 1,0 1 0,0 0 0,0 0 0,1 0 0,-1 0 0,0 1 0,3-1-1,-2 0 0,1 0-1,0 0 1,-1 0 0,1 0 0,3-2 0,49-27-7,-26 13-40,22-7 47,-15 9-50,1 2 34,8 0 46,34-5-30,-25 8-33,-10 0 19,-1-4 37,-26 8 26,1 0-1,1 1 1,15-2-49,-18 5-45,-14 2 60,0 0 0,0 0 0,0 0 0,0 1-1,-1-1 1,2 1-15,-4-1 5,0 1-1,0-1 1,0 0 0,0 1-1,0-1 1,0 1 0,0-1-1,0 1 1,0-1-1,0 1 1,-1-1 0,1 1-1,0 0 1,0-1-1,-1 1 1,1 0 0,-1 0-1,1-1 1,0 1 0,-1 0-1,1 1-4,-1-1-2,1 1-1,-1-1 1,0 0-1,0 1 1,0-1-1,0 1 1,0-1-1,0 1 1,0-1-1,-1 1 1,1-1 0,-1 1 2,-4 15 61,-1 1 0,-1-1 0,-7 11-61,7-15 10,-1-1 0,0 0 0,-3 2-10,-81 95 27,38-42-27,-8 8 0,-20 37 0,10 5 0,-69 87 0,106-154 0,-75 100 0,9-13-23,5 4-40,-55 106 23,83-122 96,3 10-56,-67 163 90</inkml:trace>
  <inkml:trace contextRef="#ctx0" brushRef="#br0" timeOffset="210832.81">18363 2877 15125,'-34'76'23,"30"-65"-20</inkml:trace>
  <inkml:trace contextRef="#ctx0" brushRef="#br0" timeOffset="-211019.58">18323 2967 15152,'-148'371'133,"89"-208"-99,-26 73-20,-123 383 23,124-298 67,46-159-6,1-2 36,-25 140 333,13 3-1,-3 256-466,45-376-48,4-1 53,9 409 160,2-339-137,-4-144-97,-2-1 65,-3 41 74,-14 197 162,9-283-305,-3-4-64,7-45 102,1-7-10,0 0-68,-2-14-39,-3-16 1,2 0 40,-1-52-119,4 30 72,-3-29-51,-10-157-1113,-14-26 1322,9 139-274,-1-3 83,-2-6 59</inkml:trace>
  <inkml:trace contextRef="#ctx0" brushRef="#br0" timeOffset="-211018.58">17252 6465 13436,'-2'-11'5</inkml:trace>
  <inkml:trace contextRef="#ctx0" brushRef="#br0" timeOffset="-211020.58">17207 7110 15300,'5'57'84,"32"293"542,-10-166-460,5 2-101,1 3-40,-27-155-14,31 197 53,-15-83-48,16 85 101,-31-201-133,-3-21-81,-2-22-56,-3-16-26,0 2-101,-6-20 280,-6-22-263,-3 1 36,-21-65-138,6 20 137,3 8 55,1-2 34,-6-19 13,0 0 33,-8-23 17,-23-69 6,4 21 38,41 126 29</inkml:trace>
  <inkml:trace contextRef="#ctx0" brushRef="#br0" timeOffset="-203159.49">16971 7217 14367,'36'180'184,"58"326"454,-88-469-603,43 250 190,-8-1-80,-39-271-135</inkml:trace>
  <inkml:trace contextRef="#ctx0" brushRef="#br0" timeOffset="-203158.49">17167 8528 15556,'-2'-7'-15,"-27"-146"-254,-8-7 63,-91-403-361,41 170 217,79 358 273</inkml:trace>
  <inkml:trace contextRef="#ctx0" brushRef="#br0" timeOffset="-203161.49">16769 7217 14241,'-1'51'41,"5"65"79,18 159 228,-11-176-262,-6-44-58,29 228 238,23 54-266,4-52 51</inkml:trace>
  <inkml:trace contextRef="#ctx0" brushRef="#br0" timeOffset="-203160.49">16999 8886 15212,'12'54'10</inkml:trace>
  <inkml:trace contextRef="#ctx0" brushRef="#br0" timeOffset="-208202.83">17089 9298 15301,'28'129'37,"-7"-34"17,1 5-43,27 132-45,-22-87 73,-24-119-57,-3-24-24,-2-5-15,-9-41-205,3-4 32,0-2 42,-13-113-309,13 93 248,0-3-88,5 37 125,-1 0-38,3 20 147,-3-24-114,-1 17 175,1 15 98,4 8-55,0-1 0,0 1 0,-1 0 0,1 0 0,0 0 0,0 0 0,0 0 0,0 0 0,0 0 0,0 0 0,0 0 0,0 0 0,0 0 0,0 0 0,-1 0 0,1 0 0,0 0 0,0 0 0,0 0-1,0 0 1,0 0 0,0 0 0,0 0 0,0 0 0,0 0 0,0 0 0,-1 0 0,1 0 0,0 0 0,0 0 0,0 1 0,0-1 0,0 0 0,0 0 0,0 0 0,0 0 0,0 0 0,0 0 0,0 0 0,0 0 0,0 0 0,0 0 0,0 0 0,0 0 0,0 0 0,-1 1 0,1-1-1,-4 17 52,0 19 9,3 4 67,0-3 30,-6 123 479,-2 1-119,2-55-236,2 0-41,0-1-37,2 0-33,2-93-154,-5 134 201,3-98-213,5-6-42,-1-31-38,-1-10 23,0-2-4,0-15-97,-7-175-617,-10-8 52,6 102 485,-2-3 71,0-1 60,-1 1 47,-2-21 31,1-32 19,12 31 5,3 122 0,0-33 32,1 14-32</inkml:trace>
  <inkml:trace contextRef="#ctx0" brushRef="#br0" timeOffset="-208204.83">17033 9298 13790,'0'1'6,"6"19"-6,15 80 341,-18-83-286,28 165 418,-7 4-59,13 188 321,-26-253-496,17 145-26,-26-242-214,0-6-35,1-8-50,-1-8-32,-1-19-163,-1-54-40,-2-1 35,-3-72-189,-2-2 116,-1 1 105,-1-24 71,6 126 93,3 42 89,0 1 0,0 0 0,0 0 0,0 0 0,0-1 0,0 1 0,0 0 1,0 0-1,0 0 0,0-1 0,0 1 0,0 0 0,0 0 0,0 0 0,-1-1 0,1 1 1,0 0-1,0 0 0,0 0 0,0 0 0,0 0 0,-1-1 0,1 1 0,0 0 1,0 0-1,0 0 0,0 0 0,-1 0 0,1 0 0,0 0 0,0 0 1,-5 5 1,3 2 21,0-1-1,1 1 1,0 0-1,0 1-21,-3 33 124,3-18-46,-11 306 1176,14-218-883,2 0-60,2-6-93,3 1-55,3-1-62,5-3-71,-12-74-5,2-1 0,0 0-1,11 23-24,-6-30-6,-11-18 1,1 0 0,0 0 0,-1-1 0,1 1 0,0 0 0,0-1 0,0 1 0,0-1 5,-1-1-5,0 1 0,-1-1 0,1 1 0,0-1 0,0 0 1,0 1-1,0-1 0,0 0 0,0 0 0,0 0 0,-1 0 1,1 1-1,0-1 0,0 0 0,0-1 0,0 1 0,0 0 0,0 0 1,0 0 4,1-1-11,0 0 0,-1 1 1,0-1-1,1 0 0,-1 0 1,0 0-1,1 0 0,-1 0 1,0 0-1,0-1 0,0 1 1,0 0-1,0 0 0,0-1 1,0 1 10,2-4-25,-1 0 0,0 0 1,0 0-1,0 0 0,0 0 1,-1-1-1,0 1 0,0-1 0,-1 0 25,2-15-112,-2 1-1,-1-1 113,-3-55-214,-3-1 66,1 17 62,-18-156-167,-11-3 53,6 47 70,2 7 12,7 57 88,-16-99 107,19 104-41,5 35-42,9 51-54,-2-6 59,3 9 70,2 12-18,2 5 7,5 23 60,52 190 331,2-1-91,-13-48-135,-1 1-42,38 167 80,-76-292-220,11 45 70,6 41 99,-26-128-211,0 0 1,0 0-1,0 0 0,0 0 0,0 0 0,1 0 0,-1 0 1,0 0-1,1 0 0,-1 0 0,1 0 0,-1 0 1,1 0-1,0 1 1,-1-22-26,-12-60 11,8 53-13,-18-83-187,-17-59-155,5 24 77,14 49 137,-37-215-189,20 112 171,0 3 42,11 73-12,20 100 74</inkml:trace>
  <inkml:trace contextRef="#ctx0" brushRef="#br0" timeOffset="-208206.83">17152 9298 14859,'0'6'37,"1"23"92,7 19 8,-2-12-57,35 211 408,16 3-85,1-26-121,-30-109-195,-1-3-51,-21-83-36,11 33-18,-2-15 169,18 39-151,-31-84-32,-2-6 0,-1-23-21,-1-12 21,-1 3-11,-1-26-210,-4-1 0,-10-40 253,-23-58-293,-3-22 47,2-3 52,-41-190-90,72 323 253</inkml:trace>
  <inkml:trace contextRef="#ctx0" brushRef="#br0" timeOffset="-203163.49">17116 8940 14740,'-5'-17'-3,"-5"-15"-4,9 27 7</inkml:trace>
  <inkml:trace contextRef="#ctx0" brushRef="#br0" timeOffset="-203162.49">17080 8886 15063,'13'54'116</inkml:trace>
  <inkml:trace contextRef="#ctx0" brushRef="#br0" timeOffset="-208211.83">17185 9298 15720,'51'191'229,"80"303"328,-54-182-263,-31-154-98,-20-82-53,1-1 40,-26-72-163,6 14 101,-7-17-120,0-1-1,0 1 1,0 0 0,0 0-1,0 0 1,0 0 0,0 0-1,0 0 1,0 0 0,0 0-1,0 0 1,0 0 0,0 0-1,0 0 1,0 0 0,0 0-1,0 0 1,0 0 0,0 0-1,0 0 1,0 0 0,0-1-1,0 1 1,0 0 0,0 0-1,0 0 1,0 0 0,0 0-1,0 0 1,0 0 0,0 0-1,1 0 1,-1 0 0,0 0-1,0 0 1,0 0 0,0 0-1,0 0 1,0 0 0,0 0-1,0 0 1,0 0 0,0 0-1,0 0 1,0 0-1,0 0 1,0 0 0,0 0-1,0 0 1,0 0 0,0 0-1,1 0 1,-1 0 0,0 0-1,0 0 1,0 0 0,0 0-1,0 0 1,0 0 0,0 0-1,0 0 1,0 0 0,0 0-1,0 0 1,0 0 0,0 0-1,0 0 1,0 0 0,0 0-1,0-13 21,-11-89-59,6 63 7,4 34 27,-22-179-186,-15-97-166,-26-69-239,58 321 540,-23-124-244,6 21 92,16 86 148</inkml:trace>
  <inkml:trace contextRef="#ctx0" brushRef="#br0" timeOffset="-208989.15">17385 9209 15776,'21'102'197,"5"18"-21,57 279 384,-78-371-508,13 67 90,1 1-39,44 190 101,-58-266-164,-5-20-40,0 0 1,0 0 0,0 0 0,0 0-1,0 0 1,0 0 0,1 0-1,-1 0 1,0 0 0,0 0-1,0 0 1,0 0 0,0 0 0,0 0-1,0 0 1,0 0 0,0 0-1,0 0 1,0 0 0,0 0-1,0 0 1,0 0 0,0 0 0,0 0-1,0 0 1,0 0 0,0 0-1,0 0 1,0 0 0,0 0 0,0 0-1,0 0 1,0 0 0,0 0-1,0 0 1,0 0 0,0 0-1,0 0 0,0-12 19,-23-132-503,7 57 248,-7-55-76,-29-185-330,37 214 445,-2 1 43,-21-97-51</inkml:trace>
  <inkml:trace contextRef="#ctx0" brushRef="#br0" timeOffset="-203165.49">17370 8851 14727,'-24'-112'-94</inkml:trace>
  <inkml:trace contextRef="#ctx0" brushRef="#br0" timeOffset="-203164.49">17346 8714 14666,'2'10'0,"25"108"246,-25-110-233</inkml:trace>
  <inkml:trace contextRef="#ctx0" brushRef="#br0" timeOffset="-208993.15">17458 9209 15438,'76'296'312,"-7"-25"7,-62-244-284,80 292 367,-51-213-283,-1-4-38,8 21-46,-37-108-30,-1 2 6,1-1-1,1 0 1,4 8-11,-8-21 23,-5-9 13,-4-18 4,0 1-52,-13-49-166,0-10-55,0-1 49,-36-169-217,26 120 188,10 45 34,-31-147-340,-18-120-148,12-1 38,29 119 177,22 195 312,1 4 9,3 22 85,1 14 47,2 6 29,1 9 36,2 10 42,11 74 212,7 41 54,16 75 117,1 1-62,-6-36-119,-2-1-47,31 159 206,-7-35-10,-48-259-383,13 69 210,-15-90-244,-2-7-36,-1-9-62,-4-11 18,-4-20-31,4 22 57,-12-70-446,-1-43 458,2 12-246,-4-14 60,-1 0-36,-73-438-967,60 386 892,0 1 90,8 41 129,0 1 86,10 59-9,2 3-32,-3-23-63,-3 0-46,9 60 115,4 22 58,2 8 23,1 5 37,6 51 244,2 1-68,2 1-58,2 1-46,8 37 23,14 48 5,-26-109-144,98 383 429,-55-243-238,-7-26 16,55 205 236,-56-198-204,-34-128-229,0-10-35,-9-20-23,0 1 0,0-1 0,1 1 0,-1-1-1,0 1 1,1-1 0,-1 1 0,1-1 0,-1 1-1,1-1 1,-1 0 0,1 1 0,-1-1-1,1 0 1,-1 1 0,1-1 0,0 0 1,-1 0-2,0 0 0,1 0 1,-1 0-1,0 0 0,0 0 1,1 0-1,-1 0 0,0 0 1,1 0-1,-1 0 0,0 0 1,0 0-1,0 0 0,1 0 1,-1-1-1,0 1 0,0 0 1,1 0-1,-1 0 0,0 0 1,0 0-1,0-1 0,0 1 1,1 0-1,-1 0 0,0 0 1,0-1-1,0 1 0,0 0 2,1-3-12,0 1-1,-1-1 0,0 1 1,1-1-1,-1 1 1,0-1-1,0 1 0,-1-1 1,1 1-1,0-1 0,-2-1 13,-11-62-207,-2-35-44,-45-207-612,24 151 454,-2 1 55,13 54 162,1 1 47,-25-101-70,-4-4 64,-52-214-85,98 390 218,-26-101-82,21 97 87,12 34 13,0-1 0,0 1 0,0 0 0,0 0 0,0 0 0,0 0 0,0-1 0,0 1 0,0 0 0,0 0 0,0 0 0,0 0 0,-1-1 0,1 1 0,0 0 0,0 0 0,0 0 0,0 0 1,0 0-1,0-1 0,0 1 0,-1 0 0,1 0 0,0 0 0,0 0 0,0 0 0,0 0 0,-1 0 0,1 0 0,0 0 0,0 0 0,0 0 0,0 0 0,-1 0 0,1-1 0,0 1 0,0 0 0,0 0 0,-1 0 0,1 1 0,0-1 0,0 0 0,0 0 0,-1 0 0,1 1 0,-1 1 1,1-1-1,0 1 0,-1 0 0,1-1 0,0 1 0,0 0 0,0-1 1,0 2-1,1 14 12,0 0 0,3 12-12,10 37 105,-6-31-10,26 108 257,2-15-48,5 1-37,4-1-38,0 1-36,2 2-29,-2-1-36,3 16-42,61 195 49,-73-219-35,-1 0 64,-3 0 87,-2 0 111,-19-76-276,-7-35-48,-4-11-39,0 0 0,0 0 1,0 0-1,0 0 0,0 0 1,0 0-1,0 0 0,0 0 1,0 0-1,0 0 0,0 0 1,0 0-1,0 0 0,0 0 1,0 0-1,1 0 0,-1 0 0,0 0 1,0 0-1,0 0 0,0 0 1,0 0-1,0 0 0,0 0 1,0 0-1,0-1 0,0 1 1,0 0-1,0 0 0,0 0 1,0 0-1,0 1 0,0-1 1,0 0-1,0 0 0,0 0 0,0 0 1,0 0-1,0 0 0,1 0 1,-1 0-1,0 0 0,0 0 1,0 0-1,0 0 0,0 0 1,0 0-1,0 0 0,0 0 1,0 0-1,0 0 0,0 0 1,0 0-1,0 0 0,0 0 1,0 0-1,0 0 0,0 0 0,0 0 1,0 0-1,0 0 0,0 0 1,1-6-101,-2-4-38,-2-16-117,-1 0 55,-4-13-20,0 1 65,-7-39-82,-9-46-57,-2-14 72,7 40 138,-7-12-32,-7-5 117,-55-180-250,36 96 14,8 25 45,-11-42-76,6 4-75,45 191 177,-6-13 165,4 17-20,-1 0 35,7 16-15,0 0 1,0 0-1,0 0 1,0 0 0,0 0-1,0 0 1,0 0 0,0-1-1,0 1 1,0 0-1,0 0 1,0 0 0,0 0-1,0 0 1,0 0 0,0-1-1,0 1 1,0 0-1,0 0 1,0 0 0,0 0-1,0 0 1,0 0 0,-1 0-1,1 0 1,0 0-1,0 0 1,0-1 0,0 1-1,0 0 1,0 0 0,0 0-1,-1 0 1,1 0-1,0 0 1,0 0 0,0 0-1,0 0 1,0 0 0,0 0-1,-1 0 1,1 0-1,0 0 1,0 0-1,-2 7 12,3 11 7,5 22 8,2 1 67,-1-2 37,16 70 326,-13-64-286,0 3-48,24 80 169,29 56 12,-13-37-105,-49-146-198,37 117 128,49 163 80,-62-196-106,-1 0 47,1 6-45,19 57-27,-25-85-16,-5-24 6,-6-20-81,1-2-42,-7-16 9,3-5 20,-5 4 18,5-9-66,-4 6 60,-1 0 0,0 1 0,1-1-1,-1 0 1,0 0 0,-1 1 0,1-3 14,-1 0-24,-5-60-216,-3 1 36,-13-63-112,-4-1 93,-2-1 58,10 47 75,-9-32-192,-23-56 282,-47-112-240,77 223 221,0 1-33,-50-127-217,38 107 182,26 62 75,-11-24-31,2 15-25,14 24 66,1 0 0,-1 0 0,0 0-1,1 1 1,-1-1 0,0 0-1,0 0 1,0 0 0,0 1 0,1-1-1,-1 1 1,0-1 0,0 0 0,0 1-1,-1 0 1,1-1 0,0 1 0,0-1 2,0 1 0,1 0-1,0 1 1,-1-1 0,1 0 0,0 0 0,-1 0 0,1 0 0,0 0 0,0 0 0,-1 0 0,1 0 0,0 1-1,-1-1 1,1 0 0,0 0 0,0 0 0,-1 1 0,1-1 0,0 0 0,0 0 0,0 1 0,-1-1-1,1 0 1,0 0 0,0 1 0,0-1 0,-1 1 0,1 1 0,-1 0 0,1-1 0,-1 1 0,1-1 0,0 1 1,0-1-1,0 1 0,0 0 0,1 18 2,1-1 1,1 1 0,1 3-3,10 37 57,-5-21 16,13 56 295,12 24-368,-5-37 106,0-1-37,4 11-27,15 50-24,-32-91-6,78 258 81,-40-101 31,-14-16 124,1 8 64,11 92 66,-48-266-345,17 161 152,-16-107-71,-4-55-64,-1 29 124,0 2-100,-3-61-154,-9-7 54,1 0 26,-2-6 0,1-1 0,-7-14 0,2 3 0,14 26-4,-34-64 16,22 32-39,12 27-11,1 1 0,0-1-1,0-1 39,2 5-20,-1 0 0,1 0 0,0 0 0,1 0-1,0-3 21,0 2-4,1 1-1,-1-1 1,1 1-1,1-1 1,-1 1-1,1 0 0,2-3 5,-1 2 1,1 0 1,0 0-1,0 0 0,0 0 0,1 1 0,0 0 0,1 0 0,-1 0 1,6-2-2,-10 6-2,0 0 1,0 0 0,0 0 0,0 0-1,1 1 1,-1-1 0,0 1 0,1-1 1,-1 1 11,1 0 0,-1 0 1,1 0-1,-1 0 1,1 0-1,-1 1 1,2-1-12,-2 1 12,-1-1 1,1 1 0,-1-1-1,1 1 1,-1-1-1,0 1 1,1 0-1,-1 0 1,0 0-1,0-1 1,1 1-1,-1 1-12,0-2 13,-1 1-1,1 0 1,0 0 0,-1 0-1,1 0 1,-1 0-1,1 0 1,-1 0-1,1 0 1,-1 0-1,0 1 1,1-1-1,-1 0 1,0 0-1,0 0 1,0 1-13,0-1 18,0 0 0,-1 0 0,1 0 0,-1 1 1,1-1-1,-1 0 0,1 0 0,-1 0 0,1 0 0,-1 0 0,0 0 1,0 0-1,0 0 0,1 0 0,-2 0-18,-18 16 278,5-6-81,1 1-80,-1 0-39,1-1-60,14-11-17,0 1 0,-1-1 0,1 1 0,-1-1 0,1 0 0,-1 1 0,1-1 0,-1 0 0,1 0 0,-1 1 0,1-1-1,-1 0 1,1 0 0,-1 0 0,1 0 0,-1 1 0,1-1 0,-1 0 0,0 0 0,1 0 0,-1 0 0,1 0 0,-1 0 0,1-1 0,-1 1 0,0 0 0,1 0-1,-1 0-3,1-1 1,0 1-1,-1 0 0,1-1 1,0 1-1,0 0 0,-1-1 1,1 1-1,0-1 1,0 1-1,0 0 0,0-1 1,0 1-1,0-1 0,0 1 1,-1-1-1,1 1 0,0 0 1,1-1-1,-1 1 0,0-1 1,0 1-1,0 0 0,0-1 1,0 1-1,0-1 0,0 1 1,1 0-1,-1-1 0,0 1 1,0-1-1,1 1 3,2-5-20,0 1 0,0-1 1,1 1-1,-1 0 0,1 0 0,0 0 0,0 1 0,2-1 20,11-8-1,7-4 38,-9 6-70,1 0-51,-13 9 63,14-9-78,-16 9 95,0 1 1,-1-1 0,1 0 0,0 0 0,-1 0 0,1 0 0,-1 0 0,1 0 0,-1 0 0,1 0 0,-1 0 3,1-3-4,0-1 1,-1 1 0,1 0 0,-1-1 0,0 1 0,-1-1 0,1 1 0,-1 0 0,0-1 0,0 1 0,0 0 0,-3-4 3,2 2 7,-1-1-1,-1 1 1,1 0-1,-1 0 1,0 1-1,-1-1 1,1 1 0,-4-3-7,-12-10-14,0 1 0,-1 1 0,-1 1 0,-7-3 14,14 10 7,0 0 0,-1 1 0,-3 0-7,8 3 15,0 1 0,0 0 1,-1 0-1,-11 0-15,22 3-8,0 0 1,-1-1-1,1 1 0,0 0 0,-1 0 0,1 0 1,0 1-1,0-1 0,-1 0 0,1 0 1,0 1-1,0-1 0,-1 1 0,1-1 0,0 1 1,0-1-1,0 1 0,0 0 0,-1-1 8,2 1-3,-1 0 0,0 0-1,0 0 1,1 0 0,-1 0 0,1 0-1,-1 1 1,1-1 0,-1 0-1,1 0 1,0 0 0,-1 0 0,1 0-1,0 1 1,0-1 0,0 0 3,0 6 0,1 0 0,0 0 0,0 0 0,1 0 0,0 0 0,0 0 0,0-3-2,9 29 2,9 14 0,5 13 0,-4-2 12,4 2 74,3-1 68,-15-37 63,7 10-217,-11-20 16,-9-12-16,0 0 1,0 0-1,0 0 1,0 0-1,0 0 1,1 0-1,-1 1 1,0-1-1,0 0 1,0 0-1,0 0 1,0 0-1,0 0 1,0 0-1,0 0 1,0 0-1,0 0 1,1 0-1,-1 0 1,0 0-1,0 0 1,0 0-1,0 0 1,0 0-1,0 0 1,0 0-1,0 0 1,1 0-1,-1 0 0,0 0 1,0 0-1,0 0 1,0 0-1,0 0 1,0 0-1,0 0 1,1 0-1,-1 0 1,0 0-1,0 0 1,0 0-1,0 0 1,0 0-1,0 0 1,0 0-1,0 0 1,0 0-1,0 0 1,1-1-1,-1 1 1,0 0-1,0 0 1,0 0-1,2-4-15,-1-2-20,0 0 1,0 0 0,-1 0 0,0-4 34,-2-28-64,1 29 57,-4-44-125,-1 11-100,-2 1 0,-2-2 232,-2 6-77,-1 1 78,11 33-2,1-1 0,-1 1 0,0-1 0,0 1 0,-3-3 1,5 5 2,-1 0-1,0 0 0,0 0 0,0 0 1,0 1-1,0-1 0,0 0 0,0 1 0,0-1 1,-1 0-2,1 1 4,1 0-1,-1 0 1,0 0 0,0-1 0,0 1 0,1 0-1,-1 0 1,0 0 0,0 0 0,0 0 0,1 0 0,-1 0-1,0 1 1,0-1 0,0 0 0,0 1-4,-3 0 29,0 1 1,0 1-1,0-1 1,0 0 0,-2 3-30,-8 5 60,-16 10-4,-45 33 5,52-37-23,15-10-49,-1-1 0,0 0 0,0 0 0,0-1 0,-1 0 0,-2 0 11,3-1-25,-1-1 0,0 0 0,-10 1 25,11-2-29,1 0 0,0-1 0,-1-1 0,1 1 0,-1-1 0,-3-1 29,-18-7-135,24 6 92,1 0-1,-1 0 0,1 0 1,0 0 43,-8-7-145,0 0 1,1-1-1,-9-10 145,-34-42-443,46 51 376,-41-49-157,1-2 41,-92-131-258,102 139 395,-20-25 41,0 1 12,21 25-33,-49-69-18,6 9-34,-13-32 78,78 119-2,-2-3-19,1 0 0,2-2 1,-8-22 20,17 34 12,-6-8 97,4 8-48,3 6-66,1 3-44,1-1-53,-7-22 161,1 12 59,0 4 56,-1 2 89,8 14-245,1 1 1,-1-1-1,0 0 1,1 1-1,-1-1 1,0 1 0,-1-1-19,2 1 16,0 0 0,0 1 1,0-1-1,-1 1 1,1-1-1,0 1 0,0 0 1,0-1-1,-1 1 1,1 0-1,0 0 0,-1 0 1,1 0-1,0 0 1,-1 0-1,0 0-16,0 1 21,0-1 0,0 1 0,1 0 1,-1-1-1,0 1 0,1 0 0,-1 0 0,1 0 1,-1 1-1,1-1 0,-1 0 0,1 0 0,0 1 1,0-1-1,-1 1 0,1-1 0,0 1 0,1-1 1,-1 1-1,0 0 0,0 0-21,-3 7 96,0 1 0,1 1 0,-1 1-96,-3 32 248,6-7 213,1 16-461,1-11 235,-1-4 102,4 17-337,1-24 59,2-2-55,3 0 19,-2 0 40,1 7 239,3 24-302,-7-19 76,-2-1-49,1 0 51,-1-9 33,0 0 57,6 15-180,-1-2-30,-7-36 53,0 1 0,2-1 0,-1 2-11,0-4 15,0 0 0,-1 0-1,1 0 1,-2 1 0,1 0-15,-1 1 64,1 0 0,0 0 1,1 0-1,0 2-64,1 1 34,-1 0-42,4 18-5,2 2 86,5 26 139,-8-26-120,1 0-44,2 6-34,4 18-46,6 30-9,-13-57 64,0 1 33,0-5 5,1 1 0,4 6-61,35 85 74,-28-76-57,-11-27 12,1 0-1,0-1 1,3 4-29,-1-2 5,30 41 55,24 26-103,-24-31 52,-31-40-9,15 20 41,-14-18 24,-1 1 0,5 10-65,-2 0-65,2 5 31,2 0 0,11 15 34,-22-37 2,11 14 51,19 24 149,-23-31-174,1 0-41,3 3-141,-3-2 98,8 2 49,-18-14 8,1-1-1,-1 0 1,1 0 0,-1 0 0,1 0 0,-1 0 0,1 0 0,2 0-1,16-1-30,-14 0 23,-1-2-1,1 1 1,-1 0 0,1-1-1,0 0 8,-1-1 4,0 1-1,-1-1 0,1 0 1,4-3-4,-3 1 20,0 0 0,-1-1 0,3-2-20,16-21 107,-13 14-35,1 2-82,2-1-68,22-16-179,-23 20 206,-3 3 47,1 0 42,-1 0 50,0 0 60,35-15 82,-22 10-155,-1 0-44,-7 3 61,0 1-46,35-14-40,-27 12-7,2 1 91,18-3-90,-13 5 13,-18 3 17,0 0 0,0 0 0,0-1 0,10-7-30,16-5 29,-12 7-36,11-8 59,11-4-1,-14 10-115,-15 5 16,0 0 36,4-2 67,17-9-55,-14 4-11,-14 7 59,0 0 62,-1-1 57,-7 5-130,0 0 0,1 0-1,-1 0 1,2 0-37,10-5 29,17-4 13,-4 1 23,-10 2 34,0 2-44,-14 5-54,0 1 0,-1 0 0,1 0 0,0 0 0,0 1 0,2-1-1,-4 1 34,2-2-40,4-1-27,-8 3 32,1-1 0,-1 1 1,1 0-1,-1-1 0,1 1 0,-1-1 1,1 0-1,-1 0 0,2-1 1,-2 1 0,0 0 0,1 0 1,-1 0-1,0 1 0,1-1 0,-1 1 0,1-1 0,-1 1 0,2 0 0,2-1 24,-1-1 39,3-2 221,-8 4-267,-2 2 72,-5 3-54,-6 5-11,-5 7 71,-8 6 52,6-9-119,6-7-69,0 0 39,-14 6 83,14-7 38,0 0-1,0 2 1,-10 6-119,-2 7 48,17-10-41,-1-2 1,-1 1-1,1-1 0,-2-1 0,1 1 0,-13 5-7,-13 4 52,-20 7-18,-2 2 61,17-9 17,0-2-53,-44 8-55,-91 12-134,168-35 128,-21 7 28,-16 10-72,1 5 24,18-8 91,8-4-30,11-7-68,1-1 0,1 2 0,-7 4 29,-3 3 10,-20 13 110,23-16-122,11-8-10,-1 1 1,1 0-1,0-1 1,0 1-1,0 0 1,1 0-1,-1 1 1,0-1-1,1 0 1,0 0-1,-1 1 1,1-1-1,0 1 1,0 0 11,0 1-9,-1-1 0,1 0 0,-1 1 1,0-1-1,0 0 0,-2 2 9,0-2-1,-1 0-51,-2 1-28,6-3 21,1-1 17,0 0 90,0 0 37,0 0-10,0 0-22,0 0-138,0 0-11,0 0 32,0 0 42,2 0 54,1 0-32,-4 0-1,30 0-46,-5-1 66,-20 1-31,0-1-1,1 0 1,-1 1 0,0-1 0,0-1 0,0 1-1,0-1 1,0 1 0,2-2 12,9-6-7,-4 3 47,-8 4-24,17-10 40,-16 9-61,0 0 0,0 0 0,0-1 0,0 1 1,1-3 4,2-2-42,0 1 1,8-6 41,19-12-17,39-17 27,-56 33-27,16-8 92,16-7-92,11-4-46,-20 6 105,31-17-89,-57 32 52,1 0 0,4 0-5,2-2 26,6-7-136,-4 3 24,-6 5 107,0-1 55,-1-2-36,-2 2-40,0 1-36,-1 4 14,-11 4 24,0-1-1,1 0 1,-1 0 0,1 0-1,-1 0 1,0-1-1,0 1 1,0 0 0,0-1-1,1 0-1,2-2 7,-1 1 0,0-1 0,1 1 0,5-2-7,10-3-54,-6 4 52,6-4 43,6-3 10,36-11-40,-44 12 10,6-10-32,-6 4 6,-11 11 152,0 0-78,3-3-74,15-9-197,-17 12 186,0 0 66,-2 0-13,-1 1-10,1 3-22,-6 1-4,1 0-1,-1 0 0,1 0 0,-1 0 0,1 0 0,-1 0 1,0-1-1,1 1 0,-1 0 0,1 0 0,-1 0 1,1 0-1,-1-1 0,0 1 0,1 0 0,-1 0 1,1-1-1,-1 1 0,0 0 0,1-1 0,-1 1 0,0 0 1,0-1-1,1 1 0,-1-1 0,0 1 0,0 0 1,1-1-1,-1 0 5,1 0 43,-1 1 0,0 0 16,0 0-75,1-2-11,4-6-112,-3 6 120,-1 2 35,0-1 16,-1 1-53,0 0 0,0 0 59,0 0-6,0 0 1,0 0 4,0 0-68,0 0-38,0 0 80,0-1 22,2 0-32,1 1-20,-2-3 33,-1-1 38,-1-6-357,-3 3 95,4 6 198,-3-6-96,1 3 9,1 1-40,-2 1-49,0 0-81,2 0 62,-1 1-35,-1-1-326,0-1-101,1 1-74,-9-7-2133,9 7 2103,0 1-77,-1-1-245,-2-1-629,5 3 1715</inkml:trace>
  <inkml:trace contextRef="#ctx0" brushRef="#br0" timeOffset="-2453.4">18818 520 2816,'0'1'437,"1"0"-39,1-1-37,-1 1-36,3 0 224,0 1-120,1-1-107,0 0-91,1 1-77,0-1-61,5 1-38,15 2-52,-19-3 64,0 0 77,107 12 256,11 2 53,-42-4-185,20 6-25,-52-7-177,0 1-46,210 61 142,-205-54-83,-1 0 43,-32-9-149,-8-2 55,0 1 1,7 4-29,-5-1-30,1 2-84,-10-7 15,1 1-35,-6-4-109,1 0-65,0 1-126,2 0-287</inkml:trace>
  <inkml:trace contextRef="#ctx0" brushRef="#br0" timeOffset="-134864.98">8667 2752 6144,'-5'-5'336,"1"1"67,1 1-1,-2-1 1,1 1-1,-3-3-402,-7 1 717,6 3-410,0 3-45,-5 2-224,12-3-38,-1 1-1,1 0 1,0-1-1,0 1 0,0 0 1,0-1-1,0 1 1,0 0-1,0 0 1,0 0-1,0 1 1,-8 15 0,4-1 48,1 2 32,1 1 0,-1 7-80,-1 47 266,3 82 170,10 4-53,25 160 278,-17-174-381,6 56 42,15 153 258,-16-118-228,-9-101-190,5 65 128,3 15-25,-9-71-183,-2-23-105,-1 2-108,-7-84 22,-1-14-38,0-10-13,-1-8-16,0-7 90,-4-13 40,5 13 45,-10-40 69,-3-25-68,-3-14 17,-12-36 15,-12-24 11,-14-102-97,28 93 31,10 47 58,8 51 7,0-1 48,0-1-37,-25-200 31,24 174 5,1 0 88,3 23 21,0 0 73,1 1 87,1 1 98,0 13-157,0 1 26,3 14-171,0 5-93,2 0-84,0 17-59,1 8-7,11 32-63,10 32 53,37 130-52,10 91 151,-49-184 4,-2-1 42,4 28 28,10 51 1,-15-68-64,19 190 106,-28-157-95,-10-130-102,-2-17 31,-1-5-4,-4-25-77,1-4 54,3 14 48,-18-124-13,5 32 9,3 34-34,-19-84-30,-26-139 11,3-11 79,37 200 21,0-4 44,-5-36 96,-2 0 108,11 76-85,-1 1 34,-1 2 37,-2 3 39,12 54-337,6 14 48,0 0 0,0 0 0,0 0 0,0 0 0,-1 0 0,1 0 0,0 0 0,0 0 0,0 0 0,0 0 1,0 0-1,0 1 0,-1-1 0,1 0 0,0 0 0,0 0 0,0 0 0,0 0 0,0 0 0,0 0 0,0 0 1,-1 0-1,1 0 0,0 0 0,0 0 0,0 1 0,0-1 0,0 0 0,0 0 0,0 0 0,0 0 0,0 0 1,0 0-1,0 0 0,0 1 0,0-1 0,0 0 0,-1 0 0,1 0 0,0 0 0,0 0 0,0 0 0,1 1 1,-1-1-1,0 0 0,0 0 1,-4 24-79,4-22 68,0 48-107,6 72 49,13 117 72,24 126 46,8 86 0,-48-417-37,10 114 61,-6-49 57,-4-18 72,-2-40-59,0-1 33,-1 24 75,0-55-206,0-4-18,0-1 0,0 0 0,0 1 1,-1-1-1,0 3-27,1-6 2,0-1 0,-1 1 0,1 0-1,0 0 1,-1-1 0,1 1 0,0 0 0,-1-1 0,1 1 0,-1 0 0,0-1 0,1 1 0,-1-1-2,0 1-2,1-1-1,-1 1 1,0-1 0,1 0 0,-1 0 0,0 1-1,0-1 1,1 0 0,-1 0 0,0 0 0,0 0-1,1 0 1,-1 0 0,0 0 0,0 0-1,0 0 3,-1 0-12,0 0 0,0-1-1,0 1 1,1-1-1,-1 1 1,0-1 0,0 0-1,0 0 1,1 0-1,-1 0 1,0 0 0,1 0-1,-1 0 1,1 0-1,0 0 1,-1-1 12,-2-3-33,0 1 0,0-1 0,1 0 1,0 0-1,-1-2 33,-6-13-84,1 0 0,0-4 84,-28-88-163,0-26 30,-38-227-11,35 157 85,12 73 106,-34-186-94,43 222 71,1 0 54,6 29 22,-1 0 46,1 0 52,1 0 61,-7-40 515,12 65-520,3 26-178,2 15-59,-1-16 58,1 8-44,1 12-31,0 0 0,0 0-1,0 0 1,0-1 0,0 1-1,0 0 1,0 0 0,0 0 0,0 0-1,0 0 1,0 0 0,0 0 0,0 0-1,1-1 1,-1 1 0,0 0-1,0 0 1,0 0 0,0 0 0,0 0-1,0 0 1,0 0 0,0 0 0,0 0-1,0 0 1,0-1 0,0 1-1,0 0 1,1 0 0,-1 0 0,0 0-1,0 0 1,0 0 0,0 0 0,0 0-1,0 0 1,0 0 0,1 0-1,-1 0 1,0 0 0,0 0 0,0 0-1,0 0 1,0 0 0,0 0 0,0 0-1,1 0 1,-1 0 0,0 0-1,0 0 1,0 0 0,7 8-34,-1 3 20,-1 1 0,0 0-1,0 1 15,28 89-26,10 41 20,109 431 6,-114-408 37,-3-15 51,15 75 104,18 152 158,-64-345-108,-1-1 0,-2 7-242,-3 1 151,1-33-137,-3 19 1,-1-17-74,5-8 51,0-1 0,-1 0 0,1 1 0,0-1 0,-1 0 0,1 1 0,-1-1 0,1 0 0,-1 0 0,1 1 0,0-1 0,-1 0 0,1 0 0,-1 0 0,1 0 0,-1 1 0,0-1 8,-5-2-142,5 2 112,0-1 1,0 0-1,0 0 0,0 0 0,0 0 0,0 0 0,0 0 1,0 0-1,0-1 30,-11-17-255,2-3 64,-1-7 25,-4-18-1,-60-259-169,39 117 168,15 65 128,-48-344 134,47 270-87,12 91-67,3 20-29,2 32 23,-5-49-17,7 48 109,0 6 57,2 30-32,0 10-22,-1-41 151,2 25-91,0 24-84,1-1-1,-1 1 1,0 0-1,1-1 0,0 1 1,-1 0-1,1-1 0,1 0-4,-2 3 0,0 0 0,0 0 0,0-1 0,0 1 0,0 0 0,1 0-1,-1-1 1,0 1 0,0 0 0,0 0 0,1 0 0,-1-1 0,0 1-1,0 0 1,0 0 0,1 0 0,-1 0 0,0 0 0,1 0 0,-1-1-1,0 1 1,0 0 0,1 0 0,-1 0 0,0 0 0,1 0 0,-1 0-1,0 0 1,0 0 0,1 0 0,-1 0 0,0 0 0,1 0 0,-1 0-1,0 1 1,0-1 0,1 0 0,1 2-2,0-1 0,0 1 0,0 0 0,0 0 0,0 1 0,-1-1 0,1 0 0,-1 1 0,1-1 0,-1 1 0,0-1 0,1 2 2,10 30-32,7 25 32,20 92 48,4 52 37,103 524 123,-115-565-144,-17-81 16,-1 1 34,-1-1 34,-1-1 34,-1 0 35,-1-2 34,2 55 760,-5 39-1011,-7-73 249,-1-49-168,-1-1-35,3-45-45,-3 32-24,-1-9-78,3-25 78,1 0 0,-1-1 1,1 1-1,-1-1 0,0 1 0,0-1 0,0 1 0,0-1 1,-1 2 22,2-3-18,-1 1 1,0-1-1,1 1 1,-1-1-1,0 1 1,1-1-1,-1 1 1,0-1 0,0 0-1,1 1 1,-1-1-1,0 0 1,0 0-1,0 1 1,0-1 17,0 0-37,-1 0 1,0 0 0,1-1-1,-1 1 1,0 0-1,1-1 1,-1 1-1,0-1 1,1 1-1,-1-1 1,1 0-1,-1 1 1,1-1-1,0 0 1,-1 0-1,0-1 37,-10-8-223,1-1 34,-7-16-108,6 4 114,-5-15-50,-3-11 21,0-8 40,-22-83-68,4-21 84,35 144 141,-64-305-211,13-9 52,28 105 137,4 22 58,13 47 18,8 146-35,-1-36 21,-1-88 19,6 69-66,5-2-46,-2 39-42,0 6-47,-6 22 138,0-1 1,0 1-1,1 0 0,-1-1 0,1 1 1,0 0-1,-1 0 0,1-1 0,0 1 0,0 0 1,0 0-1,0 0 0,0 0 0,0 0 1,0 0-1,0 0 0,1-1 19,-1 2-4,-1 0 0,0 0 0,1 0 0,-1 0 0,0 0 0,1 0 0,-1 0 0,1 0 0,-1 0 0,0 0 0,1 1 1,-1-1-1,1 0 0,-1 0 0,0 0 0,1 0 0,-1 1 0,0-1 0,1 0 0,-1 0 0,0 0 0,0 1 0,1-1 0,-1 1 4,10 14-18,0 12 47,1 13 44,3 14 46,0 14 44,18 112 205,-17-83-267,0 10-52,-12-86-44,54 324 20,10 78 72,-39-189-27,-8-29 58,-14-115 2,-4-9 49,-1-36-74,-1 0 39,-1 97 445,-2-82-359,0 0-63,-2 0-106,5-60-61,-2 26-69,-1-7-59,-1-9-46,-3-3-63,7-6 224,0-1 0,0 0 0,-1 0 0,1 0 0,0 0 0,-1 1 0,1-1 0,0 0 0,-1 0 0,1 0 0,0 0 0,-1 0 1,1 0-1,0 0 0,-1 0 0,1 0 0,-1 0 0,1 0 0,0 0 0,-1 0 0,1 0 0,0 0 0,-1-1 13,0 1-30,1 0 0,-1-1 0,0 0 1,0 1-1,0-1 0,1 1 0,-1-1 0,0 0 1,1 0-1,-1 1 0,0-1 0,1 0 30,-14-25-392,3-5 81,3 4 105,-3-18-57,10 41 240,-25-127-462,-6-41 64,-3-41 42,6 6 105,3-5 47,4-1 50,4 5 55,2-17 11,7 75 70,4 25 45,1 0 50,1 21 38,3 1 51,0 0 58,2 1 65,4-66 129,-2 90-207,0 39-109,1 11-55,-4 25-26,0-1-1,0 1 0,0 0 0,0 0 0,1 0 1,0 0-1,0 0 3,-2 2-1,0 1 0,1-1 0,-1 0 1,0 1-1,1-1 0,-1 1 0,1-1 0,-1 1 0,1-1 1,-1 1-1,1-1 0,0 1 0,-1-1 0,1 1 1,0-1-1,-1 1 0,1 0 0,0 0 0,-1-1 0,1 1 1,0 0-1,0 0 0,-1 0 0,1 0 0,0-1 1,0 1-1,-1 0 0,1 0 0,0 1 0,0-1 0,-1 0 1,1 0-1,0 0 0,0 0 0,-1 1 0,1-1 1,0 0-1,-1 0 0,2 1 1,2 3 1,-1 0 0,1-1 0,-1 2 0,0-1 0,0 0 0,0 0 0,-1 1 0,1 0 0,-1-1 0,0 1 0,-1 0-1,16 41 96,5 27-96,20 84 158,-7-23-85,46 183 39,-33-126 30,13 66 149,-24-90-129,-14-57-72,0-2 37,34 166 248,-35-157-242,-1-11-94,-12-61-60,1 3-99,-5-25 5,0 0-46,-5-24-2,0 0 43,0-2-17,0 0 95,1-8 8,-2 7-19,-3-43-112,-1 0 35,-4-25-15,0 0 38,-14-106-130,1-13 18,-1 27 75,-3-1 63,-27-191 18,31 178 90,18 142-1,-3-19 39,-8-68 190,9 75-114,-9-87 256,10 50-204,4 52-50,3-12-143,3 9 11,4 4-69,-9 30 51,1 1 1,-1-1-1,1 1 1,0-1-1,-1 1 1,1-1-1,0 1 1,0 0-1,0-1 1,0 1-1,0 0 1,1-1-1,-1 1 1,0 0-1,1 0 1,-1 0-1,1 0 1,0 0 6,-1 1-3,0 0 1,0 0 0,1 0 0,-1 0 0,0 0 0,0 0 0,0 0 0,1 0 0,-1 1 0,0-1 0,0 0 0,0 1 0,1-1 0,-1 1 0,0-1 0,0 1 0,0-1 0,0 1 0,0 0-1,0 0 1,0-1 0,-1 1 0,1 0 0,0 0 0,0 0 0,0 0 2,4 6 2,1-1 0,-2 1 0,1 0-1,-1 1 1,0-1 0,1 4-2,9 25-16,9 32 16,11 55 1,12 69 63,0 0 20,-19-89-46,88 380 31,-102-416-75,0 0 40,13 70 129,42 274 616,-67-403-772,2 15-5,-1-1-40,-2-8-20,-1-1-36,1-12 85,0 0 0,0-1-1,0 1 1,0-1 0,0 1 0,0 0 0,0-1-1,0 1 1,-1-1 0,1 1 0,0-1 0,0 1-1,-1 0 1,1-1 0,0 1 0,-1-1-1,1 0 1,-1 1 0,1-1 0,0 1 0,-1-1-1,1 1 1,-1-1 0,1 0 0,-1 1-1,0-1 1,1 0 0,-1 0 0,0 1 9,0-1-16,0 0 0,-1 0 0,1-1 0,0 1 0,0 0 0,-1 0 0,1-1 0,0 1 0,0 0 0,0-1 0,-1 0 0,1 1 0,0-1 1,-1 0 15,-1-1-37,-1-1 1,0 0 0,1 0 0,-3-2 36,-12-16-105,7 3-63,-7-12 168,16 26-14,-16-32-126,1 0 1,2-1-1,2-1 140,-30-113-358,30 98 244,-33-116-185,20 78 185,2-1 38,-1-2 38,3 0 42,16 70-5,-23-103 74,-1-3 103,-52-264 558,76 362-758,3 5-48,3 24 55,-1 1 0,1-1 0,0 1 0,0-1 0,1 1 0,-1-1 0,0 1 0,1-1 0,0 1 0,0-1 0,0 0 17,-1 2-3,0 1 1,1 0 0,-1 0-1,0-1 1,0 1-1,0 0 1,0 0-1,1 0 1,-1-1-1,0 1 1,0 0 0,1 0-1,-1 0 1,0 0-1,0-1 1,1 1-1,-1 0 1,0 0-1,1 0 1,-1 0 0,0 0-1,0 0 1,1 0-1,-1 0 1,0 0-1,1 0 1,-1 0 2,1 0-3,-1 0 0,1 1 1,-1-1-1,1 0 0,-1 1 1,1-1-1,-1 0 0,1 1 1,-1-1-1,1 0 0,-1 1 0,1-1 1,-1 1-1,0-1 0,1 1 1,-1-1-1,1 1 3,2 7-10,0 0 1,0 1-1,0-1 0,-1 0 1,0 5 9,15 85 48,3 39 48,-2 38 37,-4-2-3,16 233 86,-20-260-93,-1-24 26,-1 0 58,0-1 71,0 0 86,1 11-37,-3-45-146,0-14-81,0-1-67,-1-5-82,-1-33-60,-2-18-38,1-5-197,-1-9 19,-1-6 57,-1-5 96,0-23-53,-2 1 74,-1-6 35,-3-19 6,1 1-14,-8-78-169,-2-35 0,2 13 85,1-2 41,2 0 52,1-2 63,2 1 75,1 0 86,3 1 98,2 1 108,1 4 21,0 134-288,0-50 107,2 3-74,1 1-98,1 32-36,0 0-33,5-11-58,-9 42 140,1-1 0,-1 1 0,0 0 0,1-1 1,0 1-1,-1 0 0,1 0 0,-1-1 0,1 1 1,0 0-1,0 0 0,0 0 0,0 0 1,0-1 3,0 2 0,-1 0 1,0 0 0,0 0 0,0 0-1,1 0 1,-1 0 0,0 0 0,0 1-1,1-1 1,-1 0 0,0 0 0,0 0-1,0 0 1,1 0 0,-1 0 0,0 0-1,0 0 1,0 0 0,1 1 0,-1-1-1,0 0 1,0 0 0,0 0 0,0 0-1,0 0 1,1 1 0,-1-1 0,0 0-1,0 0 1,0 0 0,0 1-1,6 14 62,2 19 88,-2 0 1,-1 12-151,-1-11 61,15 128 115,5 86 38,10 104 70,-2-125-46,-19-145-135,27 167 229,-17-87-164,-18-129-143,9 40 98,-8-49-122,0 2-61,1-1-88,-7-26 67,0-1 36,-2-15-16,-11-31-77,-8-36-60,3-8 58,3-2 46,-24-188-66,27 188 91,-12-99 29,16 127 59,1 0 32,2 10 26,-1 1 37,1 0 44,0 1 49,2 3 156,2-41-363,1 85 2,0 0 1,1 0 0,0 0-1,1-4-2,-1 9-1,-1 0-1,0 1 0,0-1 0,1 0 0,-1 1 0,0-1 0,1 0 0,-1 1 0,1-1 0,-1 1 0,1-1 0,-1 1 0,1-1 0,-1 1 0,1-1 2,-1 1-1,0 0 0,1 0-1,-1 0 1,0 0 0,0 0-1,1 0 1,-1 0 0,0 0 0,1 0-1,-1 0 1,0 0 0,0 0-1,1 0 1,-1 0 0,0 0 0,0 0-1,1 0 1,-1 0 0,0 0-1,1 0 1,-1 1 0,0-1 0,0 0-1,1 0 1,-1 0 0,0 0 1,2 2-6,0 1 1,1-1-1,-2 0 1,1 1-1,0-1 1,0 1-1,0 1 6,12 21 15,-2 1 0,0 3-15,21 59 82,-29-78-71,45 136 101,5 41-32,-6-9-15,67 326-88,-72-289 77,-8-31 31,5-22-9,-19-78 6,-10-42-4,-2 0 36,1 14 108,-3 0 97,-4-34-255,0 11-41,-3-17-61,-1-1-38,-1-8-51,2-7 124,0 0 0,0 0-1,-1 0 1,1 0-1,0 0 1,0 0-1,0 0 1,0 0 0,0 0-1,0 0 1,0 0-1,-1 0 1,1 0 0,0 0-1,0 0 1,0 0-1,0 0 1,0 0-1,0 0 1,0 0 0,-1 0-1,1 0 1,0 0-1,0 0 1,0 0-1,0 0 1,0 0 0,0 0-1,0 0 1,-1 0-1,1 0 1,0 0-1,0 0 1,0 0 0,0 0-1,0 0 1,0 0-1,0-1 1,0 1-1,0 0 1,0 0 0,0 0-1,-1 0 1,1 0 3,-8-11-156,-1-4 41,-1-5 16,-4-12-1,5 8 5,-3-12 95,-10-59-87,14 61 56,-93-504-494,83 422 452,2 0 42,-32-291-37,31 202 88,7 1 49,7 77 22,4 8 37,5-85 192,5 43-11,-5 81-125,-1 34-107,3-2-75,1 8-89,-7 35 56,-1 0-1,1 0 1,0 0-1,1 0 1,-1 0 0,1 0-1,0 1 1,0-1-1,3-2 32,-5 7-6,0-1-1,-1 0 1,1 1-1,0-1 1,0 1-1,0-1 0,0 1 1,0-1-1,0 1 1,0-1-1,0 1 0,0 0 1,0 0-1,0-1 1,0 1-1,0 0 7,0 0-5,0 0 0,1 1 0,-1-1 0,0 0 0,0 0 0,0 1 0,1-1 0,-1 0 0,0 1 0,0-1 0,0 1 0,0 0 0,1 0 5,2 2-4,0 1 0,0-1 1,0 1-1,-1 0 0,1 0 0,-1 1 1,0-1-1,-1 1 0,1-1 0,0 4 4,10 20 30,-2 1-1,4 19-29,27 113 107,17 159 20,-30-96-27,-5 89-100,-22-84 71,-3-165-46,0-2 35,0-2 33,-1-1 35,1 0 34,-2 0 35,0 0 35,0 2 34,-2-4-70,1-2-54,-4 8-27,-7 36-13,10-74-96,-2-1-37,-2-2-63,-3-3-86,12-18 164,-1 0-1,1 0 1,-1-1-1,0 1 1,1 0-1,-1 0 1,0-1-1,0 1 1,1 0-1,-1-1 1,0 1-1,0-1 1,0 1-1,0-1 1,0 0 0,0 1-1,0-1 1,0 0-1,0 1 1,0-1-1,0 0 1,0 0-1,0 0 1,0 0-1,0 0 1,0 0 16,-1-1-35,1 0 0,-1 1 1,0-1-1,1 0 0,-1 0 0,0 0 1,1-1-1,-1 1 0,1 0 0,0 0 1,-1-1-1,1 1 0,-1-2 35,-12-16-254,2-1 57,-3-14-15,2-4 70,-5-23-3,2-3 39,-10-66-16,11 25 85,-3-51 25,1-58 43,2-108-83,9 141-17,4 131 9,1 0 36,-1-48 71,1-17 134,1-52 224,1 232-298,4 38-11,1 50 26,-3-51-50,6 216 149,-5-104-30,-3-80-38,-2 0 36,-1-1 42,-2-1 51,1-58-117,-2 57 195,-3 1 80,3-83-264,0-18-137,1-12-63,-1 0-48,-1-1-55,-2-1-62,8-16 173,0-1 1,0 1-1,0-1 1,0 1-1,0-1 0,-1 0 1,1 1-1,0-1 1,0 1-1,0-1 0,-1 1 1,1-1-1,0 0 1,-1 1-1,1-1 0,-1 0 1,1 1-1,0-1 1,-1 0-1,1 1 0,-1-1 1,1 0-1,-1 0 1,1 0-1,-1 1 0,1-1 1,-1 0-1,1 0 1,-1 0-1,1 0 0,-1 0 1,1 0 15,-1 0-37,0-1 0,0 0 1,0 0-1,0 0 0,0 0 1,0 0-1,0 0 0,0 0 0,0 0 1,1 0-1,-1 0 0,0 0 0,1-1 1,-1 1 36,-9-20-262,2 0 41,-5-25-116,5 7 141,-2-21-24,7 43 165,-32-237-457,28 189 440,3 1 62,0 0 83,3 1 101,1 45-128,1 0-1,0 0-45,3 6 22,-3 12-22,-1 0 0,0 0 1,0-1-1,0 1 0,0 0 1,0 0-1,0 0 0,1 0 1,-1 0-1,0 0 0,0-1 1,0 1-1,0 0 0,1 0 1,-1 0-1,0 0 0,0 0 0,0 0 1,0 0-1,1 0 0,-1 0 1,0 0-1,0 0 0,0 0 1,1 0-1,-1 0 0,0 0 1,0 0-1,0 0 0,1 0 1,-1 0-1,1 1 2,0 0 0,0-1 1,1 1-1,-1 0 0,0 0 0,0 0 1,-1 1-1,1-1 0,0 0 0,0 0 1,0 0-1,0 1-2,10 20 94,-1 0 1,-2 1 0,0-1-1,3 16-94,13 60 192,18 135 160,-37-201-293,18 142 297,3 90 301,-6 29 238,-16-232-754,-1 1-51,-2-23-161,-1-15-9,0-3-40,0-1-74,0-3-50,0 1-87,-2-6-209,2-11 535,0-1 1,0 0-1,0 0 1,0 0-1,0 0 1,0 0-1,0 0 1,0 0 0,0 0-1,0 0 1,0 0-1,0 0 1,0 0-1,0 0 1,0 0-1,0 0 1,0 0 0,0 0-1,0 0 1,0 0-1,0 0 1,0 0-1,0 0 1,0 0-1,0 0 1,0 0 0,0 0-1,0 0 1,0 0-1,-1 0 1,1 0-1,0 0 1,0 0-1,0 0 1,0 0 0,0 0-1,0 0 1,0 0-1,0 0 1,0 0-1,0 0 1,0 0-1,0 0 1,0 0-1,0 0 1,0 0 0,0 0-1,0 0 1,0 0-1,0 0 1,0 0-1,0 0 1,0 0-1,0 0 1,0 0 0,0 0-1,0 0 1,0 0-1,0-1 1,0 1-1,0 0 1,0 0-1,0 0 1,0 0 0,0 0-1,0 0 1,0 0-1,0 0 1,0 0-1,0 0 5,-3-9-348,-1-8 61,0-3 47,-3-26-130,5 32 285,-12-67-247,-3-1 37,-3-2 53,-1 0 64,5 21 96,1 0 51,1 0 57,1 1 63,4 9 167,9 45-118,1 4-38,-1 4-96,1 0-1,-1 0 0,0 0 0,0 0 1,0-1-1,0 1 0,1 0 1,-1 0-1,0 0 0,0 0 0,0 0 1,0 1-1,1-1 0,-1 0 1,0 0-1,0 0 0,0 0 0,0 0 1,0 0-1,1 0 0,-1 0 1,0 0-1,0 0 0,0 0 0,0 0 1,0 0-1,0 1 0,1-1 1,-1 0-1,0 0 0,0 0 1,0 0-1,0 0 0,0 0 0,0 1 1,0-1-1,0 0 0,0 0-3,3 3 36,-1 1 1,0-1-1,-1 1 0,1-1 0,0 3-36,8 28 132,-2 0-45,5 39-13,0 76-47,-7 19-4,-7-58 45,-5-16 51,-5 2 76,-4 0 13,-2 4 73,-4 21 131,-12 56 298,-3 4-70,27-143-535,0 0-36,-1 4-49,0 0-75,-1 0-92,-1-1-106,7-24 80,0 3-69,-2-1-68,-1-1-96,4-10 159,-2-2-34,1-1-33,0-3 53,0-3 44,1-2 35,-2-5-59,-2-6-80,-9-23-69,2-1 72,1-2 63,1 0 51,-5-27-42,-7-33-28,9 35 89,-20-99-139,10 1 116,7-2 122,6-2 123,13 162-33,-2-26 35,3 3 42,4 1 62,-3 23-98,-1 1 0,1-1-1,0 1 1,-1-1 0,4-2-45,-4 5 25,0-1 0,0 1 0,0 0 0,0-1 0,1 1 0,-1 0 0,1 0 0,-1 0 1,1 0-1,-1 0 0,1 0 0,0-1-25,-1 2 11,0 0 0,-1 0 0,1 0-1,0 0 1,-1 0 0,1 0 0,0 0 0,-1 0 0,1 0 0,-1 0 0,1 0 0,0 1-1,-1-1 1,1 0 0,0 0 0,-1 0 0,1 1 0,-1-1 0,1 0 0,-1 1 0,1-1-1,-1 0 1,1 1 0,-1-1 0,1 1 0,-1-1 0,1 1 0,-1-1 0,0 1 0,1-1-1,-1 1 1,0-1 0,0 1 0,1 0 0,-1-1 0,0 1-11,8 20 162,-3 5-56,-3 29 47,-3-9 102,-4 14-255,-11 49 371,-6 0 86,-2-4 56,18-81-392,-2 13 75,0-1-45,-1 0-69,-2-2-89,-2 1-111,4-18-86,0-4-77,9-12 258,-1-1 0,1 1-1,0-1 1,-1 1 0,1-1 0,0 1 0,-1-1-1,1 1 1,-1-1 0,1 1 0,-1-1 0,1 0-1,-1 1 1,1-1 0,-1 0 0,1 1-1,-1-1 1,0 0 0,1 0 0,-1 0 0,0 1-1,1-1 1,-1 0 0,1 0 0,-1 0 0,0 0-1,1 0 1,-1 0 0,0 0 0,1 0-1,-1-1 1,0 1 0,1 0 23,-2-1-66,1 0 1,-1 0-1,1 0 1,0 0-1,0-1 0,-1 1 1,1 0-1,0-1 0,0 1 1,1-1-1,-2 0 66,-7-15-430,2-1 86,0 0 72,2 0 61,-2-12-31,-1-16-2,3 16 89,-6-34 77,-8-120-237,15 105 213,1-4 68,2 0 109,1 41 15,-1 1 42,1 0 46,0 0 51,0-5 97,1 29-130,0 9 78,-1 8-268,0 0 0,0 0 0,0 0 0,0 0-1,0 0 1,0 0 0,0 0 0,0 0 0,0 0-1,0 0 1,0 0 0,0 0 0,0 0 0,0 0 0,0 0-1,0 0 1,0 0 0,0 0 0,0 0 0,0 0-1,0 0 1,0 0 0,0 0 0,0 0 0,0 0-1,0 0 1,0 0 0,0 0 0,0 0 0,0 0-1,0 0 1,0 0 0,0 0 0,1 0 0,-1 0 0,0 0-1,0 0 1,0 0 0,0 0 0,0 0 0,0 0-1,0 0 1,0 0 0,0 0 0,0 0 0,0 0-1,0 0 1,0 0 0,0 0 0,0 0 0,0 0 0,0 0-1,0 0 1,0 0 0,0 0-6,2 6 332,0 10 100,0-3-216,-1-1-106,0-1-81,3 55 276,-2-1-81,-2 14-30,-7 39 25,-4 0 36,1-40-1,0-13 44,0 1 102,-4 17-25,9-55-307,0 0-72,1-5-74,0 0-86,0-1-100,0 0-117,4-20 261,0 0 0,-1 0-1,1 0 1,-1 0 0,0 1-1,0-1 1,0 1 120,-2-2-455,1-6-7,0-5 58,2-1 74,0 0 61,0-2 52,1-10-67,-1-10 37,1-1 46,0 0 40,1 0 36,1-8 14,1 0 36,7-81-24,-7 78 120,1 0-52,7-62-97,-7 69 109,3-10 50,2 2 86,2 0 114,-5 23-63,1 1 39,-8 20-174,7-16 216,-1 7-55,3-1 114,-8 12-267,-1-1 0,1 0 0,0 0 0,0 1 0,0-1 0,1 0 0,-1 1 1,0-1-1,0 1 0,1 0-41,-2-1 18,1 1-1,-1 0 1,1 0-1,0 0 1,-1 0 0,1 0-1,-1 0 1,1 0 0,0 0-1,-1 0 1,1 0 0,0 1-1,-1-1 1,1 0 0,-1 0-1,1 0 1,-1 1 0,1-1-1,-1 0 1,1 1 0,-1-1-1,1 0 1,-1 1 0,1-1-1,-1 0 1,1 1 0,-1-1-1,0 1 1,1 0-18,9 16 293,-1 4-89,-2 2-68,-2-1-49,1 20-1,-4 0-35,-2-9-29,-2-1 1,-6 31-23,-8 13 45,3-26 32,2-9 32,-1-1 54,0-4-32,0-5 118,-1 0 0,-6 6-249,-4 4 181,-5 0-73,12-21-98,0-1-38,-1-1-42,-1-1-48,-1-1-54,0-2-59,7-6 80,0-2-36,-6 0-146,1-5-41,13-1 296,1 0 0,0-1 1,0 1-1,0-1 0,0 0 1,0 0-1,0 0 0,0 0 1,0 0-1,-1-1 78,0-1-115,0 1 0,0-1 0,0 0 0,-2-2 115,-11-13-365,3-3 62,2 0 51,2-2 46,-2-16-48,-2-18-11,12 51 240,-12-69-56,5 0-276,1-24 357,6 37-53,1-1 105,1 32 26,0 0 41,0 0 48,1-1 51,-1 9-21,0 0 33,0 0 34,0 0 38,0 25-77,0-1-36,-1 2 93,1 1-79,-1-1-120,0 0-37,-1 6 43,2-6-24,-1 1 38,-5 44 481,3 1-105,1 11-9,3 31 108,-1-30-214,2 40 59,2-32-175,1-11-73,0 0-39,1-10-57,0 0-36,1-1-42,1 0-45,-2-10-21,-1-13-19,0-5-40,1 1-67,-1-5-23,0-4-36,-5-11 234,0 1-1,0-1 1,1 0-1,-1 0 0,0 1 1,0-1-1,0 0 0,0 1 1,1-1-1,-1 0 1,0 0-1,0 1 0,1-1 1,-1 0-1,0 0 0,1 0 1,-1 1-1,0-1 0,1 0 1,-1 0-1,0 0 1,1 0-1,-1 0 0,0 1 1,1-1-1,-1 0 0,0 0 1,1 0-1,-1 0 1,0 0-1,1 0 0,-1 0 1,1 0-1,-1 0 0,0-1 1,1 1-1,-1 0 1,0 0-1,1 0 0,-1 0 1,0 0 16,6-6-290,-2-3 45,2-7 24,-2-1 37,2-19-92,-1-42-101,-5 61 294,2-209-592,-5 75 280,0 37 175,2 0 100,1 57 107,1 0 35,1 1 41,1 0 43,-3 55-104,3-34 166,1 2 93,4 2 86,-6 26-240,1 0 0,-1 0 0,1 1-1,1-4-106,7-3 270,1 6-50,0 6-44,0 4-38,-9-2-101,1 0 0,-1 0 1,0 0-1,0 0 0,3 3-37,11 20 104,-3-1-25,-2 1 0,-1-1-1,3 13-78,22 85 240,-24-79-146,9 34 91,27 140 444,-29-124-389,-7-29-111,2 0-44,-1 1-58,2-1-68,-11-48 9,1 6-44,1 0-58,0-2-83,0 0-108,-5-17 179,0 0-1,1 0 1,-1 0 0,1 0 0,2 2 146,0-2-270,-1-3 44,1-3-121,2-16-149,-2-20 28,-3 6-87,-1-8 555,-4-35-451,-2-1 54,0-1 49,-1-1 47,-1-9 16,1-2 51,0-3 101,2 30 73,0-1 37,1 0 50,0-1 64,1 1 77,2 0 91,1 0 104,2 2 118,-2 49-355,3-26 280,2 20-175,3 5 41,-8 13-266,1 0 1,-1-1 0,0 1 0,1 0 0,-1 0 0,0-1 0,1 1 0,-1 0 0,0 0-1,1 0 1,-1 0 0,0 0 0,1-1 0,-1 1 0,1 0 0,-1 0 0,0 0 0,1 0-1,-1 0 1,0 0 0,1 0 0,-1 0 0,1 0 0,-1 0 0,0 1 0,1-1 0,-1 0-1,1 0 1,-1 0 0,0 0 0,1 0 0,-1 1 0,0-1 0,1 0 0,-1 0 0,0 0-1,0 1 1,1-1 0,-1 0 0,0 1 0,0-1 0,1 0 0,-1 1 0,0-1 0,0 0-1,0 1 1,0-1 0,1 0-7,3 9 97,1-1 0,-1 1 0,1 5-97,-4-13 8,11 28 137,15 38 106,-7-13 153,12 54-404,-22-66 39,0-1 40,8 42 178,-2 0 84,19 110 556,-26-133-659,0-1-43,-1 2-60,0 0-79,-1-1-97,-1 1-113,-3-43-15,-1 0-61,1-2-82,0-2-102,-3-14 107,1 0 68,-1-1 59,0 1 50,1-3-9,2-5 31,-3 6 52,0 0-38,4-25-251,-1 0 94,-3-5 35,0-17-35,-1 2-25,1 3 43,-1 1 47,-1-43-78,-1-90-61,4 12 123,0 109 162,1-1 41,-1 10 41,1 0 49,0 1 58,1 0 66,-1 19-40,0 1 49,2-4 98,4-10 227,-8 39-547,3-9 156,3-6 36,-5 14-187,-1 1-1,0 0 0,0-1 0,0 1 0,0 0 0,1-1 0,-1 1 0,0 0 1,0-1-1,1 1 0,-1 0 0,0-1 0,0 1 0,1 0 0,-1-1 0,0 1 1,1 0-1,-1 0 0,1 0 0,-1-1 0,0 1 0,1 0 0,-1 0 1,1 0-1,-1 0 0,0 0 0,1 0 0,-1 0 0,1 0 0,-1 0 0,1 0 1,-1 0-1,0 0 0,1 0 0,-1 0 0,1 0 0,-1 0 0,1 0 0,-1 0 1,0 0-1,1 1 0,-1-1 0,1 0 0,-1 0 0,0 1 0,1-1 0,-1 0 1,0 0-1,1 1 0,-1-1-6,3 4 25,0 0 0,0 0 1,-1 0-1,1 0 0,-1 0 1,0 0-1,0 0 0,0 2-25,13 45 144,27 133 70,-12-56-67,-12-40 8,-5-13 41,-1 1 84,8 89 340,-10-80-354,1 1-85,-7-57-165,5 31-1,-4-20-72,-3-7-63,-1 0-91,-1-16 38,0-4 8,0-5 8,0-3-20,0 0-53,0-8-97,-1-1 109,-2-1 69,-1-2 65,-1-2 37,2 2-50,-6-16-131,1 0 0,-3-20 228,-5-49-377,10 57 255,-23-195-286,20 131 260,-1-8 80,6 66 99,2 2 52,1-6 69,1-24 141,0 63-265,1-30 452,1 26-220,-2 10-253,0 0 0,0-1 1,0 1-1,1 0 0,-1 0 1,0 0-1,0 0 0,0 0 0,0 0 1,0-1-1,0 1 0,0 0 1,0 0-1,1 0 0,-1 0 1,0 0-1,0 0 0,0 0 0,0 0 1,0 0-1,1-1 0,-1 1 1,0 0-1,0 0 0,0 0 0,0 0 1,0 0-1,1 0 0,-1 0 1,0 0-1,0 0 0,0 0-7,2 1 33,-1 0 0,0 0-1,0 0 1,0 0 0,0 0-1,0 0 1,0 0 0,0 0-1,0 0 1,0 0-1,-1 0 1,1 1-33,37 60 336,-4 3-92,-3 2-71,-3 1-51,40 128 113,-42-112-102,3 8 91,17 53 47,-31-96-215,0 0-50,2 4-83,-1 0-115,-13-45-13,0-2-149,-3-6 345,0 0-1,0 0 1,0 0 0,0 0-1,0 0 1,1 1 0,-1-1 0,0 0-1,0 0 1,0 0 0,0 0-1,0 0 1,0 0 0,0 0-1,0 0 1,0 0 0,0 0-1,1 0 1,-1 0 0,0 0-1,0 0 1,0 0 0,0 0-1,0 0 1,0 0 0,0 0-1,0 0 1,0 0 0,0 0-1,1 0 1,-1 0 0,0-1-1,0 1 1,0 0 0,0 0-1,0 0 1,0 0 0,0 0-1,0 0 1,0 0 0,0 0-1,0 0 1,0 0 0,0 0-1,0 0 1,0 0 0,0 0-1,1-1 1,-1 1 0,0 0-1,0 0 1,0 0 0,0 0-1,0 0 1,0 0 0,0 0-1,0 0 1,0 0 0,0 0-1,0-1 1,0 1 0,-1 0-1,1 0 1,0 0 0,0 0 9,1-5-261,0-2 63,-1 0 85,-1-1 111,-2-30-387,-3-3 71,0 2 81,-4-36-111,0 0 65,2 18 114,0-1 40,0 0 40,0 1 42,1-1 44,-1 0 44,1 0 47,1 1 46,2 24 100,3 6 92,1 23-211,0 0-1,0 1 1,1-1 0,-1 0 0,1-1-115,-1 5 10,0-1 1,1 1 0,-1 0-1,0 0 1,0 0 0,0-1-1,0 1 1,0 0 0,0 0-1,0 0 1,0 0 0,0-1-1,1 1 1,-1 0 0,0 0-1,0 0 1,0 0 0,0 0 0,1 0-1,-1-1 1,0 1 0,0 0-1,0 0 1,0 0 0,1 0-1,-1 0 1,0 0 0,0 0-1,0 0 1,1 0 0,-1 0-1,0 0 1,0 0-11,4 2 217,1 4 37,6 11-3,-1 2-59,-1 1-52,-2 0-41,3 14-3,3 17-22,-10-39-57,22 111 80,-15-62 3,-2 1 39,-1-1 44,-1 1 46,0 0 50,-2-1 54,-2-34-242,1 36 219,-2-44-243,-1 0-38,0 1-57,0 1-82,1-1-100,-1 1-120,-1-12 51,1 0-199,0-9 466,0-1 0,0 1 1,0 0-1,-1 0 0,1 0 1,0 0-1,0 0 1,0 0-1,0 0 0,0 0 1,0-1-1,0 1 0,0 0 1,0 0-1,0 0 0,0 0 1,0 0-1,0 0 0,0 0 1,0 0-1,-1 0 0,1 0 1,0 0-1,0 0 0,0-1 1,0 1-1,0 0 0,0 0 1,0 0-1,0 0 0,-1 0 1,1 0-1,0 0 0,0 0 1,0 0-1,0 0 1,0 0-1,0 0 0,0 0 1,-1 0-1,1 0 0,0 0 1,0 0-1,0 0 0,0 1 1,0-1-1,0 0 0,0 0 1,0 0-1,-1 0 0,1 0 1,0 0-1,0 0 0,0 0 1,0 0-1,0 0 0,0 0 1,0 0-1,0 0 0,0 1 1,0-1-1,0 0 0,0 0 1,0 0-1,0 0 0,0 0 1,0 0-1,0 0 1,0 0-1,-1 1 12,-2-9-348,0-5 56,-5-21-41,-1 1 76,-2-13-15,-16-76-263,12 32 366,7 24 118,3 24 68,3 0 53,1 1 63,2 1 75,-1 32-138,3-29 268,2 20-112,3 3 67,-8 14-273,1-1-1,-1 1 0,0-1 1,1 1-1,-1 0 0,1-1 1,0 1-1,-1 0 1,1-1-1,-1 1 0,1 0 1,0-1-1,-1 1 0,1 0 1,0 0-20,9 1 216,-8 0-182,0 0-1,-1 0 1,1 0 0,0 1-1,-1-1 1,1 0-1,-1 1 1,1-1 0,-1 1-1,1 0-33,17 26 313,0 6-67,-2-5-85,24 49 158,-5 2-108,27 84 51,-57-148-238,0 3 11,-2-7-44,0 0-58,-1-1-84,0-6 6,0-1-43,0-5-63,0-4-88,1-10-34,-3 0 84,-2-4 28,-3-11-17,0-4 29,-1-72-186,7 34 257,3 11 150,-2 31 66,1 0 42,-4 27-53,5-21 179,-1 13-41,-4 11-154,0-1 0,1 1 0,-1 0 0,0 0 0,0-1 0,0 1 0,0 0 0,1 0 0,-1-1 0,0 1 0,0 0 0,1 0 0,-1 0 0,0-1 0,1 1 0,-1 0 0,0 0 0,0 0 0,1 0 0,-1 0 0,0 0 0,1 0 0,-1-1-11,1 2 17,-1-1-1,1 1 1,-1-1 0,1 1-1,-1-1 1,1 0 0,-1 1 0,0 0-1,1-1 1,-1 1 0,0-1 0,1 1-1,-1-1 1,0 1 0,0 0-1,0-1 1,1 1 0,-1-1 0,0 1-1,0 0 1,0-1 0,0 1-17,5 31 309,-4 22 18,-1-49-302,-3 63 196,1-38-83,-2-1-1,-6 19-137,-19 52 376,-5-2 0,-34 65-376,29-77 180,-3-1 65,-26 44 218,-5 0 78,-25 44 36,55-95-350,-1 1-50,-2-1-71,-2-1-94,10-23-123,-3-3-84,18-27 51,-1-2-42,-2 0-45,-2-2-54,5-5-421,-13 6 706,23-14-204,-1-1-1,-4 1 205,-11 2-215,0-5 40,0-5 47,24 0 113,0 0 1,1-1-1,-1 1 0,1-1 0,-1 0 15,2 1-19,1 0 0,0 0 0,0-1-1,-1 1 1,1-1 0,0 1-1,0-1 1,0 0 0,1 0-1,-1 0 1,0 0 0,1 0-1,-1 0 1,1 0 0,0-1 19,-2-3-61,0-1 1,1 1 0,0-1-1,0-4 61,2 10-7,-5-32-205,4-1 47,3 0 42,3 0 36,1 9 0,6-16 87,12-20-9,9-9-11,9 0-35,-19 35-43,2 1-1,24-25 99,-46 57-8,9-11 25,2 2 97,-14 11-104,1 0-1,-1 0 0,1-1 0,-1 1 0,0 0 1,1 0-1,-1 0 0,1-1 0,-1 1 0,1 0 1,-1 0-1,1 0 0,-1 0 0,1 0 1,-1 0-1,1 0 0,0 0 0,-1 0 0,1 0 1,-1 1-1,0-1 0,1 0 0,-1 0-9,1 1 18,0-1 1,-1 1-1,1-1 0,0 1 0,-1 0 1,1-1-1,-1 1 0,1 0 0,-1 0 1,1-1-1,-1 1 0,0 0 0,0 0 1,1 0-1,-1-1 0,0 1 0,0 1-18,3 13 210,-3 0-37,-4 16 86,-3-7-118,-7 14 7,13-37-145,-20 51 121,-1 3 52,-7 16 114,1 2 60,2-1 48,4 0 34,-7 47 154,20-66-383,4-9-98,3 0-81,3-1-105,1-22-5,1 0-35,4 6-73,-6-23 138,1 0 0,0 0 0,0 0 0,0 0 0,1 0 56,-2-2-39,1 0 0,-1 0-1,1 0 1,0 0 0,0 0-1,0-1 1,0 1 0,0-1-1,0 1 40,0-1-41,0 0-1,1 0 1,-1 0-1,0 0 1,1-1-1,-1 1 1,1 0-1,-1-1 1,0 0-1,2 1 42,19-3-343,-2-4 41,-16 3 215,1 0 1,-1 0 0,1 0 0,-1-1 0,0 1-1,0-2 87,5-5-182,0 0 0,-1 0-1,0 0 1,-1-1-1,3-6 183,8-13-404,8-19-281,-20 34 334,-1 0 1,1-7 350,2-16-433,-5 8-180,-1-11 613,-4-10-315,-3 19 186,-5 2 69,-5 1 82,11 24 18,-1 0-1,0 0 1,-4-5-40,-19-14 205,-4 2 95,-3 4 75,-3 5 58,28 10-304,-1 1-1,1 0 1,-1 1 0,0-1-1,0 2 1,0-1-1,1 1 1,-1 1 0,0 0-1,0 0 1,0 0-1,1 1 1,-1 1 0,1 0-1,0 0-128,-38 18 344,31-13-168,0 1 0,1 1 1,0 0-1,0 1 0,-7 9-176,13-12 113,0 2 1,1-1-1,0 1 1,0 0-1,-3 8-112,6-9 74,1 0 0,-1 1 0,2 0-75,0-1 56,0 1 0,1-1 1,0 4-57,0 1 45,1 0 0,1 0 1,0 0-1,3 10-45,5 15 41,5 0-44,6-2-51,5-4-58,5-2-67,-21-24 52,1 0 1,8 4 126,26 12-196,2-4-53,3-5-51,1-6-49,1-4-47,0-6-45,0-5-45,-2-6-41,-29 5 332,-1 0 37,-8 2 43,0 0 0,0-1 0,3-2 115,-10 6-47,1 0 0,-1-1 0,1 1 1,-1 0-1,0-1 0,1-3 47,-2 4-28,0 0 0,0 0 0,-1-1 0,0 1 0,0-1 0,0 1 0,1-2 28,-2 1-22,1 0 0,-1-1 0,0 1 1,0 0-1,0 0 0,-1-1 22,0 0-20,0-1-1,-1 0 1,0 1-1,0-3 21,-3-2-19,-1 1-1,1-1 1,-2 1-1,1 0 0,-1 0 1,-1 1-1,0-1 0,0 2 1,0-1-1,-5-2 20,-5-3-16,-1 1-1,-2 0 17,-23-10 49,16 11 26,-1 1 43,1 3 50,0 3 58,5 3 40,15 1-97,1 0 0,-1 1 0,-6 0-169,11 0 66,-1 0 0,0 0-1,1 0 1,-1 0 0,1 1 0,-1-1 0,1 1 0,-1 0-66,2 0 37,0-1 1,0 0-1,0 1 1,0 0-1,1-1 1,-1 1-1,1 0 1,-1 1-38,-7 15 166,6 4-61,2-11-51,1 0-1,2 10-53,-1-9 30,1-1-1,3 11-29,0-9 6,-1 0 0,4 5-6,-1-4-19,1-1-1,1 2 20,21 24-97,6-4-65,-24-25 46,1 0-1,1 0 117,-1-2-155,-1-1 1,6 2 154,-6-4-197,0 0 1,10 2 196,-14-5-149,0 0 0,0-1 1,4 1 148,-2-2-168,1 1 1,-1-1-1,0-1 1,0 0-1,2-1 168,15-3-326,-2-4 56,-3-3 91,-18 10 134,-1 0-1,0 0 0,0-1 1,-1 1-1,3-3 46,9-15-184,-6-4 37,-5 0 34,-3 15 83,0 1 0,-1 0 1,0-1-1,-1 1 0,0-1 30,0 1-20,-1-1 0,0 1 0,0 0 0,-3-4 20,1 3-7,-1 1 0,1 1-1,-1-1 1,-1 1 0,0 0 0,-5-5 7,-19-12 30,-4 4 43,-2 3 47,-1 3 55,-1 4 60,1 3 66,26 6-29,0 0 0,-11 1-272,10 0 236,1 2 0,-10 1-236,11-1 204,-1 1 0,-8 4-204,8-3 174,1 1 1,-7 4-175,7-3 117,1 0 1,-1 1-1,-1 3-117,2-2 97,1 0 0,1 1 0,-3 2-97,4-2 69,-1 1 0,2 0 0,-1 0 0,1 1 0,-1 5-69,2-6 55,1 1-1,1 0 1,0 1 0,0-1-1,0 9-54,2 17 78,4-2-64,6 6-61,-4-25-26,1-1 0,6 13 73,-8-21-51,0-1 0,0 0 0,2 4 51,-2-6-58,0 1-1,1-1 1,-1 1-1,2 0 59,-2-2-70,1 1 0,0-1 0,0 0-1,1 0 1,2 0 70,-1 0-83,0-1 1,0 1-1,0-2 0,1 1 0,-1-1 0,1 0 1,2 0 82,3-1-164,0 0 0,-1 0 1,1-1-1,8-2 164,-3-1-186,-1 0-1,1-1 1,0-1 186,8-4-467,16-9 467,22-15-378,-44 22 232,0-1 0,-1-1-1,-1-1 1,5-5 146,20-24-346,-3-4-46,-31 36 231,0 0 0,-2-1 0,4-5 161,-8 11-60,-1 0 1,1 1-1,-1-1 0,0 0 1,-1 0-1,1 0 1,-2 0-1,1-2 60,-3-25-130,-3-2 63,-4 1 59,0 3 59,5 20 45,-1 1-1,0 0 1,0 0 0,-5-6-96,4 8 114,-1-1 0,-1 1 0,1 0 0,-7-5-114,5 6 121,0 1 1,0 0 0,-1 0 0,0 1-1,-8-4-121,7 4 120,-1 1 0,0 1-1,0 0 1,0 0 0,0 1 0,-1 1-1,1 0 1,-11-1-120,11 3 136,1 0-1,0 0 1,-2 1-136,-2 1 171,0 1-1,0 0 1,0 1-1,1 1 1,-1 0-1,-5 3-170,-16 10 342,2 4-36,3 2-53,5 1-67,21-20-136,1 1-1,0-1 1,1 0 0,-1 3-50,0-2 54,2 0 0,-1 0 1,-1 6-55,2-4 42,1-1 1,0 0 0,0 4-43,2 22 92,6 0-34,6-1-34,5-3-35,4-3-34,-4-10 36,0-2-33,22 11-128,3-5-95,3-5-67,-28-11 155,0 0-1,1-1 1,-1-1 0,1-1-1,0 0 1,5-1 177,-6-1-206,1-1 1,2-1 205,15-6-235,-1-5 64,3-6 30,-20 9 76,-1-1 0,1-3 65,-11 10-23,0-1 0,-1 0 0,0 0 1,-1 0-1,1-1 0,1-3 23,-5 7-4,0 0 0,-1 0-1,0 1 1,1-1 0,-1 0 0,0 0-1,-1-1 1,1 1 0,-1 0 0,1 0-1,-1 0 1,0 0 0,0 0-1,0 0 1,-1-1 0,1 1 0,-1 0-1,0 0 5,-1-3 5,0-1-1,-1 1 1,0 0 0,-1 0-1,-2-3-4,-1-1 20,0 1-1,-1 0 0,-2-1-19,-8-6 85,-1 0 0,-21-13-85,28 21 52,0 1 0,-1 0 1,-9-4-53,11 7 82,1 0 0,-11-2-82,-17-1 205,-2 6 85,-10 5 162,35-2-196,-1 1-1,-4 1-255,12-1 110,-1-1 0,1 1 0,-1 1 0,1-1 1,0 1-1,0 1 0,0-1 0,1 1 0,0 1 0,-2 1-110,-2 4 102,3 2-38,7-10-59,0 0 1,-1 0-1,1 0 0,0 0 1,1 1-1,-1-1 0,0 1-5,1 0-8,0-1-1,0 0 1,0 1-1,1-1 1,-1 0-1,1 1 1,0-1 0,1 3 8,-1-3-16,1 1 1,0 0 0,0-1-1,0 0 1,0 1 0,1-1-1,-1 0 1,1 0 0,0 0-1,0-1 1,0 1 0,3 1 15,2 1-40,0 0 0,0 0 0,1-1-1,-1 0 1,1-1 0,0 0 0,1 0 0,-1 0 0,0-1 0,10 0 40,-7 0-74,0-2-1,-1 0 1,7 0 74,22-4-210,0-2 0,-1-1 0,0-2 0,25-9 210,-17 2-139,-2-1 41,-26 9 54,-1-1 1,0-1 0,-1 0 0,0-2 0,0 1-1,-1-2 1,-1 0 0,0-1 0,-1 0 0,5-8 43,-10 10-50,0 0 0,5-8 50,-7 8-43,-1 0 0,0 0 0,-1-1 1,-1 0-1,0 0 0,0 0 0,-2 0 0,1 0 1,-1-11 42,-2 11-43,0 1 0,-1-1 0,-2-10 43,-1 1 0,-1 0 0,-3-3 0,0 3 42,-2 1 36,-4-5 84,-3 3 88,-3 1 105,9 11-132,-2 1 33,1 2-31,-1 1 42,9 5-156,-1 0 0,1 1 1,0-1-1,-1 1 1,1 0-1,-1 0 1,1 1-1,-4-1-111,-13 3 407,1 5-93,7 2-181,1 3-77,9-9-74,0 1 0,1 0 0,-1 0 0,1 0 0,0 0 0,0 1 18,1-1-33,-1 0 0,1 0 0,0 0 0,0 1 0,1-1 0,-1 0 0,1 1-1,0-1 1,1 4 33,-1-5-25,1 1-1,0-1 1,0 0-1,0 0 1,0 0-1,0 0 1,1 1 25,10 11-90,1-5 44,4-3 35,-14-7-12,0 1 1,0-1-1,0 1 1,0-1-1,0 0 0,0 0 1,0 0-1,0-1 0,0 1 1,0-1-1,0 1 0,-1-1 1,1 0-1,0 0 1,0 0-1,-1 0 0,1-1 1,0 1-1,1-2 23,2-1-52,-1 1-1,0-1 1,0-1-1,-1 1 1,1 0 52,10-15-140,27-42-94,-2-6 53,-17 21 105,-3-3 45,-5 7 20,-3-1 0,-1 0 1,-1-14 10,0-23 25,-5 0 1,-3 0-26,-5-40 93,-5-4-93,-60-357 269,65 462-256,-52-262 228,-10 6 53,28 121-98,-84-365 465,43 193-300,21 111-87,16 67-25,3 0-56,-71-337 268,70 278-228,18 85-52,1 0 43,-7-70 0,12 90-135,-4-32 39,8 45-79,4 16-56,2 1-60,5 17-94,2 30 29,2 0-44,4 5-20,2 3 67,-7 14 114,0 0-1,0 0 1,0 0-1,0 0 1,0 1-1,2-1 16,-2 1-2,1-1-1,0 1 1,0 1-1,0-1 1,4-1 2,-4 2 4,1 0 0,0 0 0,-1 0 0,1 1 0,0 0 0,0 0 0,-1 0 0,1 0 0,0 0 0,0 1 0,-1 0 0,1 0-4,16 6-8,-2 5-34,-11-6 12,0 1 0,-1 0 0,0 0 0,0 0-1,1 3 31,30 43-89,-12-12 49,-1-1 33,47 81 88,-37-61-46,28 54-37,26 72 2,37 126 82,-66-146-45,-5 10-37,-30-91 36,6 6-36,-2-20-14,4 16-130,-32-84 10,-1-4 37,0-8-22,-3-17-38,-12-69-302,-3 2 41,-2 0 48,-1 0 56,6 28 131,-10-42-38,0 1 64,-2 0 76,-1-2 87,1 16 60,-4 1 82,-4 0 89,0 1 101,8 29-189,9 22-91,2 6-49,2 0-54,11 29-10,3 7-8,2 22-42,8 15 61,-6-24 33,35 129 22,22 77-40,-18-67 26,5 16 67,-4-16 4,-17-54 72,-21-80-78,-1 1-1,0 8-61,-4-15-17,-1 2-46,0-17 57,0 1 1,1-1-1,-1 1 0,0-1 1,0 1-1,0-1 0,0 1 1,0-1-1,0 1 1,-1 0-1,1-1 0,0 1 1,0-1-1,0 1 1,0-1-1,-1 1 0,1-1 1,0 1-1,-1-1 0,1 1 1,0-1-1,-1 1 1,1-1-1,-1 1 6,0-2-4,0 1 0,1 0 0,-1-1 1,0 1-1,0-1 0,0 1 0,1 0 0,-1-1 0,0 0 0,1 1 1,-1-1-1,1 1 0,-1-1 0,0 0 0,1 0 0,0 1 1,-1-1-1,1 0 0,-1 0 4,-10-16-61,0-2 1,1 1 0,-4-13 60,-22-64-186,24 64 131,-29-71-155,-3 1 79,19 47 104,2 1 38,4 7-14,0 0 62,-1-3 56,0 1 43,-45-93 425,59 129-539,-5-9 16,4 8-56,0 3-39,0 3-43,6 7 74,1-1 1,0 1 0,0 0 0,0 0-1,0 0 1,0 0 0,-1-1-1,1 1 1,0 0 0,0 0 0,0 0-1,-1 0 1,1 0 0,0 0-1,0-1 1,-1 1 0,1 0-1,0 0 1,0 0 0,-1 0 0,1 0-1,0 0 1,0 0 0,0 0-1,-1 0 1,1 0 0,0 0-1,0 0 1,-1 0 0,1 0 0,0 0-1,0 0 1,-1 1 0,1-1-1,0 0 1,0 0 0,0 0 0,-1 0-1,1 0 1,0 0 0,0 1-1,0-1 1,-1 0 0,1 0-1,0 0 1,0 0 0,0 1 0,0-1-1,0 0 1,0 0 0,-1 0-1,1 1 1,0-1 0,0 0-1,0 0 4,-4 14-42,1 11 30,5 22 13,13 63-128,7 0 64,13 22 47,34 59 57,-50-143-19,13 33-46,-16-46-81,5 5 105,-9-21-49,-1-3-55,-10-15 86,1 1-10,-1-5 19,3-20 36,-4 15 9,0 0 0,0 1 0,-2-5-36,-5-25 124,0 11-69,2 6-44,-23-77-64,-21-51 39,13 42-7,13 35-24,2 2 137,-2-1 114,-1 1 85,0 1 59,12 37-276,6 22-58,3 7-18,3 4-2,-1-1 0,1 1 0,0-1-1,0 1 1,0-1 0,0 1 0,0 0 0,0-1 0,0 1 0,1-1-1,-1 1 5,5 30-69,3 1 0,8 25 69,32 67-107,-12-34 75,16 39-16,37 61-128,-51-118 8,18 37-125,-38-74 233,0-2 37,-8-15-78,-10-16 47,-4-5 1,1-1 25,-1 0 0,1-1 0,0 1 0,0 0 0,0-1 0,1 0 0,-1 0 0,1 0 0,0-1 28,-9-12-84,-9-13-11,-2 0 69,-1 0 57,2-1 43,-46-79 207,20 24-139,2-1-36,35 69-86,-37-76 86,-22-50 130,-7-13-10,24 55-180,47 92-50,-3-4-19,2 1-46,2 6-17,1 1-42,0-1-36,1 2-119,1 1-102,1 1-87,1 2 41,-1 0-38,2 1-290,1 1-43,5 4-1142,-5-3 1337,0 0 43,0 0 135,-1 0 48,0 0 54,0 0 62,0-1 110,6 6-1234,5 4-640,-12-10 1933</inkml:trace>
  <inkml:trace contextRef="#ctx0" brushRef="#br0" timeOffset="-132239.78">9926 9044 1408,'0'-15'298,"0"7"-127,0 5-44,1 0-44,-1 0-23,2 1-49,1 0-17,0 2 78,-2 0-13,-1 0 47,0 0 118,0 0 107,0 0 26,0 0 22</inkml:trace>
  <inkml:trace contextRef="#ctx0" brushRef="#br0" timeOffset="-132036.38">9936 9027 4064,'-5'14'247,"0"-2"-67,-1-2 33</inkml:trace>
  <inkml:trace contextRef="#ctx0" brushRef="#br0" timeOffset="-126082.96">9920 9086 5216,'0'4'169,"0"0"-48,0 10 166,0-8-106,0-3-50,0 1 35,0-1 40,0 0 47,1-1-161,1-1-43,12 0-16,-14-1-31,2 0 5,0 0 0,0 0 0,0 0 0,1 0 0,-1-1 0,0 1-1,0-1 1,0 1 0,0-1 0,0 0 0,0 0 0,0 0 0,0 0-1,1-1-6,26-11 43,-13 7 31,-1-2 76,-13 8-103,3-2-23,-2 0 37,-1 0 63,-1 0 100,-1 1-203,0 1-42,0 0-6,0 0 38,0 0-32,0 0 5,0 2 102,0 5-48,0-7-24,0 3 24,0 1-23,0 1-12,0-1 33,0 1 40,0 0 60,0-4 3,0-1-43,0 0-53,0 0-6,0 0 16,0 0-5,0 0 16,0 0-74,0 0-6,0 0 48,0 0-48,6 5 51,-6-5-31,0 0 0,1 0 0,-1 0 1,0 0-1,1 0 0,-1 0 0,0 0 1,1 0-1,-1 0 0,0-1 0,0 1 1,1 0-1,-1 0 0,0 0 0,1 0 1,-1 0-1,0-1 0,0 1 1,1 0-1,-1 0 0,0 0 0,0-1 1,1 1-1,-1 0-4,5-7 82,-4 4-83,0 0 44,0 0 43,-1 3-50,0-1-1,0 0 1,0 0 0,0 1 0,0-1-1,0 0 1,0 0 0,0 1 0,0-1-1,0 0 1,-1 0 0,1 1 0,0-1-1,-1 0 1,1 1 0,0-1-36,-4-4 96,0 1-103,-3 2 84,-6 2-35,9 1-1,-1-1-97,-1 0 81,-1 0 68,-7 0 200,8 0-227,5 0-74,0 1 1,0-1-1,0 1 1,0 0-1,0 0 0,0-1 1,0 1-1,0 0 1,0 0-1,0 0 0,0 0 1,0 0-1,1 0 1,-1 0-1,0 1 8,-3 3 6,1-1 33,-1-1-48,3-1 9,0-1-1,-1 1 1,1-1 0,-1 1-1,1-1 1,-1 0-1,0 0 1,0 0-1,1 0 1,-1 0 0,0 0-1,0 0 1,0 0-1,0-1 1,0 1 0,-1-1-1,1 1 1,0-1 0,-7 3 43,2 0 68,-5-2-40,-5 5 85,1-1-17,7-4-83,-12-1 36,-49 0 155,40 0-98,-3 0 101,16 0-79,1 0 40,6 1-243,-4 3 33,5-1 8,-19 2 88,-17-4-2,30-1-23,0 1 0,-6 0-72,-2-1 23,5 0 36,6 2 62,0 0-15,1 0 0,-1-1 1,0 0-1,0-1 0,-2 0-106,-20-1 132,13 1-125,1 0-74,-4 0 95,-1 0 50,-2 0 52,-52 0 334,45 0-289,4 0-67,1 0-67,28 0-41,1 0 0,-1 0 0,0 0 0,1 0 0,-1 0 0,1 0 0,-1 0 0,0 0 0,1 1 0,-1-1 0,1 0 0,-1 0 0,1 1 0,-1-1 0,1 0 0,-1 1 0,1-1 0,-1 1 0,-7 3 0,-13-1 31,16-3-19,0 0 0,0 1 0,0 0-1,0 0 1,-2 1-12,-4-1 32,8 0-31,1 0 0,-1 0-1,1 0 1,-1-1 0,1 1-1,-1-1 1,0 0-1,1 1 1,-1-1 0,1-1-1,-2 1 0,1 0-2,0 0 0,0 0 0,-1 0 1,1 1-1,0-1 0,0 1 0,0-1 0,0 1 0,-3 1 2,1 0-79,0 0 55,-16 2 121,15-4-97,1 0-30,-1 0-41,-15 2 174,7 0-85,4-2-102,-3 0 58,1 0 33,-23 0 111,21 0-92,-3 0-73,10 0-9,-4 3 112,-1 0 90,-12-1-160,12-1 26,0 0 38,-24-1-86,2 0 54,-9 0 52,-21 0 81,55 0-107,0 2-57,-10 1-87,11-2 57,-3 0 102,0 1 10,5-2-85,-17 4 9,11 1 67,7-4 31,0 0-75,-15-2-158,15 1 115,1 0 41,-7 0 78,-1 0-54,-24 0-61,30 0-51,-1 1 52,-8 1 33,7 1-40,8-3 32,-1 1 0,1-1 0,-1 0 0,1 1 0,-1-1 0,1 0 0,-1 0 0,1 0 0,-1 1 0,1-1 0,-1 0 0,0 0 0,1 0 0,-1 0 0,0 0-3,-67 2-40,1 0 37,55 1-4,7-1 21,-1-2 32,-11 2 28,5 0-40,3-2-67,-11 0 73,-28 1 98,29 1-108,3 0-71,15-2 38,0 0 0,0 0-1,-1 0 1,1 0 0,0 0 0,0 0 0,-1 1 0,1-1-1,0 0 1,0 1 0,0-1 0,-1 1 0,1-1 0,0 1 3,-1 0 0,0 0 1,0 0-1,0-1 1,0 1-1,-1 0 1,1-1-1,0 0 1,0 0-1,0 1 1,-1-1-1,1 0 1,0-1-1,0 1 1,-3-1-1,2 1 0,-1 0-1,0-1 1,1 1 0,-1 1-1,0-1 1,1 0 0,-4 1 0,-7 2-3,-1-1-1,-11 1 4,12-2 1,-1 1-1,0 0 1,-4 2-1,11-2 6,0 0 0,1-1 0,-1 0 1,-1-1-7,-16 1 80,-12-2-80,1 0 33,10 2 35,13 0-50,1 0 1,-1 1-1,-5 2-18,-24 5 5,27-5 88,-4 1-68,18-4-37,-1 0 0,0-1 0,1 0 0,-1 1 0,0-1 1,0 0-1,1 0 0,-1 0 0,0 0 12,-6 0 1,1 2 67,6-2-65,-1 0 0,1 1 0,0-1 0,0 0 0,0 0 0,0 0 0,0 1 0,-1-1 0,1 0 0,0-1 0,0 1 0,-1 0-3,-21-1 2,11 1 66,2 0-61,-16 0-147,12 0 135,9 0 14,0-1 59,-7-1 87,2 1-104,3 1-104,-1 0 45,-20 0 106,6-5-92,16 5-11,3-1-3,1 1 1,-1 0 0,0 0-1,1 1 1,-1-1 0,1 0-1,-1 1 1,1-1 0,-1 1 0,1 0-1,-2 0 8,2 0-5,0 0-1,0-1 1,0 0 0,1 1-1,-1-1 1,0 0-1,0 0 1,0 0 0,0 0-1,0 0 1,-1-1 5,-11 1-10,5 2 85,4 0-60,1-1 0,0-1-1,0 1 1,-1 0 0,-3-1-15,2 0-23,-1 1 1,1 0-1,0 0 0,-3 1 23,-2 0 30,0 0 63,-4 0-36,8 0-76,1-1-1,0-1 0,-1 1 1,0-1 19,3 0-7,-53 0 39,31 0-52,25 0 32,-3-1 17,-2-3 0,3 4-49,2-1-28,0-8 46,-1 5 79,-2 1-57,0 0-50,2-1-42,2 4 72,0 0 0,0 0-1,0-1 1,0 1 0,0 0 0,0 0 0,0 0 0,0 0 0,0 0 0,0-1-1,-1 1 1,1 0 0,0 0 0,0 0 0,0 0 0,0 0 0,0 0 0,0-1-1,-1 1 1,1 0 0,0 0 0,0 0 0,0 0 0,0 0 0,-1 0-1,1 0 1,0 0 0,0 0 0,0 0 0,0 0 0,-1 0 0,1 0 0,0 0-1,0 0 1,0 0 0,-1 0 0,1 0 0,0 0 0,0 0 0,0 0 0,0 0 0,-1 0 0,1 0 0,0 0 0,0 0 0,-1 0 0,1 0 0,0 0 0,0 0 0,-1 0 0,1 0 0,0 0 0,0 0 0,-1 0 0,1 0 0,0-1 0,0 1 0,0 0 0,-1 0 0,1 0 0,0 0 0,0 0 0,0 0 0,0-1 0,-1 1 0,1 0 0,0 0 0,0 0 0,0 0 0,0-1 0,0 1 0,0 0 0,-1 0 0,1 0 0,0-1 0,0 1 0,0 0 0,0 0 0,0 0 0,0 0 0,0 0 0,0-1 0,-1 1 0,1 0 0,0 0 0,0 0 0,0 0 0,0 0 0,0 0 0,-1 0 0,1 0 0,0 0 0,0-1 0,0 1 0,0 0 0,-1 0 0,1 0 0,0 0 0,0 0 0,0 0 0,-1 0 0,1 0 0,0 0 0,-26 0 23,15 0-62,9 0-31,-2 0 44,-2 0 42,2 0-93,2 0 71,-4 0 55,-4 0 81,6 0-193,1-1 34,-1-2 46,3-8 127,1 4-123,0 3 0,0-8-9,0 9-32,1 0 0,-1-1 0,0 1 0,1-1 0,0 1 0,0-1 20,3-3-2,0-1 49,21-23-102,-18 24 82,1 0 1,7-6-28,-3 2 53,-1 1-34,19-23-77,-2 2-1,-7 12 114,-8 7 24,-3 1-71,-5 3-53,0-1-1,0 1 1,2-7 45,-7 13-4,7-10 46,-1-1-43,1 1-53,-1 0 0,1-5 54,-2-3-2,-4 13 16,0 2-6,0 1-1,0 0 0,0-1 1,0 1-1,1 0 0,1-3-7,3-10 7,-6 15-9,1-1 0,-1 1 0,1 0 1,0 0-1,0-1 0,0 1 1,0 0-1,0 0 0,1 0 1,0-1 1,-2 3-10,0 0 1,1-1-1,-1 1 1,1-1 0,-1 1-1,0 0 1,1-1 0,-1 1-1,0-1 1,0 1-1,1-1 1,-1 1 0,0-1-1,0 1 1,0-1-1,0 0 10,0 1-5,0-1 0,0 1 0,0 0-1,0 0 1,0 0 0,0-1-1,0 1 1,0 0 0,0 0-1,0-1 1,0 1 0,-1 0-1,1 0 1,0 0 0,0-1-1,0 1 1,0 0 0,-1 0-1,1 0 1,0 0 0,0 0-1,0-1 1,-1 1 0,1 0 0,0 0 4,-9-1-74,0 6 98,-21 25-98,1-2 1,7-9 121,8-6-25,0-1 0,1 1 0,-10 13-22,5-2-17,1 1-48,-13 17 19,8-15 81,3-3 72,-13 15-117,31-38 10,1-1 0,-1 1 0,0 0 0,1 0 0,-1-1 0,0 1 0,0-1 0,1 1 0,-1-1 0,0 1 0,0-1 0,0 1 0,-1 0 0,1-1 0,-1 1 0,1 0 0,0 0 0,-1 0 0,1 0 0,0 0 0,0 0 0,0 1 0,0-1 0,0 0 0,0 0 0,0 2 0,-1-1-1,1 0 26,-7-1-39,7-2 79,2-2-46,4-3-12,12-3 17,-7 4-23,-1-1-1,0 0 1,0 0-1,-1 0 1,2-2-1,18-20 0,9-8-16,-10 14-54,-4 6 28,32-21 83,-31 23-88,-19 12 32,6-5-112,-9 3 120,-5 5 45,-4 5-86,5-4 37,-13 10 54,7-7-42,1 1 0,0 0 0,0 1 1,-2 2-2,-19 24 23,8-13-84,-1 0 0,-12 8 61,4-6 29,7-6-18,1 0 0,1 1-1,0 1 1,-6 9-11,22-22 12,0 1 0,1 0 0,-3 4-12,4-6-2,-1 1 1,0 0-1,0-1 1,0 1-1,-1-1 1,0 1 1,1-2-2,2-2 11,1 0-1,-1 0 1,1 0 0,0 0-1,-1 0 1,1 1-1,0-1 1,0 0-1,0 0 1,0 0-1,0 0 1,0 1-9,3-1 27,4-1-29,-7 0 4,8 0-2,-4 0 0,0 0 0,0 0 0,0 0 0,0-1 0,0 1 0,0-1 0,0 0 0,1-1 0,22-6-7,15-2 55,-1 0 1,56-12-16,52-4-28,-69 15-109,1 2 39,0 2 43,0-1 49,-43 5 3,39-4-26,105-6 92,-127 9-103,1 1-43,39-1 13,14-1 37,191-9 10,-220 12 18,105-17-72,-119 10 77,-20 3 30,-14 1-67,-17 1-23,1-1 0,-1 0 0,6-3 27,-8 3 15,-1 1 1,10-2-16,20-7 54,75-27-151,-91 32 110,0 2 39,7-2-73,46-11 88,-43 10-102,-20 6 25,0 1 0,-1 0 0,1 2 0,16 0 10,-7 0 72,14-2-72,-24 1 54,0 0-44,6 1-47,30 1-104,-28-1 140,-1 1 100,-14-1-70,1 0-62,-1 1-60,0 0-60,1 0-59,-1 0-57,0 1-58,-1 0-55,-7-2 217,1 0 39,-1 0-28,1 1 111,-1-1 79,1 0 68,0 0 212,0 0-241,-1 0-51,1 0-40,-1 1-47,1-1-57,-1 0-91,1 0-93,-1 0-106,1 0-118,-1 0 217,0-1-35,0 1-35,1 0-37,-1 0-39,0 0-40,0 0-41,0 0-44,0 0-427,0 0-664</inkml:trace>
  <inkml:trace contextRef="#ctx0" brushRef="#br0" timeOffset="-119519.86">9856 8441 1408,'0'8'316,"2"9"382,0-9-336,0-2 68,0-2-162,0-1 42,1 3 27,-1 0-56,0-1-49,1 1-46,-1 1-19,1-1-45,4 7 14,-4-6-94,1 0-1,-1 0 0,0 1 1,0 0-42,6 31 120,-2-13-54,2 13-7,4 21 119,-4-16-52,-3-15-69,0-4-38,0-1-37,-3-16 51,1 1-1,0 0 0,0-1 0,3 4-32,5 5 79,-11-16-77,-1 0 0,1-1-1,0 1 1,0-1 0,0 1-1,0-1 1,0 1 0,0-1-1,-1 0 1,1 1-1,0-1 1,0 0 0,0 0-1,0 0 1,0 0 0,1 0-1,-1 0 1,0 0 0,0 0-1,0 0-1,24-3 15,-21 2-4,-1 0 56,0 1 0,1-1 0,-1 0 0,0 0 0,0-1 0,0 1 0,0-1 0,0 1 0,0-1 0,0 0 0,-1 0 0,1 0 0,0 0 0,-1 0 0,0-1 0,1 0-67,4-8 226,-1-1-42,-1-2-56,-2-2-69,3-20 87,3-21-67,-1 2-50,-3 20 27,-2 18 32,-2 0-34,0-34-19,-1 35-36,0 11 25,3-7-25,-2 8 32,0 1 36,0-1 50,-1 1 61,-3 25 34,-7 13 177,1-4-91,5-12-179,3-7-53,-1 16 88,0-1-40,1 0-38,1 3-32,-1-12-27,-1 11 67,-1-1-14,2-9-76,1 0 23,0 1 66,0 43 365,0-36-313,2-27-151,3 4-11,0 3 32,-4-5 43,-1-2 0,0 0 38,0 0-12,0 2-100,0 5-77,0 0 38,1 8 22,2 24 136,-3-37-77,0 6-26,0-3 85,0-3 98,0-2-35,0 0 41,2-12-120,7-4-88,0 0-17,-7 5 78,-2-20-4,0-40 97,0 49-117,0 0-36,0 21 23,0 0 0,-1 1 0,1-1 0,0 0 0,-1 0 0,1 0 0,0 0 0,-1 0 0,1 1 0,-1-1 0,0 0 0,1 0 0,-1 1 0,0-1 0,1 0 0,-1 1 1,0-1-1,0 0 0,1 1 0,-1-1 0,0 1 0,0 0 0,0-1 0,0 1 0,-1-1 5,-15-3-68,7 5 58,-34 11 100,31-8-80,0-1-1,0 2 1,1 0-1,-6 3-9,-36 13-16,-28 6-144,20-6 127,1-1 92,22-8 1,3-1-54,-47 11-45,-31 8 68,32-8-26,26-10-35,24-6 54,-60 12 18,-125 20-3,60-15 52,78-15 8,0-1 50,39-4-129,1 1-42,-79 9-135,80-9 131,0 1 37,0-1 50,1-1 66,-23 4-116,-34 11-83,55-10 70,17-3-65,1 2 40,-43 15 49,33-11-33,8-4-46,1-1 55,-12 1 139,-7 0-135,9-3 8,-69 15 24,4-1-5,42-10-130,-4 2 75,40-8 64,0 0 0,-4-2-36,6 1 9,0 1 1,0 0-1,-15 5-9,11-3-1,0 0 1,-1-2 0,9-1-10,-8 1 26,0 0 0,0 1 1,-1 1-17,-12 8-45,-15 9-114,33-14 159,-1 0 69,14-5-50,-1-1 1,1 1-1,0 0 1,0 0-1,-2 2-19,-7 5 42,-4-3-53,6-6-6,9 0 14,-1 0 0,0 0-1,0 0 1,1 0 0,-1 0 0,0 1 0,1-1 0,-1 0 0,0 1 0,-1 0 3,-10 5-75,-1 2 44,-23 10 67,34-16-25,-1-1 1,0 1-1,0-1 0,0 0 1,0 0-1,0-1 1,0 1-1,-1-1-11,-2 0 23,-1 0-3,-1 5-36,0 0-19,0-1 55,6-3-3,0 1 0,0-1-1,0 1 1,0-1 0,-2 2-17,-1 1 29,-11-3-153,13-1 128,3 0 44,-1 0-15,-3 0-56,2-3-40,3-1 60,0 2 3,-1 0 0,1 0 0,0 0 0,0 0 0,0-1 0,1 1-1,-1 0 1,1 0 0,-1 0 0,1 0 0,0 0 0,-1 1 0,1-1 0,0 0-1,0 0 1,1 0 0,-1 1 0,0-1 0,0 0 0,1 1 0,1-2 0,15-13 11,-14 12-7,-1 1 0,0 0 0,1 0 0,0 0 0,0 0 0,0 1-1,0-1 1,2 0-4,52-14 3,61-11-3,12-3-13,-47 10-22,42-6 107,-20 4-19,-43 11-32,81-3-140,-94 11 108,1-2 56,19-1 7,2 1-69,14-2-76,-63 7 103,-35 2-6,0 0 0,-1 1 0,1 0 0,-6 2-4,2 0-23,0-1-39,-23 3-24,-18 1 109,-7 1 65,21-1-81,17-2 23,-50 9 2,-106 12-67,110-16 32,30-4 20,0-2 1,-20-1-18,22-3 0,-55 0 108,67 0-138,0 0-70,9-1 106,-8-4 64,10 1-55,-3-2 40,16 4-56,1 0 0,-1 0 0,1 0 0,0 0 1,0 0-1,-2-2 1,1 0-7,0 0 0,1 0 0,-1 0 0,-1-3 7,-5-11 15,5 11 19,4 6-37,1 0 0,-1 0 0,0 0 0,1 0-1,-1 0 1,1 0 0,-1 0 0,1 0 0,0-1-1,0 1 1,-1 0 0,1 0 0,0 0 0,0-1 3,-3-9 0,3 10 0,-1-1 0,1 0 0,-1 1 0,1-1 0,-1 0 0,1 0 0,0 1 0,0-1 0,0-2-3,0 2 17,0 0 1,0 0-1,0 0 1,0-1-1,0 1 1,1 0 0,-1 0-1,1 0 1,0 0-1,0-1-14,7-6-9,6-6-2,1-11 37,-4 7-21,-2 8-30,-4 1 19,-4-6 77,-1 10-51,0 5-79,0 0 6,-1 0 42,-1 0 39,-2 0 67,-20 2-39,2 1 58,7 0 12,0 2 53,-8 2-9,15-4-101,0 0 1,0 0-1,-5 4-69,-17 6 197,0 1-91,-12 8-46,32-15-32,0 1 0,1-1-1,-1 2-27,-14 15 146,11-9-153,-5 6-99,-6 9 106,12-11 10,3 0 61,-1-2-33,4-9 20,5-3-20,4-5 15,7-2-16,4-2 27,0-2-33,24-19-42,-17 10 7,8-6 80,12-17-123,-12 12 9,-10 10 58,-13 13-84,-6 4 60,1 0 0,-1-1 0,1 1 0,-1 0-1,1-1 1,-1 1 0,0 0 0,1 0 0,-1-1-1,0 1 1,1-1 0,-1 1 0,0 0 0,0-1-1,1 1 1,-1-1 0,0 1 0,0 0 0,0-1-1,1 1 1,-1-1 0,0 1 0,0-1 4,0 0-75,-1 1 69,0 0 0,0 0 1,-1 0-1,1 1 0,0-1 0,0 0 0,0 1 0,0-1 0,0 0 0,0 1 0,0-1 0,0 1 1,0-1-1,0 1 0,1 0 0,-1 0 6,-15 11-71,-13 17 77,-38 42 62,53-56-52,2 0 0,1 1 1,-8 14-17,9-11 11,2 1 0,0 0 0,-3 12-11,-2 9 9,11-37-6,2-2 3,-1 0-1,0 0 1,1 0 0,-1 0-1,1 0 1,0 0 0,-1 0-1,1 1-5,0 2 6,0-5 1,2-5 38,3-3 73,3 1-6,0 0-46,6-9-35,13-11-111,-14 17 74,22-14 8,-23 17-53,0 0-49,-6 4 84,0 0 49,10-5 88,-12 6-114,-1 0-46,-3 2-34,-8 0 50,-7 2-51,3 5 74,8-4 23,0 0-1,0 1 1,1-1-1,-2 3-22,-3 3 23,-1-1-35,5-4-12,1 0 0,-1-1 0,1 1 1,0 0-1,-2 3 24,-3 7-12,1 1 0,-1 2 12,4-8 4,6-10 127,3-4-70,15-15-34,-12 10-20,0 0-1,1 0 1,1 1 0,0 1-1,1-1-6,11-6-26,3 3-40,-10 6 35,6-5 34,13-5 24,-11 9-63,-13 5 21,41-9 65,-31 5-85,-18 5 75,-8 1-58,-10 2-73,2 4 30,0 3 60,3-2 57,6-2-23,4-4-29,0 0-1,1-1 0,-1 1 0,0 0 0,1-1 1,-1 1-1,0-1 0,0 1 0,0-1 0,0 1 1,1-1-1,-1 0 0,-1 1-3,-22 6 91,8-1-67,-1 7-61,15-12 15,0 1-1,0 0 0,1 1 0,-1-1 0,1 0 0,-2 2 23,-3 7-32,1-5 43,0-1 43,0-1 57,6-4-111,-1-1 1,0 1-1,0 0 0,0 0 0,1 0 0,-1 0 0,0 0 0,1-1 1,-1 1-1,0 0 0,0 0 0,1 0 0,-1 0 0,0 0 0,1 0 1,-1 0-1,0 0 0,0 0 0,1 0 0,-1 0 0,0 0 0,1 0 1,-1 0-1,0 0 0,0 0 0,1 0 0,-1 1 0,0-1 1,1 0-1,-1 0 0,0 0 0,5 9-51,-4 14-51,-1-21 101,0 19-60,0-12 60,0 1 58,0 0 92,0-10-147,0 1 0,0-1 0,0 1 0,0-1 0,0 0 0,0 1 0,0-1 0,0 1 0,-1-1 0,1 1 0,0-1 0,0 1 0,-1-1 0,1 0 0,0 1 0,-1-1 0,1 0 0,0 1 0,-1-1 0,0 1-2,-2 2-7,1 3-69,2-1 39,2-14 126,4-1-48,1-2-42,1 1-36,1-2-55,-8 8 104,-1-5 101,0 7-73,0 3-50,0 0-28,0 0-20,0 0 15,0 0 70,0 2-43,-4 16-73,-5 2 53,-4 0 60,0-4 66,7-11-151,0-2 85,6-3-23,0 0 1,0 0-1,0 1 0,0-1 1,0 0-1,0 0 0,0 0 0,0 0 1,0 0-1,0 0 0,-1 0 1,1 0-1,0 0 0,0 0 1,0 0-1,0 0 0,0 0 1,0 0-1,0 0 0,0 0 0,0 0 1,0 0-1,-1-1 0,1 1 1,0 0-1,0 0 0,0 0 1,0 0-1,0 0 0,0 0 1,0 0-1,0 0 0,0 0 0,0 0 1,0 0-1,0 0 0,0 0 1,0 0-1,0 0 0,0 0 1,0-1-1,0 1 0,0 0 0,0 0 1,0 0-1,-1 0-1,4-8 46,18-20-30,-16 21-13,1 0 1,-1 0 0,-1 0-1,0-1 1,0 0 0,2-5-4,5-10-79,-5 11 24,-5 3-42,-2 6 130,-9 16-10,-3 12-81,4-8 44,3-7 53,-6 9-45,9-14 0,0 0 0,0 0 0,0 0 0,-1 0 0,0-1 0,0 0 0,-4 4 6,2-3-2,5-3 3,0-1 0,0 0 0,-1 0 0,1 0 0,0 0-1,-1 0 1,1 0 0,0 0 0,-1-1 0,0 1 0,1 0 0,-1-1-1,1 1 1,-2-1-1,-2 2 61,1 0-1,-2-2 27,5 0-71,1 0-80,0 0 38,-2 0 61,-1 0-81,-5 0 77,6 0-29,-3 0-48,5 0 43,-1 0-72,1 0 49,0 0 79,0 0 43,0 0 0,0 0-66,-10-5-169,9 4 156,0-1 48,1 1-129,0-1 61,0-2 28,-1 2-84,-9 2 35,6-1 69,-1-2 57,2 2-71,-1 1-48,-1 0-51,-2 0 24,-11 0 9,17 0 32,1 0 1,-1 0-1,0 0 0,1 0 0,-1 0 1,1 0-1,-1 0 0,0 0 1,1-1-1,-1 1 0,1 0 1,-1 0-1,1-1 0,-1 1 0,1 0 1,-1-1-1,1 1 0,-1 0 1,1-1-1,-1 1 0,1-1 1,-1 1 2,-3-14 82,1 5-54,0 1-58,2 8 89,-1 2-57,-1 1-53,2-12 57,1-28-12,0-50 175,0 56-204,3 20 0,5-6 48,5-6 20,1 1-42,13-24-47,-22 39 61,1 0 0,-1 0 0,1 0 0,3-1-5,15-19 2,-22 24 3,0 1 1,0 0 0,0-1 0,0 1 0,1 0 0,-1 0 0,1 1-1,0-1 1,-1 0 0,2 1-6,3-4 36,-2-1-45,-4 4-1,0 1 0,0 0 0,0-1 0,0 1 0,0 0 0,1 0 0,-1 0 0,2-1 10,13-10 21,3-8 57,-7 7-54,-9 9-19,0 0 0,0 0 0,0 0 0,1-3-5,9-12 38,-1 4-1,-7 8-67,0 1 0,0 0 0,6-5 30,-3 4 5,8-6 48,-3-3 54,-11 14-110,-1 0 0,1 0 0,-1 1 0,1-1 0,0 0 0,0 1 0,0-1-1,0 1 1,0 0 0,0 0 0,0-1 0,1 1 3,17-11 43,-14 6-91,14-9 75,-11 9-56,-1 1-75,1 1-110,-4 2 35,-1-1-50,1 1-57,0 0-63,1 1-68,-1-1-74,0 1-80,0 0-86,3 0-445,-4 1 498,0 1-42,1 1-474,3 1-677</inkml:trace>
  <inkml:trace contextRef="#ctx0" brushRef="#br0" timeOffset="-117222.77">18859 273 1280,'-3'-1'177,"1"0"-69,1 1-35,0 0 9,1 1 53,0-1-17,0 0 46,0 0 53,-1 1 60,0-1 68,0 0 76,1-1-5,0-6-5</inkml:trace>
  <inkml:trace contextRef="#ctx0" brushRef="#br0" timeOffset="73121.64">18849 227 5024,'-6'-16'465,"0"-2"-89,1 3-89,-6-20 318,7 23-416,2 2-105,-1-12 45,2 15-57,1 0 36,-1 1 31,1 0 48,0-1 56,0 1 67,0 5-293,0 0-1,1 1 0,-1-1 1,0 1-1,0-1 1,1 1-1,-1-1 0,0 1 1,1-1-1,-1 1 0,0-1 1,1 1-1,-1 0 0,1-1 1,-1 1-1,0-1 0,1 1 1,-1 0-1,1-1 1,0 1-1,-1 0 0,1 0 1,-1-1-1,1 1 0,-1 0 1,1 0-1,0 0 0,0 0-16,10-2 173,-1 1-68,-4 1-106,16 0 125,-13 0-108,-2 1-21,0 2 1,-1 0 55,3 4 287,-7-5-222,-1 0-84,4 10 89,-5-10-91,1 1 0,-1-1 0,0 0 0,0 0 0,0 1 0,0-1 1,-1 0-1,1 0-30,-7 19 240,1-8-121,2-3-66,0 0-54,-2 5-47,-1-1 47,-3 4 56,4-6-19,0-1 1,-1 0 0,-4 5-37,-4 4 21,4-5-35,5-5-40,2 0 43,4-7 20,-1-1 1,0 1-1,0-1 1,0 1-1,-1-1 1,1 0-1,0 0 1,-1 1-10,-13 11 53,-6 7-5,17-15-10,-2 1-47,6-7 1,-1 1 0,1-1 0,-1 1 0,0-1 0,1 1-1,-1-1 1,0 1 0,1-1 0,-1 1 0,0-1 0,1 0-1,-1 1 1,0-1 0,0 0 0,0 0 0,0 1 8,4-4 26,5-5 140,4-2-9,-2-1-42,8-13 19,-7 2-91,4-11-25,0-2 32,-6 15 2,-5 9-52,0 0 0,-1 0 0,1-5 0,-2 0 40,-1 1 49,-1 14-85,0 1 0,0-1 0,0 1 0,0-1-1,0 1 1,0-1 0,0 1 0,0-1 0,0 1 0,0-1-1,-1 1 1,1-1 0,0 1 0,0-1 0,0 1 0,-1-1-1,1 1 1,0 0 0,-1-1 0,1 1 0,0-1 0,-1 1-1,1 0 1,-1-1 0,1 1-4,-1 0 8,1 0-1,-1 0 1,0 0-1,1 0 1,-1 0-1,1 0 1,-1 0-1,1 0 1,-1 0-1,0 0 1,1 0-1,-1 0 1,1 0 0,-1 1-1,1-1 1,-1 0-1,1 0 1,-1 1-1,0-1-7,-14 12 148,7-4-113,-18 16 111,-17 11-95,-8 6-13,36-27 21,-1 2 41,-3 4-48,-1 0-103,-26 28-172,31-31 211,0 1 76,-13 10 26,57-58-72,8-8 55,-12 15-57,5 2 3,-12 9-15,-1-1 0,3-4-4,19-15 0,-28 23 0,1 0 0,-1-1 0,-1 0 0,6-7 0,-11 12 38,-5 7 54,-3 5-1,-1-1-94,-11 10 16,0-1-1,0 0 1,-6 3-13,-22 20 0,21-17 15,-4 5 51,9-10-62,9-11-49,6-5 13,5-5 34,16-13 32,18-6-82,-4 2-12,-10 4 8,0 0 46,45-38 90,-44 33-68,-7 7 12,-4 6 31,-2 2 29,0 0 47,-10 8-113,0-1 0,0 1 0,0-1 1,0 0-1,0 1 0,-1-1 0,1 0 1,0 1-1,-1-1 0,1 0 1,-1 0-1,1 0 0,0 0-22,3-5 146,9-4-91,-9 9 112,1 1-36,1 0-52,-4 0-98,1 0 87,0 1 0,0-1 0,0 1 0,1-1 0,-1 1 0,0 0 0,0 0 1,0 0-1,0 0 0,1 2-68,10 4 267,2 2-42,-8-6-158,1 0-38,13 4 66,-13-3-64,0 0 1,0 0 0,-1 0 0,2 2-32,5 4 98,4 3 30,11 2 16,-27-13-129,1-1 0,-1 1 1,0-1-1,0 1 0,-1 0 0,1 0 1,0 0-1,-1 1 0,1 0-15,7 5 44,-6-5-21,0 0 0,0 0 1,1 0-1,0 0 0,-1-1 0,1 0 0,0 0 0,0 0 0,1 0-23,20 3 57,1 0-34,-24-5-23,19 4 123,8 3-33,-5-1-3,-8-3 24,-10-1-39,0 0-45,13 7-91,-8-3 25,-3-3 69,-8-2-28,1-1 3,0 1 0,0 0 0,0 0 0,0 0-1,0 0 1,-1 0 0,1 0 0,0 1-1,-1-1 1,1 1 0,-1-1 0,1 1-1,0 0-4,-1-1 0,3 2 11,-3-2 37,-1-1 11,0 0 85,-1 0-2,-2 0-76,-2 0-52,-5 0-47,8-1 68,-22-4 67,1-2-96,4 1-50,2 1 11,2 1 47,0-1 0,0-1 0,-2-1-14,-7-7-15,3-5-1,-3-2 80,13 14 2,0-1-35,-9-4-33,-28-15-81,33 20 90,0 0 38,-3-2-66,-16-5 55,22 11-61,0 2-44,11 1-36,1 0 59,2 0 17,9 1 14,14 4-128,0 2 110,-1 3 99,-2 3 90,-8-5-27,0-1 0,12 5-127,3 2 188,-8-5-89,10 4-40,4 2 29,-14-6 29,0 0-34,15 5 2,49 17 48,-60-22-54,1 0 42,3 3 51,10 10-55,-8-4-75,-3-2 20,14 12 125,0 0-10,-12-11-144,-16-9 12,11 5 287,26 10-332,-17-12 76,5 3 59,-27-10-147,-10-3 11,0 0 1,0 0-1,0 0 1,0 0-1,-1 1 0,1-1 1,0 0-1,-1 1 1,0-1-1,1 1 1,-1-1-1,1 2 1,13 12 60,-1-1-26,-11-11-29,0 0 0,0 0 0,1 0 0,-1-1 0,1 1 0,1 0-5,17 12-13,7 12 107,2 0 40,-8-13-82,5 0-105,2 1-25,-21-10 89,0 1 34,6 2-8,0 2-6,-6 2 66,-5 1-68,-4-12-23,0 0 0,0 0 0,0 0 0,0 0 0,0 0 0,0 0 0,-1 0 0,1 0 0,0 0 0,-1-1 0,1 1 0,-1 0 0,1 0 0,-1 0 0,0 0-6,-1 1 21,0 0 1,0 0-1,0 0 1,-1-1-1,1 1 1,-1 0-1,-2 0-21,-2 3 19,-31 15 7,-22 4 55,8-9 3,32-9-19,-18 6-65,14-2-12,-9 3-41,-2-3-36,34-10 79,0 0 0,0 0 0,1 0 1,-1 0-1,0 0 0,1 1 0,-1-1 1,0 0-1,1 0 0,-1 1 0,1-1 1,-1 0-1,0 1 0,1-1 0,-1 0 0,1 1 1,-1-1-1,1 1 0,-1-1 0,1 1 1,-1-1 9,5 3-117,6-4 28,6-4 73,-1 0-1,0 0 1,0-2-1,12-6 17,12-6-9,5-1 78,-10 4 156,12-3-225,-38 16 93,-7 3-50,-11 6-51,-1 0-24,-14 9 24,-15 8 112,14-8-62,11-6-68,12-8 12,0 1 1,1 0 0,0 0-1,-1 0 1,1 1-1,0-1 1,0 0-1,0 1 1,0-1 0,1 1-1,-2 3 14,-1 1-54,1 0 0,1 1 0,-2 4 54,3-3-42,2-8 51,1-2-8,29-18-228,0-2 55,1 0 50,-1-1 45,17-12 30,1 2 68,-40 26-54,13-8 4,0-3 44,-20 15-9,0 1 1,0-1-1,0 0 1,0 0-1,-1 0 1,1 0 0,-1 0-1,1 0 1,-1 0-1,0-1 1,0 1 0,0 0-1,0-1 1,0 1-1,0-1 1,-1 1-1,0-1-6,-2-21 102,-7 2-44,6 16-54,-1 0 1,0 1-1,0-1 1,0 1-1,-5-5-4,-8-5-17,0 1 1,0 0-1,-14-6 17,-1-2 60,4-1-123,-3-3 63,-17-14-88,13 15 63,-10 0-50,-46-19 75,53 27-21,19 6-18,3 0-46,-15-9-100,14 12 147,0-1-38,0 1-1,0 0 1,-3 1 76,-14-1-64,3 1 25,-15-7-82,2 0 45,13 7 104,20 5 51,-1 0-48,-1 0-41,5 0-27,1 0 1,-1 0 0,0-1 0,-2-1 36,-5-4-29,-14-8 7,8 7-22,-1 0-43,1-2-59,17 9 14,-2-2 88,-6-4 119,8 4-140,4 3 64,0 1 0,0 0 1,-1 0-1,1 0 0,0 0 0,0 0 1,0 0-1,0-1 0,-1 1 0,1 0 1,0 0-1,0 0 0,0 0 0,0-1 1,0 1-1,0 0 0,0 0 0,0 0 1,0 0-1,-1-1 0,1 1 0,0 0 0,0 0 1,0 0-1,0-1 0,0 1 0,0 0 1,3-1-31,6 1 14,-7 0 8,-1 0 0,0 0 0,1 0-1,-1 1 1,1-1 0,-1 0-1,0 1 1,1-1 0,-1 1 0,0 0 9,18 12-81,-4-2 25,7 2 53,0-1 1,1-1-1,0-1 0,13 3 3,32 5 35,-46-13-9,1 1 0,-1 1 0,0 1 0,12 7-26,-6-2-23,12 3-93,-11-5 48,-10-3 51,45 21 42,-15-3 94,44 31-119,-73-45 41,-1-1-55,22 14-50,-28-15 71,-1 0 34,4 1 30,9 4-114,0-1-14,-10-3 91,11 12 116,10 9 7,-32-28-156,1-1-1,-1 0 1,1-1-1,4 2 0,-7-2-8,0-1-1,1 1 1,-1-1-1,0 1 0,0 0 1,0-1-1,0 1 1,0 0-1,0 0 0,0 1 1,-1-1-1,1 1 9,0 0-3,0-1-1,0 1 1,0-1-1,0 0 1,0 0-1,0 1 0,2-1 4,20 10 13,-10-6 43,-5-1 41,-7-3-12,-2-2-144,0 0 1,3 0 132,7 0-20,-7 0 10,-3 0 5,0 0-85,0 0-37,0 0 26,0 0 48,0 3 11,-4-2 56,-7-1-60,10 0-21,-1 0-3,1-1-1,0 1 1,0 0 0,-1 0-1,1 0 1,0-1 0,0 1-1,-1-1 1,1 1-1,0-1-3,-17-12 151,5 3-71,0 1-10,1-1-35,6 4-27,-1 1-1,0 0 1,-2-1-8,-58-36 101,3-4-53,48 35-22,0 0 1,-14-5-27,11 5 107,-16-11-107,-35-28 18,-9-2-63,-13-4 45,75 48 13,0 0 0,-3 0-13,-17-8 22,-3-4-33,1-1-33,-53-27-75,66 37 128,-13-5-9,20 9 34,-8-6-46,-19-7-10,13 6 33,-12-13-97,31 18 83,-22-15 163,21 11-125,8 7-49,-1-1-1,1 1 0,-5-2 15,10 6-3,-1 0 0,0 1 0,0-1 0,0 1 0,0 0 0,0 0 0,0 0 0,-1 0 0,1 0 0,0 1 0,0 0 0,-4-1 3,-11 0-10,-8-3-62,0 1-5,8 2 60,3 3 29,-7 5 131,13-2-81</inkml:trace>
  <inkml:trace contextRef="#ctx0" brushRef="#br0" timeOffset="73122.64">18999 15 19160,'0'0'3,"-8"5"-25,-9 4-101,9-4 59,-4 4 111,2-1 25,3-3-79,-1-2-21,-2 5-56,-3 1-9,4-7 117,5-1 45,-1 2-74,3 2-1,-3-4 6,2-1-18,-3 1 202,5-1-173,1 2-38,-3-2-83,-6 5 76,0-1 36,-1 0 33,6 2-72,3-6 37,1 1-1,0-1 1,-1 1 0,1-1 0,-1 1-1,1-1 1,-1 0 0,1 1 0,-1-1 0,0 0-1,1 0 1,-1 1 0,1-1 0,-1 0-1,1 0 1,-1 0 0,0 0 0,1 0 0,-10 4 57,-2 10-9,1-2-27,-5-2-37,7-5-61,1 2 57,-13 16 101,13-13-82,0-1-78,-17 16 90,-1-2-1,-20 13-10,0-6-37,33-23 27,-18 13 62,20-11-62,-4 5-20,12-12 30,0 0-1,0 1 1,0-1 0,0 1 0,1 0 0,-1 0-1,0 2 1,1-2 5,-1 0 0,1 0 0,-1 0-1,0 0 1,0 0 0,-2 1-5,-9 9 14,6-3-51,2-2 33,0 0 0,0 0 1,-6 5 3,-4 5 10,2 1 44,7-9 32,-4 4-116,-2 4-62,8-11 93,0 1 34,-14 25-34,-15 23-68,28-47 73,-1 0 0,0-1 0,-1 0-6,-9 9 65,-28 32-134,26-27 110,9-11-62,-16 20-6,-15 14 38,31-34 26,-6 6-60,-1 2 1,6-7 67,-36 30-97,39-36 56,-5 8-4,-6 4 0,-17 5 27,10-7 49,-16 13-76,33-22 19,1 0 0,1 0 1,0 0-1,0 1 1,0 0-1,-4 8-19,3-4 8,0-1-1,-1 0 0,0-1 1,-1 0-1,-11 9-7,13-12 17,1 1-1,-1 1 0,-4 6-16,9-10 10,1-3-4,1 0 1,-1-1-1,0 1 1,0 0-1,0-1 0,0 1 1,0-1-1,-1 0-6,1 0 1,0 1-1,0-1 0,0 0 0,1 1 1,-1-1-1,0 1 0,1-1 0,-1 1 0,-6 7-54,-2-2 62,-24 12 165,22-14-143,2 1-59,-2 2-54,3 0 51,6-4 33,1-1 1,-1 1 0,1 0 0,0-1 0,0 1-1,1 0 1,-1 0 0,0 3-2,1-3 5,-4 11 33,0 0-1,-1-1 0,-4 8-37,2-3-2,7-16 3,0 0 1,0-1-1,-1 1 0,1 0 0,-1 0 0,1-1 0,-1 1 1,0-1-1,0 1 0,0-1 0,0 1-1,-11 6 66,0 1 3,6-3-81,6-6 12,-1 1 0,1-1 0,0 0 0,-1 0 0,1 1-1,-1-1 1,1 0 0,-1 0 0,0-1 0,-1 2 0,1-1 6,0-1 1,0 2-1,0-1 0,0 0 0,1 0 0,-1 1 0,-1 0-6,-11 10-34,0 1 39,-29 26 101,27-20-92,2-3 82,-1 0-67,-12 14-22,11-7 69,8-12-71,-10 7 59,9-10-47,1 0-34,-1 1-14,-3 3 51,-6 5-9,3-6-42,6-4 43,1 5 45,6-9-34,1 0 0,-1-1 0,0 1 0,0 0 0,-1 2-23,-23 18 49,8-8-23,8-4 18,-2 4-54,-7 6-52,-10 12-39,12-10 109,5-4 69,-1-1-34,3-5-23,-1-1 0,0 0 0,-5 3-20,-9 5 71,15-8-29,-1 11-68,5-8 10,-23 38 120,-14 17-104,19-31 3,1-1-46,5-4 124,1 2-90,-7 27 9,10-20 56,6-26-178,3-7 63,3-3 63,1-1 39,0 0 48,1-3-79,-1-1-1,1 1 1,-1 0-1,1 0 1,-1-1-1,-1 2-11,1-2 6,0 1-1,0 0 0,0 0 1,1 0-1,-1 0 0,1 1-5,0 1 0,-1 0 0,0-1 0,0 1 0,0 0 0,-1-1 0,-1 3 0,-3 13 0,2-4-5,0 1-86,-2 17 91,4-23-56,-2-1 36,-12 19 68,7-15-32,4-4-41,-5 13-35,2-2 40,-7 16 52,3-10 31,1 5-119,-2 12 56,5-11 62,6-24-69,-1-1-1,-1 0 0,1 1 0,-2 0 8,0 0-34,1 0 0,1 0 0,-2 3 34,-9 41 115,0-1-63,0 0-59,2 1-52,8-37-14,-1 1 49,-2 2 44,-5 10 64,-1 4 12,6-10-81,4-15-12,-23 83 20,22-75-55,-2-1-1,-3 10 33,-4 9-48,7-11 44,-3 15-7,-7 20-56,8-28 49,0-11 7,7-18 8,0 1 1,0 0 0,0 0-1,0 0 1,0-1 0,1 1-1,-1 0 1,1 0-1,-1 0 1,1 0 0,0 2 2,0 8-6,1-9 6,3-7 0,3-9 0,4-20-2,1-2 15,2 0-13,-12 30 2,35-83-15,6-28 13,-13 33 17,-5 12 36,-7 23-41,13-20-55,2-8 4,-28 66 39,0 0 0,1 0 0,0 1 0,3-3 0,-2 2 0,0 0 0,-1 0 0,-1-1 0,5-9 0,1-16 2,-1-2 0,0-6-2,-2 5 6,3 0 0,6-15-6,-17 52 8,12-28 92,1 0-85,-2 3-79,2 1 0,8-9 64,-12 18 59,0 0-37,14-35-66,-9 18 28,-4 13 54,-2 4 53,0 0-35,9-16-33,0 0-93,-1 0-62,3-3 111,-11 22 18,0-1-1,-1-1 1,-1 1 0,0-1-1,1-7 4,-6 14 0,0 3 1,0 1 0,0-1 1,1 0-1,0 1 0,0-1 0,0 1 1,1-1-1,0 1 0,0-1-1,13-17 82,-4 5-29,-3 6-76,2-5-13,4-11 60,1-1 0,-3 11-79,22-24 113,-15 12-78,-2-1-60,-5 8 92,0 0 93,-11 21-94,0-1-1,0 1 1,0-1 0,0 1 0,1 0-1,0-1-10,0 1 6,-1 0-1,0 0 0,-1 0 0,1 0 1,0 0-1,0 0 0,-1 0 1,1-2-6,14-17 123,-4 6-33,16-17-181,-1-11-2,-17 23 85,-2 5 182,-2 6-46,-3 1-105,-2 5-16,0 0-1,0 1 0,1-1 0,-1 1 0,1-1 1,0 1-1,-1 0 0,1-1 0,0 1 1,1 0-7,5-7-11,-1-1-67,2-7 9,-2 0 91,8-14 102,-8 19-95,-5 9-31,1 0 0,-1 0 0,1 0-1,0 0 1,0 1 0,0 0 0,0-1-1,0 1 1,1 0 2,-1 0-3,-1 1 0,1-1 0,0 0 0,-1-1 0,1 1 0,-1 0 0,0 0-1,0-1 1,2-2 3,-3 3 6,-1 1 0,1-1 0,0 0-1,1 0 1,-1 1 0,0-1-1,0 1 1,1-1 0,-1 1 0,1-1-1,-1 1 1,1 0 0,0 0-1,0-1-5,10-9-6,-3-4 62,3-20 88,-6 15-140,2 0-61,2 0 36,-6 14 31,0-1-1,0 1 1,0 0-1,1 0 1,0 1-1,0-1 1,6-4-10,-2 2-15,4-15-77,-5 8 75,2 2 93,24-23-163,-8 8 83,-17 19 46,5-4-67,5-6-25,-7 6 115,6-5 72,3 0-101,1-2-92,-1 0-82,-16 14 122,4-1 72,4-4 54,-7 3-111,-3 4-20,-1 0-1,1 0 1,0 1 0,0-1-1,1 1 1,1-2 21,3-2-5,-1-1 48,12-11 30,-6 9-79,7-4-47,-1 0-20,13-12 153,-19 14-85,-4 3-62,2-1 71,19-18 156,-21 15-129,0 2-122,2 1 53,-4 3 54,1-1 43,9-8 12,-14 14-67,1-1-1,-1 1 1,0-1 0,-1 0-1,1 0 1,-1 0-1,2-2-3,42-63 0,-40 58-5,5-6-68,-1 2 29,7-8 66,-9 13 49,1 1 1,6-6-72,4 0-60,23-20-127,-29 23 175,0-1 58,0-4-115,-10 13 67,0-1 1,0 0-1,1 1 1,2-3 1,13-11 149,-3-1-117,-4 3-81,2 1-62,-7 7 103,1-1 36,14-13 111,-12 13-107,1 0-58,2 1-96,0-2 97,1 0 82,-7 6 0,-1 0 1,-1-1-1,6-2-57,1-3 56,2 2-49,5-2-82,-1 0 57,-4 1 22,0 1-1,3 1-3,-6 1 10,8-2-56,10-2-110,-15 4 125,5-7 137,-6 3-22,-3 4-77,0 0 29,2-2 3,-2 6-93,-1-4-44,3-4 71,0 0 40,-2 4 43,3-2-15,7-4 1,-17 10-104,1-2 65,0 1 43,3-4 117,-4 3-108,-1 1-67,-2 1-48,2-3 17,11 0 24,-8 3-31,-2-1-57,2 0 139,4 1 21,-8-2-40,-1 3-15,9-5 16,-7 3-54,19-10 45,-12 11 47,-6 1-111,-2 1-104,-1-1 162,0 0-155,0 0-53,0 0-44,1 1-35,1 8-1405,0 2 105,0-1 101,-1 1 97,-1-5 557,1-1 37,0 4-827,-1 2-956</inkml:trace>
  <inkml:trace contextRef="#ctx0" brushRef="#br0" timeOffset="-103830.92">16408 3803 2688,'0'0'35,"-2"-4"288,1 1-49,-1-1 10,-2-1 99,-1 1 22,1 3-83,0 0-1,0 1 63,1-1-163,0 1-50,1 0-18,-2-1 9,-2-1 48,-4 2 206</inkml:trace>
  <inkml:trace contextRef="#ctx0" brushRef="#br0" timeOffset="-99189.86">16331 3764 7200,'-12'-9'269,"11"8"-241,-1 0 0,0 0-1,1 1 1,-1-1-1,0 1 1,0-1 0,0 1-1,1 0 1,-2-1-28,-16 2 211,5 2-9,13-3-189,-4 1 113,-12 4 279,16-5-383,0 1-1,0 0 1,0-1-1,0 1 1,0 0-1,0 0 0,0 0 1,1-1-1,-1 1 1,0 0-1,1 0 1,-1 0-1,1 0 1,-1 0-1,1 0-21,-5 8 121,-1-2-41,4-5-62,0 0 1,1 0-1,-1 0 0,1 0 0,-1 0 1,1 1-1,0-1 0,0 0 1,0 0-1,0 3-18,-5 20 58,0 1 72,-2 0 66,-1 0 58,-1 0 53,0 0 47,0-1 39,-1 0 34,3-5-66,-1-1-194,0 0-48,2-4-36,0 0-1,1 0 0,0 3-82,2-5-11,0-1 74,0 0 44,-9 21 285,7-19-253,1-3-72,1 0-53,-1 0-65,1 0-82,0 4 67,1 1 52,1 9 70,1 0 59,-1 18 116,-2-16-116,1-14-100,2 0 56,-1 4 69,1 9 137,-1 3 47,0-10-148,0-4-77,-1 0-65,-2 3 30,1 0 0,0 11-64,2-16 21,-1 1-1,-4 8-20,-1 9 66,6-22-32,-11 60 181,10-47-105,0 1 54,1-4-68,0-1-45,-6 37-12,2-5 93,2-14 19,2-11-37,1 0-40,2 25-12,0-4-56,-1-14 172,0-1-107,0 74-105,0-82 65,0-1 43,1-12-62,0-1 1,0 1-1,2-1 1,2 9-13,-2-6 15,0 0 0,1 9-15,-2-3 26,0 1 38,1 21 88,0-14-112,-2-16-108,0 1 46,0 10 88,0-1 83,-3 25 291,2-21-289,-1-12-131,1 0-52,0 211 331,0-74-203,2-130 11,1 0-37,4 7-68,-4-14-49,-1-1-37,1-1 38,1 0 36,2 9 74,-3 2 83,-2-7-120,0 0-1,1 0 1,3 7-27,1 11 60,-3-1 61,-2-14-34,0-1 0,2 5-87,-1-5 55,0 0-1,-1 3-54,-1 7-34,0 0 87,0-1 57,0 34 208,0-21-195,4 1 8,2-11-86,-2-7-55,-1-1-49,7 30 11,0-1 112,-9-21-31,0 0-87,2-5 113,-2 0 0,-1 5-59,-1-9 48,2 1-1,0-1 1,4 16-48,2 3 54,-4-19-38,1 0-1,4 10-15,-4-14 0,0 1 0,1 13 0,4 20 0,-6-35 14,-1 0-1,0 1 0,-1-1 1,-1 1-14,3 37 37,0-29-41,-1 0 40,2 24 118,2 13 108,-4-13-75,-3 24-37,0-17-39,1-3-68,0-7 58,0 55 200,0-38-197,6 12-104,-5-65 1,-1 1 0,1 0-1,1 0 1,0 1-1,-1-6 11,0 1 1,1-1-1,0 0 0,-1 0 0,3 3-11,0 0 30,0 0 1,-1 1-1,0-1 0,0 2-30,4 13 67,1 18-67,-2-10 9,-3-22-9,0 0 0,0 0 0,1 0 0,0-1 0,0 1 0,1-1 0,12 25 0,-9-12-9,3 8 48,4 10 10,-3-13-90,-3-3 29,8 33 125,-12-36-120,1-1-61,-3-7 29,3 7 59,-3-8 72,-1 1 1,2 10-93,0 0 49,5 9-43,1 8-6,-7-13 62,-3-5 18,2 0-40,5 38-15,-3-29 27,-2-16 3,3 6-69,1 5-55,-4-7 76,-2 1 4,0 17 52,0-27-39,1-1 0,0 0 0,0 0 0,1 1 1,0-1-1,1 2-24,1 4 27,-1 0-44,-1-6-19,-1 0 1,1 0 0,2 4 35,-2-8 7,-1 0 0,0 0 0,-1 1 0,1-1 0,-1 0 1,1 1-1,-1-1 0,0 0 0,0 1-7,1 21 32,4 3-8,-2-3 90,-1 18-114,-2-22 144,1-1-74,0 4-60,3 12-80,-1 0-9,-2-13 71,0-3 56,0 1 67,-2 27-75,0-5 197,3 19-237,2-37 54,5 13-60,-5-21-15,0 1-1,0 12 22,-2-7-56,2 0 0,3 12 56,-4-12 0,1 3 0,2-11 16,0 0-1,7 9-15,4 10 1,-4-5-33,3 14 32,-4-9 0,9 15 0,-8-20 0,-2 0 0,1 7 0,15 42 6,-16-42 102,3 5-108,0-9-2,2 2-54,0 1 50,38 78 95,-33-76-104,3-1-66,-8-14 52,8 9 119,-8-11-49,-6-6-52,1 2 8,-1 0 1,2 6 2,-4-7-6,1 1 1,0-2-1,7 8 6,-1-4-56,5 6 7,2-2 53,4 1 59,-12-9-42,-1 0 0,0 0-1,3 7-20,-1 3 62,-8-13-9,-1 1-38,6 8-121,12 14 106,-21-31-4,-1 1-1,0 0 1,0 0-1,0 0 0,-1 0 1,1 0-1,-1 1 5,0-2 0,0 1 0,1 0 0,-1 0 0,1-1 0,0 1 0,0-1 0,1 2 0,14 11-81,2-3 72,-4-3 54,-1 2 48,-6-8-107,7 0-56,1-2-2,-7-2 52,101 0-60,-88-4-13,-6-1 86,0-2 36,-9 4-2,1 0 0,-1 0 1,1 1-1,1 0-27,8-5-76,-6 1 77,-1 2 35,1 0-61,1 3-50,6-2 46,8-7 125,-6 3-5,-8 3-62,8 0-136,0-2 52,3-3 41,11-5 55,10-5 28,-15 9-78,-4 2 14,12-7-63,-6 2 52,78-33 134,-96 40-145,6-5-51,4-2-24,-7 7 67,-11 4 23,0 0-1,0-1 1,0 1 0,-1-1 0,1 0 0,1-1 2,14-13 29,-9 9 38,0 2-74,5-2-43,-13 6 58,-1 1 0,1 0-1,-1 0 1,1-1 0,-1 2 0,1-1-1,2-1-7,6-1 12,0-2-35,-7 2 8,0 0 0,-1-1 0,1 0 0,-1 1 0,0-1 1,1-1 14,7-8-17,1 1 59,6-5 8,-1 1 30,-4 8-55,10-7-196,-15 10 149,-1-1 44,1 0 90,1-2-84,-8 6-30,1 1 0,0-1-1,0 0 1,0 1 0,0 0-1,0-1 1,0 1 0,0 0 0,0 0-1,1 0 1,-1 0 0,0 0-1,1 1 1,-1-1 0,1 1 0,-1-1-1,1 1 3,1-1-2,-1-1 1,0 1-1,0-1 0,0 1 0,0-1 0,0 0 0,0 0 0,-1-1 1,1 1 1,11-8 11,-2 2-24,5-7-64,-1 2 28,-2 1 92,3-2 48,-13 10-43,-1 2 3,8 2-28,-4-2 54,-5 0-68,-1 2-57,2 0 7,5-1 55,-6-1 0,0 1 1,5-1-49,-6 1 34,0 1 1,-1 0-1,1-1 1,0 1-1,0-1 1,-1 1-1,1 0 1,0-1-1,0 0 1,-1 1-1,1-1 1,-1 1-1,1-1 1,-1 0-1,1 1 1,-1-1-1,1 0 1,-1 1-1,1-1 1,-1 0-1,0 0 1,0 0-1,1 1 1,-1-1-1,0 0 1,0 0-1,0 0 1,0 1-1,0-1 1,0 0-1,0 0 1,0 0-1,0 0 1,-1 1-1,1-1 1,0-1-1,-1-2-18,1-7 17,-1 1 0,-1 0 1,0 0-1,0 0 0,-1 0 1,-1 0-1,1 1 0,-3-2 1,-2-5 37,-1 0 0,-7-9-37,5 9 17,-2-5-75,-8-11-36,8 10 67,4 3 47,0-1 54,-29-75-80,28 78-7,9 14 7,-1 1-1,1 0 0,-1-1 1,1 1-1,0-1 1,0 1-1,0-1 1,1 0-1,-1 1 1,0-1-1,1-2 7,0 3-5,-1-36-76,-3 14-36,2 12-32,2 5-33,0 0-88,0 4 88,-1 0-36,1-1-40,-1 1-44,0 0-49,-1-1-51,0 0-319,1 1-54,0 1 334,0 1-43,-1-1-49,1 0-54,-1 1-61,0 0-64,0-1-91,-1 1-75,-1 0-251,-1-1-647,5 2 1770</inkml:trace>
  <inkml:trace contextRef="#ctx0" brushRef="#br0" timeOffset="-67259.36">16068 4563 1536,'1'-1'188,"0"0"-57,-1-1-47,1 1-38,0-1-26,2-2-45,-2 2 50,0 0 56,0 1 77,0 0-29,0 1 36,0-1 37,0 1 44,0-1 45,0 1 51,0 0 54,0 0 58,4-1-237,-1-2-62,-1-1-47,0-1-35,2-12 67,-4 11-54,0 2 5,0-4-61,0 1 68,0-1 61,0 0 53,0-2 102,-1 0 52,0-2 124,0-5 304,0 7-308,0 9-326,0-1 106,0-4-47,0 0-45,0 1-44,0-11 240,0 0-49,0 0-45,0 0-42,0 0-37,0 1-34,0-16 76,0-6-69,0-65 56,0 80-147,0 0 35,1 18-32,3-2-48,0-1-27,-1 0 27,1-2-87,1-1-26,-3 4 76,-1-3-30,0 0 74,0-2 82,-1-6 146,0 17-270,0-1 1,0 1 0,0-1 0,0 1 0,1 0-1,-1-1 1,0 1 0,0 0 0,0-1 0,0 1-1,0 0 1,1-1 0,-1 1 0,0 0 0,0-1-1,1 1 1,-1 0 0,0 0 0,0-1 0,1 1-1,-1 0 1,0 0 0,1-1 0,-1 1 0,1 0 0,4-6-1,0-5 79,-1 0 0,2-12-78,3-10 60,1 11-116,-3 7 25,2-11 73,-5 12 16,1 1 0,2-3-58,1 3 3,1 2-37,8-7 172,-1-1-108,-2 0-85,-1-3-63,0-1 197,0 1-42,3-4-10,2-7-27,-7 5 38,-8 19-13,7-23 25,-9 25-5,1 0-48,1-6-29,-1 5 45,-1 0 50,-1 1 70,0 3 6,0 0-35,1-2 7,-2 1-19,-3 6-30,-2 5 38,-12 16-46,6-3 130,-8 18-184,7-13 58,-1 0-34,-14 25-24,3 1 0,-6 22 0,16-38 0,-5 18 7,-4 20-7,-13 35-2,29-89 6,-18 48-19,16-38 33,1 4 47,1 1 71,2-1-107,-5 16-54,-4 17-22,-40 226 133,36-209-200,-4 0 114,11-42-4,7-28 44,-1 5 22,5-4 7,-2 5-14,0-1-51,3-11-74,0-4 49,-1-4 75,2-7 50,0 4-97,6-11 32,-5 12-30,0-1 0,0 1 0,-1-1 0,2-3-9,3-16 40,6-14-58,-1 3-11,-4 12 41,-2 2 31,0 0-52,7-26-71,-5 16 89,1-15 6,13-61 113,-12 69-127,-4 15-84,0 1 40,2-12 36,0 0 48,10-48 93,-10 55-124,0 0-41,-2 10 137,1 0 0,6-10-106,5-11 120,-9 11-105,3-8 56,8-16 131,2-6 21,-15 41-215,5-10-48,4-8 3,1-7 166,12-18 22,3-6 11,-14 20-23,2-4-94,2 2-60,-1 3-59,-2-1-63,-1 8 104,-7 15 44,11-19 137,16-19-6,-23 38-96,-11 15-41,1-1 0,-1 0 1,0 1-1,-1-1 0,0 0 0,0-1-5,0 0 14,1 0-1,0-1 1,0 1 0,4-5-14,4-7-32,9-17 37,-13 26 18,-2-1 0,0 0 0,2-6-23,-3 0-23,0 0 38,3-20 94,7-30 186,-7 46-223,1 0-38,-3 8-58,0-1 1,2-14 23,-3 11-17,0 1 0,3-3 17,4-15 28,-7 23-3,0-1-1,1 1 1,5-10-25,-4 10 21,1-1 0,-2-1 0,0 1 0,0-7-21,6-16 75,4 1 102,1 8-113,8-13-89,6-7-43,-12 15 91,2-11-63,-10 21 71,2 1 0,0 1 1,4-6-32,-5 12 3,19-28 63,-21 30-23,-2 0 0,1-1-1,-2 1 1,0-2-43,6-17 37,-4 13 138,9-14-175,-5 13 44,16-21-12,-8 10-21,8-7-11,-19 27 29,1 0 0,10-8-29,-1 3 44,12-5-108,5-4-18,-24 15 99,-1-1 41,3-3 2,2-2 67,0 1 1,5-3-128,-19 16 7,0 0-1,1 0 0,-1 0 1,0-1-1,0 1 0,1-3-6,-2 3 13,1-1 0,0 1 0,0-1 0,0 1 0,0 0-1,1 0 1,-1 0-13,6-5 24,0 0-1,-1 0 0,0-1-23,3-2-22,-2 0-53,3-4 25,-2 3 69,9-18 80,-11 9-119,7-24-66,-7 28 88,-1 0 0,2 1 0,1-2-2,-1 7-3,0-1-1,0 1 0,1 0 0,5-3 4,7-9-34,-1-2-34,-10 11 40,-1-1 75,13-19 150,-14 20-168,-2 5-48,-5 7 18,0 0 0,0 1 0,0-1 0,-1 0 1,1 0-1,0 0 0,-1 0 0,1 0 0,-1 0 1,1 0-1,-1 0 0,1 0 0,-1 0 0,0 0 0,0 0 1,-2 6 42,-15 12 140,16-15-176,-4 3-3,1 0 1,1 0 0,-1 0-1,0 3-3,-11 14-73,0-2 31,5-7 87,2 0 0,-7 12-45,-7 11 16,-2 17-115,2-3 90,-4-1 58,21-40-51,-3 6-13,-2-1-1,1 1 1,-2-1 15,-14 21 12,17-25 4,1 1-1,-5 4-15,8-12-12,1 1 0,-1 0 0,-1-1 0,-2 3 12,-42 27-24,22-12 83,-15 14-59,26-20 12,1 1 0,1 0 0,0 1-12,4-4-33,1 1 0,-3 7 33,-2 5 44,0-1-60,-34 57-182,26-48 176,7-11 103,3-2-79,10-17-10,-1 0-1,0 0 1,0 0-1,-1 0 0,1 0 1,-1-1-1,0 1 0,0-1 1,0 0 8,3-2 96,1-1 0,0 0-107,2-3-21,1-1 47,5-4 39,10-27 16,-6 13-65,1 0 0,3-4-5,11-10-99,2 0 58,-8 14 65,6-6-24,-10 13 45,0 0 0,2 1-45,28-18 30,16-12-49,-34 19-35,-3-2-42,9-19 75,-1-2 52,-2 0 43,-2 1 34,-9 12-111,2 1-1,1 1 0,8-7 4,-12 17-12,-2 1 60,8-13-48,-14 16-26,-1 0-48,-7 8 44,-3 10 40,-1 0 0,0-1 0,0 1 0,1 0-1,-1 0 1,0-1 0,0 1 0,0 0 0,-1-1 0,1 0-10,0 2 2,0 0 1,0-1 0,0 1 0,-1 0 0,1-1-1,0 1 1,0 0 0,0 0 0,0-1 0,-1 1-1,1 0 1,0 0 0,0-1 0,-1 1 0,1 0-1,0 0 1,0 0 0,-1 0 0,1-1 0,0 1-1,-1 0 1,1 0 0,0 0 0,0 0 0,-1 0-1,1 0 1,-1 0-3,-5 0-6,-3 5-52,-13 10 138,2 2-40,11-8-42,1 0 0,0 1 1,0 2 1,-6 8-42,2 1 0,1 1 1,-2 5 41,-11 19 12,3-12 61,-2-1-1,-3 0-72,-1 1-13,15-20-76,-13 12 89,3-5-22,-25 16 22,16-15-33,12-7 32,-8 8 46,-4 4-4,7-6-45,8-4 31,1 0 0,-4 7-27,2-1-3,2-1-36,0 1-48,0 0-63,10-15 133,-3 2 52,-2 4 26,5-5-98,3-3-9,-1-2 47,-2 4 77,-8 8 202,9-12-245,-1-1-57,4-3 64,3-8-192,3-1 47,1 0 46,1 1 46,-3 2 34,18-23 57,3 0-39,-11 12-32,2 2-1,0 0 0,0 1 0,7-4-8,13-7 0,-11 9 0,-1-2 0,-1 0 0,-1-1 0,14-16 0,-11 7 0,-1-1 0,-2-1 0,-1-1 0,4-9 0,-12 15 0,18-32 121,-19 37-131,0-2-85,-5 11 3,-1 0-34,-5 10 151,0 0 0,0-1-1,-1 1 1,1-1 0,-1 1 0,1 0 0,-1-1 0,1 1 0,-1-1 0,0 1 0,0-1-1,0 0-24,0 2 2,0 0 0,0 0-1,0 0 1,0 0-1,0 0 1,0 0-1,0 0 1,0-1-1,0 1 1,0 0-1,0 0 1,0 0-1,0 0 1,0 0 0,0 0-1,0-1 1,0 1-1,0 0 1,0 0-1,0 0 1,0 0-1,0 0 1,0 0-1,0 0 1,0-1-1,0 1 1,-1 0 0,1 0-1,0 0 1,0 0-1,0 0 1,0 0-1,0 0 1,0 0-1,0 0 1,0 0-1,-1 0 1,1 0-1,0 0 1,0 0 0,0 0-1,0 0 1,0 0-1,0-1 1,-1 1-1,1 0 1,0 1-1,0-1 1,0 0-1,0 0 1,0 0-1,-1 0 1,1 0 0,0 0-1,0 0 1,0 0-1,0 0 1,0 0-1,0 0 1,0 0-2,-6 6 30,-2 11-14,-11 26 7,12-30-32,0-1 0,-4 5 9,-11 14-97,-3 0 50,-1-2 48,-3-2 46,-2-1-69,-17 13 65,-26 23 65,26-21-125,19-11 30,5-1-174,-10 19 161,27-38-6,3-4 35,0 0 1,0 1-1,1-1 1,-1 4-30,2-2-10,1-1-34,3-7 31,6-4 47,-5 2-29,0 0 1,-1 0-1,1 0 1,-1-1-1,0 1 0,1 0 1,0-3-6,5-5 5,21-18 11,-5 7-80,2 1-1,11-7 65,4 0 11,4-6 31,-28 17-55,0 1 0,7-11 13,-6 4-19,13-21 19,-1-3 51,-21 29-63,-1-1-1,-1 0 1,-1-1 12,15-33-44,-2 18-45,-11 24 116,-5 7-29,0-1 1,-1 0-1,1 0 1,-1 0-1,0 0 2,1-6 61,-2-1 72,-2 10-97,-2 3-24,-9 12 103,0 11-107,1-2-14,-2 2 2,-2-1 0,0 0 0,-2-1 0,-15 16 4,-56 46-52,-22 22-43,90-84 83,1 0-1,0 1 1,2 1-1,0 2 13,-22 39 43,-4-2-1,-6 2-42,37-48-29,0 0 0,2 1 0,-3 6 29,-13 23-14,6-18 89,13-19-69,0 0 1,1 1 0,0-1-1,0 3-6,5-10 19,1-6-13,6-4-31,-1 3 25,-1 0 0,1 0 0,-1-1 1,0 0-1,0 1 0,0-1 0,0-1 0,-1 1 0,0 0 0,0-1 0,0 0 0,0 0 0,14-21-17,6-4-78,-2-1 45,-2-1 65,-1-1 83,9-14-53,19-20-43,-15 22-1,-20 29-3,0 0 0,2 1 0,-1 0-1,2 1 1,0 0 0,1 1-1,9-6 3,4-1-78,-2-2 52,0-2 64,-1-1 1,-1-2-1,6-10-38,-15 20 5,-8 8-10,0 0 0,0 0-1,2-5 6,10-25-96,-2 1 101,17-33 95,-17 40-93,1 2-41,20-31 3,-11 21 102,-12 20-76,-4 5 4,0 0 1,11-10 0,-4 6 0,-1-1-1,0 0 1,3-7 60,-15 16 46,-6 10-52,-4 4-43,-43 47 34,-4 4-24,42-41-43,0-1-1,-1 2 23,-29 54-84,1-4 50,-4-1 88,11-23 3,-26 25-57,23-31 12,-35 27-12,58-52-5,-9 6-91,15-10 97,2 0 41,3-3 15,4-2-47,6-2-16,-8 1 14,16-4 23,8-9-43,12-16-18,-30 23 41,5-5-8,0-1-1,0 0 1,-1-1 0,-1 0-1,4-6-2,13-25-5,0-5 5,-2 6 29,4-5-29,-1 4-39,-19 29 58,-1 0 44,-7 13-57,0 0 0,-1 0 0,1 1 0,-1-1 0,1 0 0,-1 0 0,0 0 0,0-1-6,-1 5 87,-1 0-45,-8 6-54,8-6 7,-1 0-1,1 0 0,-1 0 0,1 0 0,0 1 0,0-1 1,0 2 5,-15 27 58,14-23-36,-1-1 1,0 0 0,-2 4-23,-51 61 38,37-49-57,-1 0-43,-15 18 22,12-13 128,-13 10-88,8-9 32,23-23-27,5-6-3,9-12-4,6-4 2,0 0 0,-2-2 0,6-9 0,6-9 0,21-35 0,7-18 0,-36 60 0,24-47 73,-14 25-12,-19 37-5,-7 14-54,0-1 0,0 0-1,1 1 1,-1-1 0,0 1 0,0-1 0,0 0 0,0 1 0,0-1 0,0 0 0,0 1 0,0-1 0,0 0-1,0 1 1,0-1 0,0 1 0,-1-1 0,1 0 0,0 1 0,0-1 0,-1 0-2,1 1 0,0 0 1,0 0 0,-1 0-1,1 0 1,0 0-1,0 0 1,-1 0 0,1 0-1,0 0 1,0 0 0,0 0-1,-1 0 1,1 0-1,0 0 1,0 0 0,-1 0-1,1 0 1,0 0-1,0 0 1,0 0 0,-1 0-1,1 0 1,0 1 0,0-1-1,0 0 1,-1 0-1,1 0 1,0 0 0,0 0-1,0 0 1,0 1-1,-1-1 1,1 0 0,0 0-1,0 0 1,0 1 0,0-1-1,0 0 1,0 0-1,0 0 1,0 1 0,0-1-1,-1 0 1,1 0-1,-6 14 1,4-9 8,-18 29 67,-14 16-99,-1 2-46,-3 4-17,9-18 63,4-7 44,0-3 51,-12 16-49,28-33-25,64-65 8,-31 28-12,-1 1 6,12-18 0,-12 17 31,-14 16-17,-9 10-14,0 0 0,0 0-1,0 0 1,0 0 0,0 1-1,0-1 1,0 0 0,0 0-1,0 0 1,0 0 0,1 0-1,-1 0 1,0 0 0,0 0-1,0 0 1,0 0-1,0 0 1,0 0 0,0 0-1,0 0 1,0 0 0,0 0 0,-38 57 49,-23 26-96,39-57 33,-1-2-1,-4 2 15,7-8 80,-15 10-80,-37 27 83,1 4-57,38-28-49,0 3 23,11-9-65,-14 21 65,10-12-105,-1 0 41,-28 33 25,18-19 24,15-14 91,1 1 0,-6 18-76,8-10-35,11-24 80,2 0-62,-9 22-100,5-24 104,8-13 13,0-1-1,1 0 0,0 0 0,-1 1 0,1-1 0,1 1 1,-1-1-1,0 1 0,1-1 0,0 1 0,0 0 1,0-1-1,1 3 1,-1-3 0,0-2 48,0-1 37,0 9-67,-6 5-41,1-1 1,4-7 36,0 0-1,0 0 1,1 5-14,0-5 12,0-1 0,0 0 0,-1 0 1,1 0-1,-3 4-12,0 1 27,0-1-59,-6 16-140,7-14 151,-4 10-4,1-6 77,-2 9 41,-7 9-90,-1 1-10,8-11 78,4-11-64,0 2-32,-13 41-155,11-41 180,-1 0 49,-3 4 52,-1-1-38,-3 6-49,3 0-91,-18 55-78,18-52 275,-12 22-120,-1 5 24,7-18-26,-2 0-1,-5 5 3,1-2 13,2 0 38,-21 56-219,26-53 127,-1 4 64,1 1 110,2-9-73,5-14-30,-4 18-30,-26 127-128,33-151 105,-1 0-1,-1-1 0,0 0 0,-7 10 24,-7 18-33,-6 10 66,10-21 48,0 7-81,11-27 10,2 1 0,-2 11-10,-5 33 67,2 0-67,-19 93-89,18-110 7,1 0 57,-4 21 72,1-1 64,11-57-103,-4 17-4,-10 54-51,-20 51 47,32-115-20,-3 15-87,5-8 96,0-3 89,-1-1-41,-1 17-62,2 6 73,-3 20-48,2-28-33,1 1 0,2 9 33,0 5-14,-1 48 86,0 59-89,0-86 34,0 11 77,-2-48-169,0-4 75,1-10 1,0 0 1,-3 10-2,1-10-7,1-1 0,1 12 7,-5 34-112,6 41 171,0 0 89,0 11 89,0 150 392,0-168-453,0-10-71,0 0-67,2-48-20,5 18 51,1-4-1,-3-2 8,-2-10-47,2 0-1,3 6-28,-3-24-21,0 11 99,2 6 46,-2-12-107,3 3 31,5 16-52,6 22-18,-14-44 50,1 0 34,0 18 40,-1 0-56,4 28-40,-1-24 177,-1-6-110,6 19-57,0-13 26,2 22 69,12 40 83,-22-86-190,-3 1 43,-1 3 225,-2 13-272,0-2 152,1 3-101,0 47 0,1-56 0,1 0 41,1 18-161,-2-19 60,1 1 60,2 14-67,-1 15 16,-2-28-14,0 15 73,1 0-18,-2-15-89,0-9 29,-1 2 72,0 35 175,2-39-211,1 0-72,7 16 49,-1-8 6,6 25 1,13 24 113,-25-69-106,3 7-4,-2 0-1,2 8-3,4 18-18,6 18-35,-4 1 64,11 40 56,-6-51-57,-10-34-28,0 0 1,4 6 17,-1-2 103,-3-5-48,3 0-63,3 5-48,-1 2 41,2 7 76,1 9-61,1-1 4,-7-13-7,1 13 69,-1-1-47,0-12-106,9 34-36,-16-51 135,0 0 0,1 0 1,-1 0-1,-1 0 0,1 1 0,-1 0-12,4 15 93,1 3-7,0 11-111,-1-9 14,0-8 67,0 16-70,2 5-52,-6-37 62,5 17-41,-1 1 36,-1-5 43,-1-1-1,-1 1 1,0 4-34,0-3 13,0-1 0,1 6-13,1-4-2,1 0 1,0-1-1,3 7 2,-5-15 5,0-1-1,-1 1 0,1 0 1,-2 0-1,1 0 1,-1 1-5,2 22 32,-1-18 3,0 0-45,3 19-68,-2-7 71,2 6 19,0-11 45,-4 0-37,2 3-41,3 0-40,1 2 80,-5-19-22,0 0 0,0 1 1,1-1-1,0 0 0,1 3 3,5 7 7,-3-5-11,0-1-1,1 0 1,0 0-1,3 3 5,-1-1 0,0-1 0,-1 1 0,-1 1 0,0-1 0,5 13 0,2 13 0,2 12 0,-2-6 0,10 16 0,-18-48 0,-2-5-9,1 1 0,0 0 0,1-1 0,-1 0 0,1 0 0,1 0 0,1 1 9,20 24 5,-21-21 12,1 0 0,-2 1 1,2 2-18,12 24 6,11 11-6,12 22 0,4-2 0,22 23 0,-43-65 39,1 3 29,-11-7-63,-11-14-71,0-1 35,3 4 33,12 12 79,-12-16-91,1 0-40,6 10 18,-1-1 26,90 97 134,-56-54-144,-45-56-5,2 1-10,6 6-23,-8-7 51,-1-2-5,4 2 31,7 4 55,0-1 103,-3-2-135,-4-2-70,0 0-47,-1 0-56,1 1-65,-1-1-75,0 1-83,0 0-93,-1 1-102,-3-4 161,0 0 45,0 0 43,1 0 41,-1 1 36,0-1 35,1 0-93,0 0 87,0 1 94,2-1 36,-3 0 21,1 0-33,-1-1-75,1 1-84,-1-1-14,0 0-68,1 1-79,-1-1-85,0 0-95,0 0-103,0 0-112,-1-1-120,0-3-86,0-2-91,-1-2-303,-2-7-791</inkml:trace>
  <inkml:trace contextRef="#ctx0" brushRef="#br0" timeOffset="73119.64">16212 3858 1920,'0'-6'291,"0"-12"452,2 9-422,1 2-49,2 0 137,-2 1-49,0-1-46,-1-1-43,2-4 139,2 0-38,3-6 153,-3 0-132,0-1-43,-2 0-40,0 0-39,3-19 169,-2 0-119,0 7-132,0 0-55,9-31 18,11-18 75,-12 45-177,58-164 19,-45 113 11,18-72 176,-34 113-157,-7 29-82,-1 0 0,0 0 0,-2-1-17,-1 10 1,-3 10 13,-1 6 29,-6 15 49,0-3-68,-18 44-54,5-10 98,-38 76 232,16-40-168,-15 49 5,6 3 28,19-48 16,15-39-34,-36 91 127,-17 48 17,43-104-18,1 16-273,28-100 36,-3 13 2,5-19-39,0 0 0,0 1 0,0-1 0,0 0 1,0 0-1,0 1 0,0-1 0,0 0 1,0 0-1,1 0 0,-1 1 0,0-1 1,1 0 0,-1-1 0,0 1 1,1-1-1,-1 0 1,0 0-1,0 0 1,0 0-1,0 0 1,1 0-1,-1 0 1,0 0-1,0 0 1,0 0-1,1 1 1,-1-1-1,0 0 0,0 0 1,0 0-1,1 0 1,-1 0-1,0 0 1,0-1-1,0 1 1,1 0-1,-1 0 1,0 0-1,0 0 1,0 0-1,1 0 1,-1 0-1,0 0 1,0 0-1,0 0 1,0-1-1,1 1 1,-1 0-1,0 0 1,0 0-1,0 0 1,0 0-1,8-7 34,-7 6-29,12-14 19,0-1-1,0-1 1,-2 1-1,3-7-23,19-40 130,-18 28-25,-3-1-1,3-13-104,-5 16 69,2-7 91,0 0-36,14-39 30,6-14-96,22-47-112,-22 66 146,46-116 186,-35 60 3,-24 64 13,1 0-97,1 0-87,2 1-76,15-27 125,-20 50-102,-2 0-35,4-14-79,1-18 30,29-88 150,-41 140-80,3-11-14,-6 11-69,-1 2 21,-2 7 28,0 0 61,-2 4 27,-1 0 55,0 10-137,0 1 0,-1 0 0,1 0 1,0-1-1,-1 1 0,1-1 0,-1 1 0,0 0 0,0-1-15,-9 16 87,-3 5-48,-11 50-7,-45 88 58,39-86-63,-16 38 121,-1-1-21,17-38-135,22-53 8,-66 155 10,41-101 24,-34 102 139,30-67-146,11-32-111,9-23 51,8-17 47,2-6 35,1-2 43,1-8-38,-5 9-22,4-12-16,5-10-6,1-6 28,1-5-44,4-9 25,5-7 59,4-8 39,-6 9-75,13-54-73,-2 7 20,20-38 18,-8 33 44,-4 11-16,0-1-43,37-82-72,-19 47 77,19-49 141,-36 80-49,-11 25-59,0-10-30,21-85-52,-15 48 62,-10 44 34,1 0 36,15-29-245,-6 16 122,-13 27 72,-1 0 43,-5 14 2,-2 9-58,-1 1 0,0-1 0,0 0 1,0 1-1,-1-5-16,0 9 0,0 0 1,0 0-1,0 0 1,0 0 0,0 0-1,0 0 1,0 0-1,0 0 1,0 0-1,0 0 1,0 0-1,0 0 1,0 0-1,0 0 1,0 0-1,-1 0 1,1 0-1,0 0 1,0 0 0,0 0-1,0 0 1,0 0-1,0 0 1,0 0-1,0 0 1,0 0-1,0 0 1,0 0-1,0 0 1,0 0-1,0 0 1,0 0-1,0 0 1,0 0 0,0 0-1,0 0 1,0-1-1,0 1 1,0 0-1,0 0 1,0 0-1,-1 0 1,1 0-1,0 0 1,0 0-1,0 0 1,0 0 0,0 0-1,0 0 1,0 0-1,0 0 1,0 0-1,1 0 1,-1 0-1,0 0 1,0 0-1,0 0 1,0-1-1,0 1 1,0 0-1,0 0 1,0 0 0,0 0-1,0 0 1,0 0-1,0 0 0,-3 6-9,-4 10-17,1 1 23,-38 132 0,27-95 3,-2 0-1,-6 6 1,-10 26 12,19-42 22,-1-1-34,-32 88-34,41-107 76,-7 34-75,10-39 70,0-1 61,6-16-73,2-4 8,10-11 44,5-9-1,-9 10-58,16-33-18,-2-1 0,16-47 0,9-22 0,-16 45 9,18-37-6,-33 76-47,6-7 44,-8 15-94,0 0 70,0-2 50,24-33 92,-14 23-122,15-22 9,-2-2 0,3-14-5,4 0 80,-18 29-5,-5 12 4,-12 18 3,1 0-1,1 2 1,1-1 0,4-2-82,5-3 62,3 2-50,-1 0-29,-6 1-36,0 0-1,1-2 54,-3 1 12,-2 1 47,23-34 161,-19 25-19,8-8-201,-7 8 78,-13 12 8,1 0 1,-1 0-1,3-12-86,-1 2 59,0 0-48,1 0-61,9-21 137,3-2 240,8-9-327,-12 24 43,2 2-68,-18 26 28,32-43 246,20-21-249,-38 50 42,1 0-1,3-1-41,-5 6-1,0 0-1,1 1 1,1 0 1,1 0-41,0-1 68,33-28 247,-29 21-219,-11 10-19,4-5-44,4-4-30,-5 6 53,-2 3-9,0-1 1,-1 0-1,0-1 1,-1 0-1,5-7-6,-7 9 18,0 0-1,1 0 1,0 1 0,0 0-1,3-1-17,23-21 19,-20 14-96,-1-1 54,-3 5 40,0 0 1,0 1-1,4-3-17,22-19 44,-2 1-30,-25 24-12,-2-1 0,1 0 0,-1 0 0,0-1-2,10-15 57,11-21-57,-11 17 31,4-3-31,-12 19 0,-6 7 0,1 0 0,-1 0 0,1 1 0,0 0 0,0 0 0,4-3 0,38-34-2,-36 31 4,1 0 0,1 0 1,-1 1-1,2 0 0,-1 1 0,3 0-2,-5 2 13,40-16-125,-28 14 142,-6 3 45,5-1 0,0 0-42,0-1-48,-1-1-52,-7 2 25,18-7 134,-20 5-99,1-2-70,-3 3 3,-2 1 54,4-1 41,9-4 55,8-3 3,-14 2-60,0 1 0,6-7-19,9-9-28,-21 21-30,0-1-1,8-3 59,-6 3 79,6-3-124,1-2-49,-6 5 106,-7 5-8,6-6 146,-2 1-128,-7 6-91,-1 1 42,0 0 81,0 0 15,0 0-64,0 0 27,0 0-48,0 1-10,-2 9 21,-1-8 10,2-2 0,-12 14 124,1-2-53,-2-1-62,-4 0 36,1 0-39,-35 23-106,19-13 45,12-7 64,-15 6-30,0-1-1,-25 9 17,11-6-29,0 3 29,32-14-41,0 0 0,-8 7 41,-7 10 44,1 4 126,-6 9-170,2 4 95,0 3-74,8-9-73,26-35 52,-39 50-23,0-2-98,-20 19 121,21-30-11,-27 24 107,26-25-49,-1-1-41,14-14-36,-3 0-36,-34 29-73,6 3 107,4 4 83,4 3 59,30-37-73,1 1-35,-9 14-87,-3 10 85,9-10 3,3 3 53,-9 15-37,14-31-74,1-1 35,-1 1 33,0 0 0,-6 5-13,-8 3-26,7-13 54,-34 30-70,35-36 93,5-5-88,-9 6 83,-1 0 28,10-6-71,-4 3-9,12-10 6,1 0 0,-1 0 0,-4 6 0,-64 78-112,70-84 185,4-4-40,2-7-45,9-18-87,-4 11 98,2-1-1,-1 2 1,2-1 0,0 0-1,0 1 1,1 1 0,1 0-1,7-7 2,2 2-1,-6 4 7,0 0 0,6-6-6,20-27 27,-11 7-27,21-37 0,-28 39 32,0-1 37,23-41-75,25-33-49,-43 73 29,2 1 0,2 1 0,25-23 26,81-67 50,-31 30-9,-55 48-14,27-25 9,-26 23-41,-9 8-33,0 0-41,8-14 37,19-31 93,19-23 61,-66 85-110,23-19-2,-34 34-39,15-14 10,14-13 86,-26 24-92,1 0 0,1 1 0,0 1 0,16-9 35,11-3 7,-22 11 30,5 0-68,-1 0 15,-9 2 74,-11 5-31,-1 2 49,-3-1-78,-4 2-31,-4 5 42,6-3-6,-34 14-45,-2-4 62,16-4 77,-17 6-97,0 7-11,22-10-23,1 0 0,-6 6 34,-26 26-52,16-12 71,14-14 23,-45 47-58,3-2 75,2-3-61,-22 33-63,-25 27-32,75-89 90,-20 15 7,-4-1 74,-15 12-29,35-25-60,1 1-35,-25 30-20,-11 17 70,30-30 12,15-21-2,1 1 0,-10 21-10,-2 5-31,-19 24 41,9-11 126,19-28-28,-1-2-108,-4-2-9,21-26-28,0 0-1,-7 4 38,13-11-21,1 0-1,-1 0 1,1 1 0,-1-1-1,-1 3 22,3-4-42,3-2 90,20-20-8,8-20-22,-23 31-18,20-31-50,14-33 50,13-20-30,-31 57 18,2 1 0,1 2 0,2 0 0,6-2 12,36-37 0,-23 23 0,11-6 0,40-29 0,77-71 0,-123 107 22,-25 25 4,-2-1 1,-1-1 0,12-16-27,-4-4 8,50-64-159,-63 88 157,1 1 35,-5 5-45,6-10-57,-3 4 24,-6 7 53,-1 4 37,1 1 49,14-12-68,-3 2-24,-7 7-97,-12 9 73,-3 2 32,-6 0 65,-1 3-37,1 0-46,2 1-28,0-1-34,-6 4 55,0 0-1,1 0 1,-3 3 7,-21 20 36,10-4 98,-10 16-134,6-8 39,-1-2-50,-36 34 24,-3-1-53,-67 68-120,102-99 131,-2 0 36,-77 67 96,63-58-104,24-22-25,-18 18-84,-33 38 110,39-34 1,3 1 38,18-21-65,-30 41-5,-1-1 56,-19 24 173,-14 8-198,50-59-82,1-1 34,6-6 22,-1-1 0,-2 0 0,-20 16 26,-14 4-6,-9 2 6,44-30 0,-20 19 0,-11 8 0,46-38 15,1-1 40,6-5 14,1-1-85,0-2-14,5-6 81,32-20-91,-23 17 9</inkml:trace>
  <inkml:trace contextRef="#ctx0" brushRef="#br0" timeOffset="73120.64">16996 1792 19784,'23'-17'-48,"1"-4"23,95-102 136,-69 70-99,-10 5-50,-2-2 0,13-24 38,-14 20-23,2 1-1,4 1 24,24-17 0,44-33 0,-28 27 0,27-20 48,-42 28-150,-3 3 92,37-29 80,-77 71 16,0-1-47,4-5-38,11-17-52,-3-3 1,-15 15 51,-6 4 39,-2 0 48,-12 24-122,1-4 65,-4 5 16,-3 8-37,-22 28-141,-3-3 68,-7 5 47,-22 14 50,9-6-24,17-14-52,-122 111 37,-51 49 36,182-165-39,1 1 0,2 1 0,1 0 0,-14 25 8,-27 46 38,-89 129 131,134-203-162,-22 31-13,-19 24-127,36-53 115,-2 0-1,-1-2 1,-3 2 18,0 0-10,1 1 0,-9 11 10,-7 10 0,26-31 0,0 2 0,1 0 0,1 1 0,0 2 0,-20 30 0,-2 0 0,-2-3 0,-20 19 0,45-52-41,0 1 0,-9 14 41,-4 6-30,3-3 120,6-4 3,-10 25-93,14-24 82,6-16-21,1 0-52,-2 7-72,-1 5-50,0-8 93,6-12 86,0 1-41,0 14-95,2-20 70,1-4-19,-1 0-1,1 0 1,-1-1 0,1 1-1,1 0 1,-1 0-1,1-2 20,9-17-37,-3 8 48,-2 0 34,22-53 33,22-37-78,-7 27 118,4 2 1,14-13-119,-24 39-73,1 0 37,5-4 68</inkml:trace>
  <inkml:trace contextRef="#ctx0" brushRef="#br0" timeOffset="73116.64">18999 15 7238,'3'8'-1669,"-3"-8"1668</inkml:trace>
  <inkml:trace contextRef="#ctx0" brushRef="#br1" timeOffset="-31506.07">8345 2816 4352,'-2'0'483,"1"0"-38,1 0-37,0 0-33,3 1 286,1 0-102,0-1-169,0 1-39,6-1 579,-4-1-466,1 0-59,17-3 995,-18 3-1068,0 1 38,-6 0-468,1 0 61,-1 0 54,0 0 44,2 0 154,0-1 465,-1 1-517,0 0-61,-1-1-81,0 1-34,1 0-41,-1-1-44,1 1-64,-1 0-62,0-1-70,0 1-75,0-1-82,1 1-87,-1-1-94,0 1-100,0-1 209,0 1-41,0-1-152,0 0-403</inkml:trace>
  <inkml:trace contextRef="#ctx0" brushRef="#br1" timeOffset="-29990.3">8820 4520 3328,'-9'-1'621,"7"1"-59,2 1-116,1 0-68,-1 1 63,0-2-132,0 0 246,0 1-208,-1-1-55,1 0-51,0 0-45,0 1-13,0-1-49,0 1-4,0 0-58,1 1 54,-1-1-39,0 0 53,0 0 29,0 0 60,-1 0 70,1-1 80,-1 2-219,-1 0 88,1 1-43,0-2-44,1-1 25,0 0 112,0 2 22,0 0-242,0 3 82,0-2-35,0-5-56,0 2-34,0 1-123,1-1-110,0 1-101,0 0 15,-1 0-46,1 0-43,0 0-38,0 1-506,0 0-100,-1 0 66,2 0-693,-2-1 970,1-1 75,-1 0 40,0-1-74,0 0-275</inkml:trace>
  <inkml:trace contextRef="#ctx0" brushRef="#br1" timeOffset="-28271.39">8859 6532 4480,'0'0'403,"0"0"-50,0 0-47,0 0-44,-1 0-40,1 0-37,0 1 88,0 0-111,-1-1-78,1 1-54,-2 1-23,2-1 53,-1 0 15,1-1 42,0 1 51,-1-1 60,1 1 136,0 0 113,0-1-190,0 0 33,0 1 37,0-1 39,0 0-756,0 0 87,0 0 80,0 0 75,0 1 69,0-1 62,0 0 56,0 0 51,0 0 40,0 1 37,0-1 284,0 2 1392,0-1-1516,0-1-52,0 1-62,0 0-86,0-1-102,0 1-121,0-1-18,0 0-39,0 0-39,0 1-42,0-1-45,0 0-46,0 0-49,0 1-50,0-1-55,0 0-54,0 0-58,0 1-60,0-1-62,0 0-64,0 0-67,0 0-68,0 0-460,0 0-516</inkml:trace>
  <inkml:trace contextRef="#ctx0" brushRef="#br1" timeOffset="-26927.52">8442 8449 3200,'0'0'379,"0"0"-56,0 0-52,1 0-48,-1 0-44,0 0-40,0 0-37,1 0-33,-1 0-14,1 0-82,2 0-285,-2 0 251,0 0 85,-1 0 52,1 0 62,0 0 73,-1 0 89,1 0 97,-1 0 109,1 0 120,-1 0-264,0 0 33,1 0 36,-1 0 36,0 0 39,0 0 40,0 0 41,0 0 42,3 0-611,0 0-72,0 0-98,-1 0 32,0 0-34,0 0-109,1 0-73,-1 0-81,-1 0-89,0 0 108,0 0-58,0 0-146,1 0-363</inkml:trace>
  <inkml:trace contextRef="#ctx0" brushRef="#br0" timeOffset="-193305.2">16463 7415 6528,'-6'-30'876,"2"11"-322,1 4-128,1 3-42,-1 2-75,1 1-56,-1 2-50,1 0-44,-2-1 4,0 0-73,0 2-56,-1 0-40,-9-18-77,9 12 121,1-2 76,-2-11 151,6 22-221,-1 0 0,1-1-1,0 1 1,0 0 0,1 0-1,-1-1 1,1 0-44,-1 3 4,0 1-1,0 0 1,0 0-1,0-1 1,0 1-1,0 0 1,0 0-1,0-1 1,0 1 0,0 0-1,1 0 1,-1-1-1,0 1 1,0 0-1,0 0 1,0-1-1,0 1 1,1 0 0,-1 0-1,0 0 1,0-1-1,0 1 1,1 0-1,-1 0 1,0 0-1,0 0 1,1 0 0,-1-1-1,0 1 1,1 0-1,-1 0 1,0 0-1,0 0 1,1 0-1,-1 0 1,0 0-4,1 0 12,0 1 1,0-1-1,0 1 0,-1-1 1,1 1-1,0-1 0,0 1 0,-1 0 1,1-1-1,-1 1 0,1 0 1,0-1-1,-1 1-12,10 11 150,-2 0-34,17 28 148,-17-27-186,38 67 247,-4 1-111,-3 3-94,-3 2-75,18 53-90,20 73-150,-14-42 69,-19-58 124,2-1 101,-14-38 29,-1 0 40,4 15 73,10 45 174,-22-58-250,-8-26-108,-3-8-68,-1 1-72,-7-35 51,0 1 0,0-1 0,-1 8 32,0-15 0,0 0 0,1 1 0,-1-1 1,0 0-1,-1 0 0,1 1 0,0-1 1,0 0-1,0 0 0,0 0 0,0 1 1,0-1-1,0 0 0,0 0 1,0 0-1,0 1 0,0-1 0,-1 0 1,1 0-1,0 0 0,0 0 0,0 1 1,0-1-1,-1 0 0,1 0 0,0 0 1,0 0-1,0 0 0,-1 0 0,1 1 1,0-1-1,0 0 0,0 0 1,-1 0-1,1 0 0,0 0 0,0 0 1,-1 0-1,1 0 0,0 0 0,0 0 1,-1 0-1,1 0 0,0 0 0,0 0 1,0 0-1,-1 0 0,1 0 0,0-1 1,0 1-1,-1 0 0,1 0 1,0 0-1,0 0 0,0 0 0,-1 0 1,1-1-1,0 1 0,0 0 0,0 0 1,0 0-1,-4-3-2,1 0 1,0-1 0,0 1 0,0-1-1,1 1 1,0-1 0,-1 0 0,1 0 0,1 0-1,-1 0 1,0 0 0,1 0 0,0-1 1,-17-57 26,1-11-26,-3-23-30,9 40-25,-29-157-123,1-4-49,-30-169-232,18 129 205,15 84 154,12 66 99,-1-1 67,-1 1 83,-1 1 98,-15-47 249,13 55-235,14 53-182,2 11-67,12 31-24,-1 1 0,1 0 0,0-1 0,-1 1 0,1 0 0,-1 0 0,0 0 0,1 0 0,-1 0 0,0 0 0,-1 0 11,2 1-1,1 1-1,0 0 0,-1 0 1,1 0-1,0 0 0,-1-1 1,1 1-1,0 0 0,-1 0 1,1 0-1,0 0 0,-1 0 1,1 0-1,0 0 0,-1 0 1,1 0-1,0 0 0,-1 0 1,1 0-1,-1 0 0,1 0 0,0 1 1,-1-1-1,1 0 0,0 0 1,-1 0-1,1 0 3,-1 1-2,0 0 0,1 0 0,-1 0 0,0 0 1,1-1-1,-1 1 0,1 0 0,-1 0 0,1 0 0,-1 0 0,1 0 0,0 0 0,-1 1 2,-1 9 25,0 0 0,1 0 0,1 9-25,0 19 85,2 0 0,1 0 0,8 29-85,34 114 269,-41-164-238,27 95 157,10 39 25,1 0-37,95 298 233,-45-180-134,35 102 39,-13 2-81,-103-339-361,-11-35 125,0 0 0,0 0 0,0 0 0,0 0 1,0 0-1,0 1 0,0-1 0,0 0 1,0 0-1,0 0 0,0 0 0,0 0 0,0 0 1,0 0-1,0 1 0,0-1 0,0 0 0,0 0 1,0 0-1,1 0 0,-1 0 0,0 0 1,0 0-1,0 0 0,0 0 0,0 0 0,0 0 1,0 0-1,1 0 0,-1 0 0,0 1 1,0-1-1,0 0 0,0 0 0,0 0 0,0 0 1,0 0-1,1 0 0,-1 0 0,0 0 1,0-1 2,2-4-126,0-9 15,-2 1 35,-4-27-44,1 13 48,-2-12-131,-5-16 203,-24-79-165,-10-36 26,-5-30-42,5 4-111,3-2 76,1-2 69,2 0 62,-14-71 56,-2 2 83,24 133-37,10 50 26,18 75-33,-22-91 128,4 10 65,-2-4 70,10 41-135,-3-17-49,0 4-102,3 12-85,0 10-190,8 41 124,4 12 35,5 25 75,8 15 100,4 21 58,13 86 35,8 50-11,5 42 0,-3-19-15,50 278 124,-61-337-108,0-1 48,3 56 169,-21-134-169,12 154 420,-15-140-365,-2-11-72,-1 0-67,-3-54-101,2-2-66,2-2-102,-2-18 39,1-1-39,-5-14 150,1 0-1,-1-1 0,0 1 1,1 0-1,-1 0 1,0 0-1,1 0 1,-1 0-1,1 0 0,-1-1 1,1 1-1,0 0 1,-1 0-1,1-1 1,0 1-1,0-1 0,0 1 1,-1 0-1,2-1 27,3-3-203,-1-7 53,2-18 8,-4-2 72,-6-36-8,4 63 74,-15-127-129,-13-41-43,-8-36 27,-8-47 74,-3-31 27,15 75-4,-31-194-8,10 114 55,27 147 11,8 34 30,0 15 45,2 10 47,12 64-86,-26-131 353,13 71-227,10 46-118,1 8-19,-6-28-8,10 48-41,1 0 0,-1 0 0,-1 0 0,1 0 1,-1 1-1,0-1 18,3 6-3,0 0 0,0-1 0,0 1 0,0 0 0,-1 0 0,1 0 0,0-1 1,0 1-1,0 0 0,0 0 0,-1 0 0,1 0 0,0-1 0,0 1 0,-1 0 0,1 0 0,0 0 0,0 0 0,0 0 0,-1 0 1,1 0-1,0 0 0,-1-1 0,1 1 0,0 0 0,0 0 0,-1 0 0,1 0 0,0 0 3,-1 1-5,1-1 1,-1 1-1,1-1 0,-1 0 1,1 1-1,0-1 0,-1 1 0,1-1 1,0 1-1,0-1 0,-1 1 0,1-1 1,0 1-1,0-1 0,0 1 0,-1-1 1,1 1 4,-2 10-32,0 1 0,1 0 0,0 9 32,1 28-10,3 15 41,5 13 51,5 14 44,25 132 215,12 51 81,-7-40-52,89 467 564,-68-396-452,-7-46-18,-32-149-297,0-1-25,15 71 50,-9-28-92,-9-46-113,-10-53-53,0 0-56,-8-31 26,3 7-23,-5-20 41,1 0-37,0-1-19,0-1-39,1 0-48,0 0-53,-1-3-48,-1-8 89,2-13 27,-1 0 87,-2-9-25,-2-11 144,0 0-80,-6-33 80,-13-27-47,10 53 30,-29-148-63,-4-45-59,-18-124-7,-57-496-23,85 548 132,7 34 42,18 198-21,1 1 38,-13-165 142,14 139-136,0-1-81,4 51-18,1 0-35,0 22-294,3-20 400,-2 49-12,0 0 0,0 0 0,0 1 0,0-1 0,0 0 0,0 1 0,0-1 0,0 0 0,1 1-1,-1-1 1,0 0 0,0 1 0,1-1 0,-1 1 0,1-1 0,-1 1 0,1-1 12,-1 1-5,1 0 0,-1 0 0,0 0 0,1 1 0,-1-1 0,0 0 0,0 0 0,1 1 0,-1-1 0,0 0 0,1 1 0,-1-1 0,0 0 0,0 1 0,0-1 0,1 0 0,-1 1 0,0-1 0,0 0 0,0 1 0,0-1 0,0 0 0,0 1 0,0-1 0,0 1 5,3 9-8,0 5 36,3 26 117,0 1 30,4 39 130,13 99 196,10 50-10,3-20-219,35 111 32,-38-184-246,-1 1 53,2 17 60,54 283 416,-54-251-361,-6-19-76,-2-2-72,-15-94-113,-2-25-24,-3-12-29,0-1-52,-1 0-66,-1-2-82,-4-38 76,-1 0 76,1 0 63,0 0 46,-2-21 76,1 12-82,-11-71-4,-6-41-64,-15-42-81,-17-42-31,9 18 62,-34-265-130,53 321 174,-10-71-26,2 3 111,2 2 91,2 0 71,16 120-81,2 19-29,1 2-39,0 6-77,4 42 1,1 14 60,2 3 10,0 26 18,2 6 53,2 15 53,8 97 206,11 58-97,19 54-47,0-29-16,-13-67-17,0 1 38,-1-2 54,-1 0 68,12 101 262,-13-92-152,14 96 298,-28-180-502,-1 2-34,0 4-17,-4-29-87,1-1-42,0-1-49,2 2-54,-4-32-24,1-2-51,0 0-54,0-2-58,-6-25 200,0 1-1,0-1 1,0 1 0,1-1-1,-1 1 1,1 0 66,-2-4-6,0 0 0,0 0 1,1 0-1,-1 0 0,0 0 1,0 0-1,0 0 0,0 1 0,0-1 1,0 0-1,1 0 0,-1 0 1,0 0-1,0 0 0,0 0 1,0 0-1,0 0 0,1 0 1,-1 0-1,0 0 0,0 0 0,0 0 1,0 0-1,0 0 0,1 0 1,-1 0-1,0 0 0,0 0 1,0 0-1,0 0 0,1 0 1,-1 0-1,0 0 0,0 0 0,0 0 1,0 0-1,0 0 0,1 0 1,-1 0-1,0 0 0,0-1 6,7-10-259,0-7 93,-2 1 58,4-36-57,-7 37 119,6-85-162,-6-38 43,-4-37 26,-7-31-10,-38-371-148,8 189 187,23 224 110,0 1 39,-5-53 100,-3 48 4,20 143-116,-20-143 139,14 96-149,-1 2-60,0 1-81,-1 1-100,10 60 132,0 0-1,0 0 1,-2-2 92,4 11-1,0 0-1,0 0 1,0 0-1,0 0 1,0-1 0,0 1-1,0 0 1,0 0 0,0 0-1,0 0 1,0 0 0,0 0-1,0 0 1,0 0 0,0 0-1,0 0 1,0-1 0,0 1-1,0 0 1,0 0 0,-1 0-1,1 0 1,0 0 0,0 0-1,0 0 1,0 0 0,0 0-1,0 0 1,0 0 0,0 0-1,0 0 1,0 0-1,0 0 1,-1 0 0,1 0-1,0 0 1,0 0 0,0 0-1,0 0 1,0-1 0,0 2-1,0-1 1,0 0 0,0 0-1,-1 0 1,1 0 0,0 0-1,0 0 1,0 0 0,0 0-1,0 0 1,0 0 0,0 0-1,0 0 1,0 0 0,0 0-1,-1 0 1,1 0 1,-3 10-34,1 6 52,0-1-1,0 9-17,2 14 146,4 22-146,14 97 208,6 47-16,53 317 184,-40-285-165,2 12 39,18 55 80,9-8-68,-48-215-233,8 41 67,-1-7-54,-8-39-95,-3-13-68,2-1-90,-14-53 161,8 28-243,0-18 12,-7-15 134,-1-9 16,-3-24-44,-6-26 39,4 38 96,3 14 32,-19-99-192,-17-35-19,-8-40 32,-4-37 43,38 162 111,-31-133-83,-21-54-1,4 0 79,-3 13 70,10 24 70,51 201-101,-52-223 200,10 4-51,41 216-148,-9-58 9,0 0-42,-1 1-57,0 2-73,0 20 1,7 31 77,4 9 81,0 0 1,0 0 0,0 0 0,0 0 0,0 0 0,0 0-1,0 0 1,0 0 0,0 0 0,0 0 0,0 0 0,0 0-1,0-1 1,0 1 0,0 0 0,0 0 0,0 0 0,0 0-1,-1 0 1,1 0 0,0 0 0,0 0 0,0 0 0,0 0 0,0 0-1,0 0 1,0 0 0,0 0 0,0 0 0,0 0 0,0 0-1,0 0 1,0 0 0,0 0 0,0 0 0,0 0 0,0 0-1,0 0 1,0 0 0,0 0 0,0 0 0,-1 0 0,1 0-1,0 0 1,0 0 0,0 0 0,0 0 0,0 0 0,0 0-1,0 0 1,0 0 0,0 0 0,0 0 0,0 0 0,0 0-1,0 0 1,0 0 0,0 0 0,0 0 0,0 0 0,0 0 0,0 0-1,0 0 1,0 1 0,0-1 1,-1 14-92,1 21 152,3 18 90,0-16-61,1 36 38,4 73 63,11 74 10,3-67-97,3 4-39,17 107-28,-42-264-36,47 376 95,-29-186 22,-6-3 103,-11-124-151,-1-37-74,0-2-54,-1-32-42,-3-3 43,-4-11 14,-31-131-344,1 0 106,2-1 85,1 1 66,-82-475-150,66 248 221,23 122 99,9 44 79,2 1 105,-2-232 198,17 349-368,0-3-37,2-16-21,0 41-32,3 0-45,0 0-70,4-7-74,16-104-361,-12 120 412,-5 31 94,11-50-126,-12 68 221,0 5 52,-2 6 42,-1 8 40,0 33 271,-3 8-67,0-31-264,-1 45 220,-1 1-70,1-1-61,-1 1-53,-1 22-24,0 1-63,-9 186-71,7-154 92,5-81-71,-11 130 49,3-100-65,6-54-92,0-8 4,-1-11-98,0-4 54,1 0 42,0-32-130,3 42 229,-2-85-366,3 0 81,2 1 68,1 0 54,7-54-31,10-73-34,-3 27 158,-9 58 110,-5 48 48,-2 1 53,-2 2 65,-2 1 74,1 55 10,-4-19-270,-4 5 125,8 36-122,1-1 0,0 1 0,-1 0 1,1-1-1,-1 1 0,0 0 1,0 0-1,1 0 0,-1 0 0,0 0 1,0 0-1,0 0 0,0 0 1,0-1-4,0 2 0,1 0 1,0 0 0,-1 0-1,1 0 1,-1 0 0,1 0-1,0 0 1,-1 0 0,1 0-1,0 0 1,-1 0 0,1 0-1,0 0 1,-1 0 0,1 0-1,0 0 1,-1 0 0,1 0-1,0 0 1,-1 0 0,1 1-1,0-1 0,-11 9 14,-23 37 25,0 5 82,2 7 99,5 1 62,-18 63 378,33-86-462,-21 60 281,0 0-75,1-3-114,16-46-191,0-1-34,0 0-37,-1 0-43,1 0-44,-1-1-48,13-34 33,-1 2-69,0-1 0,-1 1 1,0-1-1,-6 9 143,8-17-151,2-5 9,2-10-120,4-12-4,0 0 48,1 0 43,1 0 39,7-25-43,0 2 95,8-30 44,13-37 144,-9 41 69,-20 60-103,-1 8 50,-4 5-98,0 0 0,1-1 0,-1 1 1,0 0-1,0 0 0,1-1 0,-1 1 0,0 0 0,0 0 0,0-1 0,0 1 0,0 0 0,0 0 0,0 0 0,-1 0-22,-1 31 416,-1-13-223,-7 39 217,-1 1-67,-1-1-51,0 1-38,-29 151 570,36-169-850,4-23-30,2-2-38,1-9-70,1-2-56,-2-5 202,-1 0 0,1 0-1,-1 0 1,0 0 0,1 0-1,-1 0 1,0 0 0,1 0 0,-1 0-1,1 0 1,-1 0 0,0 0-1,1 0 1,-1 0 0,1 0 0,-1-1-1,0 1 1,1 0 0,-1 0-1,0 0 1,1 0 0,-1-1 0,0 1-1,1 0 1,-1 0 0,0-1-1,0 1 1,1 0 18,10-12-339,1-3 53,5-7-28,35-43-290,-3-4 117,-3-3 102,-3-2 86,-19 32 160,23-45-85,0-3 75,-13 18 78,6-11 25,2 1 56,-1 4 102,-13 25 9,0 1 52,-1 1 72,0 0 89,0 1 105,-24 45-394,8-14 123,-2 3-34,4 1 66,-13 14-198,0 1 0,0 0 1,0 0-1,0 0 0,0 0 1,0 0-1,0 0 0,0 0 1,0 0-1,0 0 0,1 0 1,-1 0-1,0 0 0,0 0 1,0 0-1,0 0 0,0 0 0,0 0 1,0 0-1,0 0 0,0 0 1,0 0-1,0 0 0,1 0 1,-1 0-1,0 0 0,0 0 1,0 0-1,0 0 0,0 0 1,0 0-1,0 0 0,0 0 1,0 0-1,0 0 0,0 0 1,1 0-1,-1 0 0,0 0 0,0 0 1,0 0-1,0 0 0,0 0 1,0 0-1,0 1 0,0-1 1,0 0-1,0 0 0,0 0 1,0 0-1,0 0 0,0 0 1,0 0-1,0 0 0,0 0 1,0 0-1,0 0 0,0 1-2,-2 11 204,-4 13-16,-2 0-51,-1 7-26,-4 18 8,-57 207 236,-9 3-86,39-134-173,22-66-51,-28 109 238,28-95-212,4-9-95,7-32-32,1 0-34,4-22 12,-2 9-65,3-7-5,1-3-32,1-3-71,0-8 38,0 0 36,2-4-90,10-18-265,-2 0 233,0 0 45,0 0 40,0 0 38,9-25-82,-2 0 103,4-9 60,24-78-22,-14 41 101,106-350 117,-99 267 84,-31 139-103,-1 0 39,0-5 74,0 2 78,0-1 93,-1 2 108,-5 38-455,2-20 233,-2 7-75,-2 8-51,0 7-124,1 0 1,0 0-1,0 0 0,0 0 0,0 0 0,0 0 1,-1 0-1,1 0 0,0 0 0,0 0 1,0 0-1,0 0 0,0 0 0,0 0 0,-1 0 1,1 0-1,0 0 0,0 0 0,0 0 0,0 0 1,0 0-1,0 0 0,-1 0 0,1 0 1,0 0-1,0 1 0,0-1 0,0 0 0,0 0 1,0 0-1,0 0 0,0 0 0,0 0 1,-1 0-1,1 1 0,0-1 0,0 0-2,-3 4 17,0 0-1,0 1 0,1 0 1,-1-1-1,1 1-16,-17 47 51,13-33-29,-15 54 157,-4 29-179,1 17 179,12-55-47,-45 266 518,44-249-489,-16 153 321,24-157-357,0 1-39,5-64-79,-2 40-21,5-18-75,-2-32 64,-1-1-1,1 1 0,0-1 0,0 1 0,1-1 0,-1 1 0,1 0 26,-2-4-6,0 0 0,0 1 0,1-1 1,-1 0-1,0 1 0,0-1 0,1 0 0,-1 1 0,0-1 0,1 0 0,-1 1 0,0-1 0,1 0 1,-1 0-1,0 0 0,1 1 0,-1-1 0,1 0 0,-1 0 0,0 0 0,1 0 0,-1 1 1,1-1-1,-1 0 0,1 0 0,-1 0 0,0 0 0,1 0 0,-1 0 0,1 0 0,-1 0 0,1-1 1,-1 1-1,0 0 0,1 0 0,-1 0 0,1 0 0,-1 0 6,13-7-138,0-2 36,-4 1 29,-1 1 0,-1-2 0,5-5 73,1-2-227,8-17 227,7-20-193,20-63-144,-41 100 294,29-86-130,15-59-9,-12 36 47,2 1 26,4-12 63,-31 94 85,1 1 63,31-75 376,-31 81-337,-1-1-37,-8 26 36,-6 10-139,0 0 1,0 0-1,1 0 0,-1 0 0,0 0 1,0 0-1,0 0 0,0 0 0,0 0 1,0 0-1,0 0 0,1 0 0,-1 0 1,0 0-1,0 0 0,0 0 0,0 0 1,0 0-1,0 1 0,0-1 0,0 0 1,1 0-1,-1 0 0,0 0 0,0 0 1,0 0-1,0 0 0,0 0 0,0 1 1,0-1-1,0 0 0,0 0 0,0 0 1,0 0-1,0 0 0,0 0 0,0 0 1,0 1-1,0-1 0,0 0 0,0 0 1,0 0-1,0 0 0,0 0 0,0 0 0,0 0-1,-1 27 48,-54 280 299,36-212-219,-29 112 174,12-70-1,28-106-216,-11 37 214,-2-1-1,-4 0-298,-14 25 264,20-48-176,-1 0-34,12-28-100,1-5-47,6-10 82,1-1-1,0 1 1,0-1 0,-1 1-1,1-1 1,0 1 0,-1-1-1,1 0 1,-1 1 0,1-1-1,-1 1 1,1-1 0,-1 0-1,1 1 1,-1-1 0,1 0-1,-1 0 1,1 1 0,-1-1-1,1 0 1,-1 0 0,0 0-1,1 0 1,-1 0 0,1 0-1,-1 0 12,0 0-11,1 0 1,-1-1-1,0 1 0,1 0 0,0-1 0,-1 1 0,1-1 1,-1 1-1,1-1 0,0 1 0,-1-1 0,1 1 1,0-1-1,-1 1 0,1-1 0,0 0 0,0 1 0,0-1 1,0 1-1,-1-1 0,1 0 0,0 1 0,0-1 0,0 1 11,0-6-62,0 1 0,0 0 0,0 0-1,2-4 63,4-25-175,1 5 66,16-91-180,2-3 45,2-1 47,1 0 45,-5 20 58,9-55-61,-4 17 43,2 14 64,-17 65 36,-1 6 55,-6 30 19,1 1 37,-5 20-16,0-1 0,0 1-1,0 0 1,2-3-83,-4 9 2,1 0 1,-1 0-1,0 0 0,0 0 0,0 0 1,0-1-1,0 1 0,0 0 1,0 0-1,0 0 0,0 0 0,0 0 1,0 0-1,0 0 0,0 0 0,0 0 1,0 0-1,0 0 0,0 0 1,1 0-1,-1 0 0,0 0 0,0 0 1,0 0-1,0 0 0,0 0 0,0 0 1,0 0-1,0 0 0,0 0 1,0 0-1,0 0 0,1 0 0,-1 0 1,0 0-1,0 0 0,0 0 0,0 0 1,0 0-1,0 0 0,0 0 1,0 0-1,0 0 0,0 0 0,0 0 1,0 0-1,1 0 0,-1 0 0,0 0 1,0 0-1,0 0 0,0 0 0,0 0 1,0 1-1,0-1 0,0 0 1,0 0-1,0 0 0,0 0 0,0 0 1,0 0-1,0 0 0,0 0 0,0 0-2,2 12 122,-6 32 46,-3 7-84,1-11-54,-97 529 130,96-540-173,0-1 44,-32 101 301,25-83-309,7-24-62,0 1-44,6-20 19,-1 6-244,3-10 104,2-6-47,3-7 68,0-1 47,0-4 20,4-17-3,17-90-140,-6 27 94,3-1 55,24-53 36,179-645 36,-162 570 1,-28 114-43,1-2-38,40-127-185,-7 13 9,-34 105 136,-15 48 93,-2 3 55,6-19 78,39-119 316,-44 156-288,-14 42-114,-4 10-35,-7 26-84,3-17 125,-6 20-77,-4 10 89,-32 61-48,5-15 71,-3 2 40,-87 165 261,31-73 75,27-58-163,11-20-71,-1 0-39,10-16-57,1 0-40,31-55-37,16-23 1,0 0-1,-1 0 1,1-1-1,-1 0 1,0 1-1,-2 1 8,5-4-1,0 0-1,0 0 0,0 0 1,0 0-1,0 0 1,0 1-1,0-1 1,0 0-1,0 0 0,0 0 1,-1 0-1,1 0 1,0 0-1,0 0 1,0 0-1,0 0 0,0 0 1,0 1-1,0-1 1,-1 0-1,1 0 1,0 0-1,0 0 1,0 0-1,0 0 0,0 0 1,0 0-1,-1 0 1,1 0-1,0 0 1,0 0-1,0 0 0,0 0 1,0 0-1,0 0 1,-1 0-1,1 0 1,0 0-1,0 0 0,0 0 1,0 0-1,0-1 1,0 1-1,0 0 1,-1 0-1,1 0 1,0 0-1,0 0 0,0 0 1,0 0-1,0 0 1,0 0-1,0 0 1,0-1-1,0 1 0,0 0 1,0 0-1,0 0 1,-1 0-1,1 0 1,0 0-1,0-1 0,0 1 1,0 0-1,0 0 2,4-10-95,8-14-40,11-13 8,-1 4 37,61-96-243,8 1 48,-33 46 138,-1-1 37,9-19 10,51-71-72,-34 62 124,-49 70 77,1-1 49,21-22 498,57-50-576,-101 105 179,-8 8 19,-13 22 161,2-7-304,-15 33 75,-1 1-50,-98 181 44,-19-1-52,109-179-23,0-1 33,-12 14 149,-6 3-231,14-22 174,-32 28-174,21-23 48,20-15-96,12-13-69,13-15 11,1-5 102,0 0 1,0 1-1,0-1 1,0 0 0,0 0-1,0 0 1,1 0-1,-1 0 1,0 0-1,0 0 1,0 0 0,0 0-1,0 0 1,0 0-1,0 0 1,0 0-1,0 0 1,1 0-1,-1 0 1,0 0 0,0 1-1,0-1 1,0 0-1,0 0 1,0 0-1,0 0 1,0 0 0,1 0-1,-1-1 1,0 1-1,0 0 1,0 0-1,0 0 1,0 0 0,0 0-1,0 0 1,0 0-1,1 0 1,-1 0 3,1-1-28,1 0 0,-1 1 0,0-1 1,1 0-1,-1-1 0,0 1 0,0 0 0,1 0 1,-1-1 27,18-25-269,-6 7 105,20-20-87,4 1 61,5-6 28,21-33 1,-5-4 79,-5-3 62,-2-2 44,68-106 103,-28 64 36,-61 88-33,-1 1 95,-25 34-123,6-7 86,-8 13-17,-3 2-38,-1 3 41,-10 22-33,0 2-55,-47 104 65,-13-6-12,31-57-43,25-42-53,-121 212 351,40-81-207,87-144-206,-8 15-53,3-2-56,11-15-15,4-13 130,0 1 1,0-1-1,0 1 0,0-1 0,0 1 1,0 0-1,0-1 0,1 1 0,-1-1 0,0 1 1,0-1-1,0 1 0,1 0 0,-1-1 1,0 1-1,0-1 0,1 1 0,-1-1 0,1 1 1,-1-1-1,1 1 13,0-1-18,0 0 1,0 1-1,0-1 0,0 0 1,1 1-1,-1-1 0,0 0 1,0 0-1,0 0 0,0 0 1,1 0-1,-1 0 0,0-1 1,0 1-1,0 0 0,0 0 0,0-1 1,1 1-1,-1-1 0,0 1 1,0-1-1,0 1 0,0-1 1,0 0-1,0 0 18,8-4-85,0-1-1,0-1 0,0 0 86,45-42-228,-16 12-56,11-19 284,4-8-160,-7 8 60,24-26-19,-23 28 70,-1-1 36,-2 0 50,-2 1 64,-19 23 25,-8 12 7,-1 5 25,0 0 54,-5 5-66,4 3 174,-13 6-314,1 0 1,-1 0 0,0 0-1,0 0 1,0 0 0,1 0-1,-1 0 1,0 0 0,0 0 0,0 0-1,1 0 1,-1 0 0,0 0-1,0 0 1,0 0 0,0 0-1,1 0 1,-1 0 0,0 1-1,0-1 1,0 0 0,0 0-1,0 0 1,1 0 0,-1 0 0,0 0-1,0 1 1,0-1 0,0 0-1,0 0 1,0 0 0,0 0-1,0 1 1,0-1 0,1 0-1,-1 0 1,0 0 0,0 0 0,0 1-1,0-1-6,0 2 23,0 0-1,0 0 0,-1-1 1,1 1-1,0 0 1,-1 0-1,1 0 0,-1 0-22,-6 16 137,0-1 0,-2 2-137,-37 64 273,25-47-158,-19 39 62,-14 34 19,29-56-111,2-10 58,-4 4-143,-58 79 76,71-103-81,5-9-44,3-1-46,3-8 31,2-2-46,4-4-186,1-3 84,-1 0 101,0 1 48,-1-1 39,8-15-242,0 0 44,-1-1 38,0-1 34,9-21-66,-1-1 84,36-80-117,-33 81 208,29-58-122,-31 64 140,-3 6 39,0 0 45,-1 0 55,1 1 66,0-3 97,-14 31-261,16-31 349,-7 15-32,-5 13-145,-2 4-89,-2 8 18,-9 13 47,-41 111 13,4-15-45,19-39-101,16-44-40,4-10-29,3-5-31,1-3-47,2-15 97,0-1-1,0 0 1,0 1-1,0-1 1,0 1-1,0-1 0,0 0 1,0 1-1,0-1 1,1 1-1,-1-1 1,0 0-1,0 1 0,0-1 1,0 0-1,1 1 1,-1-1-1,0 0 1,0 1-1,1-1 0,-1 0 1,0 1-1,1-1 1,-1 0-1,0 0 1,1 1-1,-1-1 1,0 0-1,1 0 0,-1 0 1,1 0-1,-1 1 1,1-1 17,13-1-496,-13 1 483,20-7-509,0-4 107,-2-4 92,-1-3 77,8-14-27,3-14 21,-18 26 174,-1-1 51,-1 0 54,0-1 55,-2 0 58,-2 0 61,-2-1 63,-1 1 65,-2 20-328,-1-10 38,1 8-62,-1 2-44,-1 0-104,1 1 40,0 1-34,-1 1-40,0 0-43,0 1-47,-1 0-50,-2 3-161,0 0-96,0-2 122,0 1-82,-1 0-91,0 0-78,-2 2-222,-4 2-560</inkml:trace>
  <inkml:trace contextRef="#ctx0" brushRef="#br1" timeOffset="-178856.32">18477 1618 3456,'1'0'396,"1"0"-63,-1 1-56,0-1-49,0 1-44,0 0-36,0 1 61,3 0 173,-3-2-260,1-1 41,-2 1 58,1-1 56,0 1 49,-1 0 40,1 0 360,1 0 1047,-2 0-1212,0 0-87,0 0-280,0 0-33,-1 0-37,1 0-42,0 0-43,-1 0-89,0 0-98,0 0-108,-3 1 531,0 0-69,1 2-55,0-1-44,3-1-90,-1-1 0,0 1 1,1-1-1,-1 1 0,0-1 0,0 1 0,1-1 0,-1 1 0,0-1 0,0 0 0,0 1 1,0-1-1,0 0 0,0 0 0,1 0 0,-2 1-17,1-1 53,1 0 16,0 0-41,0 0-45,0 2-103,0-2 127,0 1 50,0-1 49,0 0 64,0 0 76,0 0 88,0-4-84,0 1-48,0-2 64,0-5 98,0 4-185,0-1 47,0-3 63,2 6-332,2 0-82,0 2-29,1-1-73,-2 2 40,0 0-37,0-1-42,0 1-46,1 0-49,-1 0-52,0 0-57,-1 0-60,-1 1 322,4-2-521,1 1-56,-1 0-85,0-1-254,1 0-674</inkml:trace>
  <inkml:trace contextRef="#ctx0" brushRef="#br1" timeOffset="-171949.4">17322 3541 5248,'-3'0'261,"-1"0"51,0 1 113,-2 0 271,0 0 226,2-1-386,3 0-355,1 0 176,0 0 326,0 0 85,2 0-32,-2 0-709,2 0 75,0 0 34,2 0 221,1 0 138,8-2 768,-9 1-870,-1 0-144,1 0-59,-2-1-73,1 0-86,-2 2-52,1-1 35,4-3 132,-2 3-113,-1 0-85,-1 0-36,0 1-52,-1 0-61,0 0-71,-1 0-143,0 0 71,1 0 64,-1 0 56,0 0 63,0-1 36,0 1-39,0-1 82,0 0-35,0 1 42,0-1-43,-1 1-99,1 0-109,0-1 99,0 1-42,0 0-45,0 0-50,0 0-52,0 0-58,0 0-61,-1 0-64,-4 0-2307</inkml:trace>
  <inkml:trace contextRef="#ctx0" brushRef="#br1" timeOffset="-90953.48">16703 6076 4480,'-3'-3'860,"1"3"-335,1-1-142,-1 2-71,1 0-119,1 0-72,-1 1-82,1 0-94,0-2 37,0 0 47,0 0 36,0 0 41,0 0 46,0 0 48,0 0 46,0 0 41,0 0 305,0 0-417,0 0 45,0 0 185,0 0 11,0 0-117,0 1-330,0-1-46,0 1-47,0 0-47,0 0-46,0 0-47,0 0-47,0 1-47,0-1-47,0 1-46,0-1-48,0 0-46,0 0-48,0 0-47,1 0-47,-1 0-47,1 1-203,1 2-387</inkml:trace>
  <inkml:trace contextRef="#ctx0" brushRef="#br1" timeOffset="-88656.69">17033 8847 3584,'0'0'817,"0"0"-354,0 0-108,0 0 36,0 0-43,0 0-66,0 0 77,0 0 258,0 0 401,0 0-409,0 0-242,0 0 11,0 0-68,0 0-41,0 0-52,0 0-65,0 0-48,0 0 50,0 0 12,0 0-54,0 0-11,0 0 22,0 0-22,0 0-104,3 0-85,4 0-77,1 0-83,0 0-95,1 0-110,0 0-122,-4 0 237,-1 0-35,1 0-38,-1 0-38,1 0-42,-1 0-41,2 0-328,4 0-536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7T15:39:16.049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537 728 4864,'-2'-2'337,"0"0"-76,0-1 207,0 0-79,1 2-180,-1 1 39,1-1 46,-1 0 54,2 1-330,0 0 0,0-1 0,0 1 0,0 0-1,0 0 1,0 0 0,-1 0 0,1 0 0,0 0-1,0 0 1,0 0 0,0-1 0,0 1 0,0 0-1,-1 0 1,1 0 0,0 0 0,0-1 0,0 1-1,0 0 1,0 0 0,0 0 0,0-1 0,0 1-1,0 0 1,0 0 0,0 0 0,0 0 0,0 0-1,0-1 1,0 1 0,0 0-18,0-2 108,1 1-43,0 0-56,1-1-73,-1 2 147,0 0 34,1 0 204,1 0 184,1 3 398,0 1 24,-2 0-377,0-2-176,0 0-106,2 4 238,-2 0-106,1-2-156,-2 1-38,3 5 123,-2-3 285,4 6-614,-1-3 299,1 0-37,5 10 171,-2-4-148,4 8 84,-1 3-111,-1 1-64,3 4-50,1-1-95,8 18 109,-2 1 86,-7-16-8,-1 1 78,-9-27-226,7 21 245,0 1-73,0-1-63,-1 1-54,2 6-30,0 0-49,20 75-17,-15-55-16,-5-11 130,2 9-161,-8-26 114,0 0-33,3 20 3,13 63 49,-16-76-56,1-1 42,-2-5-29,4 20 2,14 79-39,-2-18 118,-4 1-91,-12-70-40,2 8-62,-1 0-55,-2-11 47,4 17 49,1-1 40,0 21-59,-6-47-2,1 12 45,5 57 119,-5-38-146,-3-43-36,4 60 12,2 37 140,-4 1-17,-3-77-117,-1 1-34,-23 338 153,15-250-166,4-49 25,0-26 39,0 11 119,0-20-108,1-14 33,1 2-63,0 4-65,-1 19-114,-1-1-20,5-51 72,0 0 37,0 2-4,0 1 93,-1 6 124,1-7-131,0 0-64,0 0-85,0-1-107,0-1 87,0-1-35,0 1-38,0 0-41,0-1-43,0 0-46,0 0-49,0-1-52,0 1-54,0-1-58,0-1-196,0-1 211,0 2 38,1-1-70,-1 0-84,0 0-69,0-1-223,1-1-571</inkml:trace>
  <inkml:trace contextRef="#ctx0" brushRef="#br0" timeOffset="1">474 791 2048,'0'0'628,"0"-1"-97,-1 1-86,1 0-80,0 0-138,0 0-36,0-1 98,0 1-100,0-1-72,-1-1 71,1 2-58,0-1-19,0 1 39,0-1 45,-1 1 54,0-1 140,0 0-36,0 1-36,-1-1-33,-1 1 192,0 1-109,0 0-94,0 1-78,0-1-64,0 1-47,0 0-20,-35 18 93,23-12-43,0 1 47,0-1 58,0 2 69,-2 2-102,9-4-25,-6 6-161,3-2 218,-3 2-218,-26 19 270,18-16-108,16-13-90,-10 9 96,0-1-50,9-8-108,-10 6-35,6-2 82,7-4 8,-1-1 35,1 1 40,0 0 46,1 0-18,0 1-67,2 1-48,1-5-48,0 0 1,0 0-1,0 1 0,0-1 0,0 0 1,0 0-1,0 0 0,0 0 1,0 1-1,0-1 0,1 0 1,-1 0-6,2 5 51,1-2-32,0 1 52,2 6 165,-2-3-126,0-1-50,8 17-5,-7-14 13,0-3 4,-1-1 1,1 0-1,-1-1-72,8 12 190,-9-13-124,0-1 1,-1 1-1,1-1 0,0 3-66,4 15 243,0 1-42,0 4-28,2-1-81,2 4-148,-6-16 62,1 0 60,-1 2 94,3 11 80,0 1-49,-2-4-91,1 0-76,6 24 97,-2-6-29,-5-22-73,-1 1 0,1 12-19,5 39 87,3 35 137,-11-87-189,2 26 93,0 24-17,-2-1 10,-1-21 26,-2-15-122,1-12-7,0 8-18,1-3 2,1 3 32,-2-1-1,0 2-33,-1-11 49,-1 31 120,1-33-105,-3 31 102,4-44-165,-5 86 3,1-33 70,1 0-25,-6 55 109,4-36 36,3-50-134,1-3-69,0-1 0,1 6 9,0 2 77,1 2-50,0 5-41,-2 16-60,1-22 56,0-6 59,-1 33 111,0-22-129,-12 229 3,9-204-16,1-1-25,0-13-139,1-18 73,1-10 71,-1 1 4,-7 75-112,6-63 125,-2 0 67,4-24-67,-3 20-39,-4 12-87,7-33 107,-8 36-58,2-16-8,0-1 39,4-13 61,-1 0 0,0 2-22,-10 18-16,8-18-16,-4 11 32,4-6-23,-2 5-151,-2 3 174,2-6-141,2-6-20,4-9 16,-1 0 0,-2 5 145,-1 0-17,-2 7 48,2-3-15,1-6-40,1 0-28,0 4-149,0 0 17,1-5 114,1-5 26,-2 6-18,3-6 59,0-1 0,-1 0 0,1 0 1,-2 1 2,3-1 0,-1-1 0,0 0 0,0 1 0,0-1 0,0 2 0,-1 2 0,1-4 1,1-1 0,0 1 1,0-1-1,-1 1 0,1-1 1,0 1-1,0-1 0,0 1 0,-1-1 1,1 1-1,0 0 0,0-1 1,0 1-1,0 0 0,0-1 1,0 1-1,0-1 0,0 1 1,0-1-1,0 1 0,0 0 1,0-1-1,0 1 0,0 0 1,0-1-1,1 1-1,2 6-13,1-1-83,-3-5 69,0 0 0,0 0 0,0 0 0,0 0 0,0 0-1,1 0 28,6 3-107,1-2 69,0-2 85,5 0-79,0-1 39,52-4 214,-40 3-215,6-1 5,18-1 74,-35 2-56,4-1-29,4-2 9,2 3-9,-2 0 0,3-3 0,-24 5-2,35-7 52,-21 5-66,7 0 5,13 0 128,-35 2-116,7 1-1,1-2 0,-1 0-1,1 0 1,10-2 83,1 1-41,8 0-49,-6-2 3,11-2 56,2-1 19,-12 3-52,-13 3 45,3 2 172,-3-1-92,-3 0-118,-2 0 0,2 0-51,5 0-45,-3-1 112,-2 1 52,-1 0-37,-3 0-48,-1 0-3,0 0 1,-1-1-1,1 1 0,2 1-6,2-1 17,-2 0 26,0-1-31,-1 1 0,0 0 0,1 0 0,-1 0-1,0 1 1,2 0-12,8 1 41,-5-2 23,-5 0-98,1 0 34,8 2 114,-3 0-20,-3-2-108,-2 0-49,0-1-54,0-1-65,-1-1-74,0 1-67,-1-1-43,1 1-52,0-1-86,0 1-297,-3 1 549,1 0 1,-1 1 0,1-1-1,-1 1 1,1-1-1,-1 0 1,1 0 251,0-1-571,0-2-41,0 2 32,0-1-52,0 0-175,0-2-459</inkml:trace>
  <inkml:trace contextRef="#ctx0" brushRef="#br0" timeOffset="2">529 782 2432,'5'-8'557,"-3"4"-239,-1 2-24,0 2-87,-1 0-207,0 0 357,0 0-143,0 1 159,-1 0-71,0 0-44,-2 2 151,0 0-58,-2 2 45,2-2-144,1-2-44,-4 4 123,-1-1-53,1 0-49,-1 0-41,-4 2 51,-1 1-70,-3 5-47,-1-2-43,-5 3-31,1 3-51,11-9-14,-11 11-53,7-6-30,9-8 8,0-1-49,2-2 6,0 0-41,2-1 169,0 0 0,0 0 0,0 0 0,0 0 0,0 0 0,0 0 0,0 0 0,0 0 0,0-1 0,0 1 0,0 0 0,0 0 0,0 0 0,0 0 0,0 0 0,0 0 0,0 0 0,0 0 0,0 0-1,0 0 1,0 0 0,0 0 0,0 0 0,0 0 0,0 0 0,0 0 0,0 0 0,0 0 0,0 0 0,0-1 0,0 1 0,0 0 0,0 0 0,0 0 0,0 0 0,0 0 0,0 0 0,0 0 0,0 0 0,0 0 0,0 0 0,0 0 0,0 0 0,0 0 0,0 0 0,0 0 0,0 0 0,0 0 0,0 0 0,-1 0 0,1 0 0,0 0 0,0 0-1,0 0 1,0 0 0,0 0 0,0 0 0,0 0 0,0 0 0,0 0 0,0 0 0,0 0 0,0 0 0,0 0 0,0 0 0,0 0 7,3-3-367,2 1 92,2-1 16,5-5-98,0 0 115,-5 2 132,1 1 33,2-1 18,6-2 13,1 1-46,-9 5 82,0 0 53,0 0 85,-7 2 58,-1 0-62,0 1-49,0 0-33,-1 1 25,1-1-1,-3 3 106,-3 3 22,1-1-64,-5 6 74,5-5-63,0-1 0,-2 1-141,-21 18 349,8-8-167,2-3-89,15-12-84,-13 12 56,-8 9-65,2 0-23,7-6-73,1-2-83,11-12 109,4-4-15,2-2 41,-1 0 35,13-9-178,0 1 187,8-7-117,-6 3 77,34-26 0,-18 19 69,-22 15 21,0 0 47,-6 5 93,-2 1 84,-2 1-44,-1 0-39,0 0 85,0 1-109,-1 0-76,-1 3 53,0-3 5,-5 8 245,-2 0-92,0-2-74,0 0-55,-29 17 340,14-10-194,0-3 344,-8 3-663,24-12 82,5-1-68,3-1-24,-1 0-1,1 0 1,0 0 0,-1 0 0,1 0 0,0 0 0,-1 0 0,1 0 0,0 0 0,0 0-1,0 0 1,-1 0 0,1 0 0,0 0 0,-1 0 0,1-1 10,0 1-8,0 0 1,0 0-1,0 0 0,0 0 1,0 0-1,0 0 0,0 0 1,-1 0-1,1-1 1,0 1-1,0 0 0,0 0 1,0 0-1,0 0 0,0-1 1,0 1-1,0 0 0,0 0 1,0 0-1,0 0 1,0 0-1,1-1 0,-1 1 1,0 0-1,0 0 0,0 0 1,0 0-1,0 0 0,0-1 8,3-5-225,0 3 167,3-6-74,1 0 33,8-6-21,17-14 37,-21 20 53,2-2-62,3 0 92,5-3-41,1 1 41,-17 11-49,-5 2 50,0 0 0,0 1 1,0-1-1,0 0 0,0 0 1,0 1-1,0-1 1,-1 0-1,1 0 0,0 0 1,0 1-1,0-1 1,0 0-1,0 0 0,0 0 1,0 0-1,0 1 0,-1-1 1,1 0-1,0 0 1,0 0-1,0 0 0,0 0 1,0 0-2,-3 4 70,-1 0 0,-1 2-70,-10 7 224,13-12-183,-29 24 495,9-8-160,-3 5 55,-8 5 87,19-17-305,0 0-41,-1 0-38,2-1-38,-14 9-7,21-15-98,6-3 7,0 0 1,0 0-1,0 0 1,0 0 0,0 0-1,0 0 1,0 0 0,0 0-1,0 0 1,0 0 0,0 0-1,0 0 1,0 0 0,0 0-1,0 0 1,0 0-1,0-1 1,0 1 0,-1 0-1,1 0 1,0 0 0,0 0-1,0 0 1,0 0 0,0 0-1,0 0 1,0 0 0,0 0-1,0 0 1,0 0-1,0 0 1,0 0 0,0 0-1,0 0 1,0 0 0,0 0-1,0 0 1,0 0 0,0-1-1,0 1 1,0 0 0,0 0-1,0 0 1,0 0-1,0 0 1,0 0 0,0 0-1,0 0 1,0 0 0,0 0-1,0 0 1,1 0 0,-1 0-1,0 0 1,0 0-1,0 0 1,0 0 0,0 0-1,0 0 1,0 0 0,0 0-1,0 0 1,0 0 0,0 0-1,0 0 1,0 0 1,1-2-42,1 0 0,-1 0 0,0 0 0,1 1 0,-1-1 42,13-10-235,0 0 44,-6 5 110,17-13-81,1 0 66,7-3 40,15-8 24,-7 8-53,-15 9 59,-12 7 35,-12 5-4,12-5 55,-5 5 30,-8 2-81,-1 0-1,0 0 1,0 0 0,1 0-1,-1 0 1,1 0-1,-1 0 1,0 0 0,0 0-1,1 1 1,-1-1 0,0 0-1,1 0-8,-1 0 5,0 0 1,0 0-1,0 0 0,0 0 0,0 1 0,0-1 0,0 0 1,0 0-1,0 0 0,0 0 0,0 0 0,0 0 0,0 0 0,0 0 1,0 0-1,0 0 0,0 0 0,0 0 0,0 0 0,0 0 1,0 1-1,0-1 0,0 0 0,0 0 0,0 0 0,0 0 0,0 0 1,0 0-1,0 0 0,0 0 0,0 1 0,0-1 0,0 0 1,0 0-6,-3 5 206,0-1-120,3-4-85,-1 1 18,-7 10 112,5-6-81,-1-1 1,-3 3-51,-3 2 128,-1-1 0,-4 2-128,14-9 10,0 0 2,-1 0 0,1-1 0,0 1 1,0 0-1,-2-1-12,3 0-2,0 0 0,0 0 1,0 0-1,-1 0 0,1 0 0,0 0 1,0 0-1,0 0 0,-1 0 0,1 0 1,0 0-1,0 0 0,0 0 1,-1 0-1,1 0 0,0 0 0,0-1 1,0 1 1,0 0-6,0-1 0,-1 1 0,1 0 0,0 0-1,0-1 1,0 1 0,0 0 0,0-1 0,0 1 0,0 0 0,0-1 0,0 1 0,0 0 0,0-1 0,0 1 0,0 0 0,0 0 0,0-1 0,0 1 6,0-2-49,0 1 1,1-1-1,-1 1 0,0 0 0,0-1 0,1 1 0,-1-1 49,5-8-297,1 1 51,1 1 59,14-17-258,0-1 99,-7 8 201,0 1 89,-6 7 56,0 1 0,1-1 0,-9 10 3,0 0-1,0 0 0,0 0 0,0-1 0,1 1 0,-1 0 1,0 0-1,0 0 0,0 0 0,0 0 0,0 0 1,0 0-1,1 0 0,-1-1 0,0 1 0,0 0 1,0 0-1,0 0 0,0 0 0,1 0 0,-1 0 0,0 0 1,0 0-1,0 0 0,0 0 0,0 0 0,0 1 1,1-1-3,-1 0 5,0 0 0,-1 0 0,1 1 0,0-1 1,0 0-1,0 0 0,0 1 0,0-1 0,0 0 1,0 0-1,0 1 0,0-1 0,0 0 1,0 0-1,0 0 0,0 1 0,-1-1 0,1 0 1,0 0-1,0 0 0,0 1-5,-8 6 49,2-1-31,0-1-1,-1-1-17,-4 5 97,10-8-86,-3 1 21,2-2-112,1-1-23,2 1 60,3-4 59,0 1 7,5-6-80,-1 0 49,4-3 47,-9 9-28,1 0 1,-1 1 0,1 0 0,-1 0-1,2-1-11,2 1-53,-7 2 53,0 0-1,0 0 1,0 0-1,0 0 1,0 0-1,0 0 1,0 0-1,0 0 1,0 0-1,0 0 1,0 0 0,0 0-1,0 0 1,1 0-1,-1 0 1,0 0-1,0 0 1,0 1-1,0-1 1,0 0-1,0 0 1,0 0 0,0 0-1,0 0 1,0 0-1,0 0 1,0 0-1,0 0 1,0 0-1,0 0 1,0 0-1,0 0 1,0 1 0,0-1-1,0 0 1,0 0-1,0 0 1,0 0-1,0 0 1,0 0-1,0 0 1,0 0-1,0 0 1,0 0 0,0 0-1,0 0 1,0 0-1,0 0 1,0 1-1,0-1 1,0 0-1,0 0 1,0 0-1,0 0 1,0 0 0,0 0 0,-2 5 30,1-4-8,0 0 1,0 1-1,0-1 0,0 1 0,-1-2 0,1 1 0,-2 1-22,-1 2 69,4-4-63,-7 6 202,1-1 0,-6 3-208,-5 1 308,-6 4 100,8-5-173,-4 1-32,9-5-155,1-1-45,7-3 10,0 0 1,1 1-1,-1-1 0,-1 0-13,3 0 1,0 0-1,0 0 0,0 0 1,0 0-1,0 0 0,0 0 1,0 0-1,-1 0 1,1 0-1,0-1 0,0 1 1,0 0-1,0 0 0,0 0 1,0 0-1,0 0 0,0 0 1,0 0-1,0 0 0,0 0 1,0 0-1,0-1 1,0 1-1,0 0 0,0 0 1,-1 0-1,1 0 0,0 0 1,0-1-1,0 1 0,0 0 1,0 0-1,0 0 1,0 0-1,0-1 0,0 1 1,0 0-1,0 0 0,0 0 1,1 0-1,-1-1 0,0 1 1,0 0-1,0 0 0,0 0 0,2-7-48,-1 5 19,1 0-1,-1-1 0,1 1 0,0 0 1,1-2 29,10-7-96,-6 5 63,18-17-195,-8 7 113,-6 6 129,-1 2 84,0 0 101,-9 8-23,-1 0-21,-2 3 102,-3 4 147,-4 0-23,0 1-82,0-1-69,-1-1-58,-5 5 15,7-4-132,-17 11 128,20-16-166,1 1 0,-4 0-17,5-3-83,3-2-47,2-1-29,0 1 83,2-1-17,4-3-16,-3 2 71,0-1 1,4 0 37,3-2-108,0-2 108,6-3-79,-6 6-17,-4 2 96,0 0 54,-6 3-38,2 0 24,-4 1-40,0 0 1,0 0 0,0 0 0,0 0 0,0 0-1,0 0 1,0 0 0,0 0 0,0 0-1,0 0 1,0 0 0,0 0 0,0 0 0,0 1-1,0-1 1,1 0 0,-1 0 0,0 0 0,0 0-1,0 0 1,0 0 0,0 0 0,0 0-1,0 0 1,0 1 0,0-1 0,0 0 0,0 0-1,0 0 0,0 0 3,0 1-1,0-1 1,0 1-1,0 0 0,-1-1 1,1 1-1,0-1 1,0 1-1,0 0 0,0-1 1,-1 1-1,1-1 1,0 0-1,0 1 0,-1-1 1,1 1-3,-1 0 15,0 0 1,0 0-1,1 0 0,-1 0 1,-1 0-16,-6 5 144,5-4-61,-12 8 275,0-2-64,-1 0-92,8-4-143,0-1-33,0-1 1,4-3-38,4 2 9,0-1 0,0 0 0,-1 0 0,1 0 0,0 0 1,0 0-1,0 0 0,0-1 0,0 1 0,0 0 0,0 0 1,0 0-1,0 0 0,0 0 0,0 0 0,0 0 1,0 0-1,0 0 0,0 0 0,0 0 0,0 0 0,-1 0 1,1 0-1,0 0 0,0 0 0,0 0 0,0 0 1,0 0-1,0 0 0,0-1 0,0 1 0,0 0 0,0 0 1,0 0-1,0 0 0,0 0 0,0 0 0,0 0 0,0 0 1,0 0-1,0 0 0,0 0 0,0-1 0,0 1 1,0 0-1,0 0 0,0 0 0,0 0 0,0 0 0,0 0 1,0 0-1,0 0 0,0 0 0,0 0 0,0 0 1,0-1 1,3-1-64,12-11-31,3-2 30,11-8 32,-17 15 0,5-3 33,-8 7-62,2-1 62,-8 4-20,-1 2 57,-4 3 100,0-1-99,-4 7 242,-1 0-81,0-1-65,-1 0-49,-2 0-15,-1 0-1,-2 1-69,9-7-11,0 0 0,1 0-1,-1 1 1,-1 2 11,3-5 15,1 2 0,-1-1 0,0 2-15,0 1-5,2 0-53,0-5 52,0 0 0,0 0 0,0 0 0,0 0 0,0 0 1,0 0-1,0 1 0,0-1 0,0 0 0,0 0 0,0 0 0,1 0 0,-1 0 0,0 1 0,0-1 0,0 0 0,0 0 0,0 0 0,1 0 6,3 1-175,2-1-19,0-1 71,2 0 39,-5 1 70,0 0 0,0 0 0,0 0 14,-1 1-46,0 0 35,-2 0 14,0-1 1,0 0-1,0 1 1,1-1 0,-1 0-1,0 1 1,0-1-1,0 1 1,0-1-1,0 0 1,1 0 0,-1 1-1,0-1 1,0 1-1,0-1 1,0 1-1,0-1 1,0 0 0,0 1-4,0 0 6,0 0 0,0 0 0,0 0 0,-1 1 1,1-1-1,0 0 0,0 0 0,-1 0 0,1 0 1,-1 0-7,-1 8 7,0 2 3,-12 54 146,12-51-80,-1 13-76,2-17-2,1 7 2,0 29-68,3 26 49,-1-20 31,4 54 122,1-37 26,-4-43-63,1 0-36,9 51-4,-11-64-54,0-5 6</inkml:trace>
  <inkml:trace contextRef="#ctx0" brushRef="#br0" timeOffset="3">553 1837 16687,'9'58'43,"1"6"-26,-3-26 14,-2 0 38,-1-15 7,-1-1 44,3 22 213,-4-23-132</inkml:trace>
  <inkml:trace contextRef="#ctx0" brushRef="#br0" timeOffset="4">603 2145 19723,'-1'-8'-8,"-27"-170"-246,18 116 200,1 2 52</inkml:trace>
  <inkml:trace contextRef="#ctx0" brushRef="#br0" timeOffset="5">511 1504 19451,'-10'-73'15,"9"58"-2,-3-18 12,2 12-52,1 4-48,1 13 50,0 4 24,0 0 1,0 0 0,0 0-1,0 0 1,0 0 0,0 0-1,0 0 1,0 0-1,0 0 1,0 0 0,0 0-1,1 0 1,-1 0 0,0 0-1,0 0 1,0 0-1,0 0 1,0 0 0,0 0-1,0 0 1,0 0 0,0 0-1,0 0 1,0 0 0,0 0-1,0 0 1,0 0-1,0 0 1,0 0 0,0 0-1,0 0 1,0 0 0,0 0-1,0 0 1,0 1-1,0-1 1,0 0 0,0 0-1,0 0 1,0 0 0,0 0-1,0 0 1,0 0 0,0 0-1,0 0 1,0 0-1,0 0 1,1 1-2,0 1-1,-1 0 0,1 0 1,-1-1-1,1 1 0,-1 1 3,6 30 64,2 20 80,0 10-11</inkml:trace>
  <inkml:trace contextRef="#ctx0" brushRef="#br0" timeOffset="6">552 1837 20114,'3'45'51,"5"63"-5,0 47-24</inkml:trace>
  <inkml:trace contextRef="#ctx0" brushRef="#br0" timeOffset="7">604 2709 20586,'5'48'16,"4"30"-49</inkml:trace>
  <inkml:trace contextRef="#ctx0" brushRef="#br0" timeOffset="8">626 2835 17324,'0'-11'-112,"-3"-26"-235,-1-2 38,1 1 35</inkml:trace>
  <inkml:trace contextRef="#ctx0" brushRef="#br0" timeOffset="9">565 2145 13854,'0'-3'-6,"-9"-89"-121,-4-43 24,6 57 98</inkml:trace>
  <inkml:trace contextRef="#ctx0" brushRef="#br0" timeOffset="10">508 1504 13914,'-3'-44'178,"0"-6"130,-2-31 385,4 59-497,-1-16 152,1 25-216,0-15 152,1 27-263,0-1-1,0 1 1,0 0 0,0 0-1,0-1 1,0 1 0,0 0-1,0-1 1,1 1 0,-1-2-21,0 3 2,0 0-1,0 0 1,0 0 0,0 0-1,0 0 1,0 0 0,0 0 0,0 0-1,1 0 1,-1 0 0,0 0 0,0 0-1,0 0 1,0 0 0,0 0-1,0 0 1,0 0 0,0 0 0,0 0-1,0 0 1,0 0 0,0 0-1,0 0 1,0 0 0,0 0 0,1 0-1,-1 0 1,0 0 0,0 0 0,0 0-1,0 0 1,0 0 0,0 0-1,0 0 1,0 0 0,0 0 0,0 0-1,0 0 1,0 0 0,0 0 0,0 0-1,0 0 1,0 0 0,0 0-1,0 1 1,0-1-2,1 1 13,-1 0-1,1 0 0,-1 0 1,1 0-1,-1 0 1,0 0-1,0 0-12,8 38 187,6 28 26,3 27-21,-5-11-90</inkml:trace>
  <inkml:trace contextRef="#ctx0" brushRef="#br0" timeOffset="11">592 1836 17346,'17'157'119,"-3"-5"24</inkml:trace>
  <inkml:trace contextRef="#ctx0" brushRef="#br0" timeOffset="12">654 2710 18443,'2'56'122,"-1"13"58</inkml:trace>
  <inkml:trace contextRef="#ctx0" brushRef="#br0" timeOffset="13">624 2835 16324,'-8'-76'-330,"4"26"153</inkml:trace>
  <inkml:trace contextRef="#ctx0" brushRef="#br0" timeOffset="14">569 2145 14241,'-7'-83'-227,"-2"-46"-61,3 49 176,5 63 104</inkml:trace>
  <inkml:trace contextRef="#ctx0" brushRef="#br0" timeOffset="15">528 1504 14618,'-3'-58'731,"2"34"-279,0 9-40,1 11-109,0 2-78,1 1-66,-1 2-51,1 0-27,0 9 27,0-6-50,0 0 36,9 48 247,-5-20-245</inkml:trace>
  <inkml:trace contextRef="#ctx0" brushRef="#br0" timeOffset="16">595 1836 18218,'30'199'147,"-16"-110"-111,-11-68-42</inkml:trace>
  <inkml:trace contextRef="#ctx0" brushRef="#br0" timeOffset="17">719 2635 17230,'16'92'-505,"-2"-3"-18,-7-45 255,-4-19 126,1 2 22,-2-4 55</inkml:trace>
  <inkml:trace contextRef="#ctx0" brushRef="#br0" timeOffset="18">756 2935 14753,'-4'-27'-119,"-10"-48"-62,2-5 112,8 56 58,-4-29-3</inkml:trace>
  <inkml:trace contextRef="#ctx0" brushRef="#br0" timeOffset="19">639 2144 14086,'-5'-40'-28,"-21"-139"-30,14 91 77</inkml:trace>
  <inkml:trace contextRef="#ctx0" brushRef="#br0" timeOffset="20">553 1504 14479,'-1'-10'33,"-5"-35"217,1 7 60,-4-19 356,5 37-433,2 8-76,1 6-50,1 9-28,0 10 60,3 9-139,6 49 144,1 8-75</inkml:trace>
  <inkml:trace contextRef="#ctx0" brushRef="#br0" timeOffset="21">591 1837 16853,'10'85'58,"10"71"59,-12-89-86</inkml:trace>
  <inkml:trace contextRef="#ctx0" brushRef="#br0" timeOffset="22">701 2676 16935,'3'20'-8,"8"58"-34,-2-24-32,0-4-39,-4-21-10,-2-19 18,-3-10 104,0 0 0,0 0-1,0 0 1,0 0 0,0 0-1,0 1 1,0-1 0,0 0-1,0 0 1,0 0 0,0 0-1,0 0 1,0 0 0,0 0-1,0 0 1,0 0 0,0 0-1,0 0 1,0 0 0,0 0-1,0 0 1,0 0 0,0 0-1,1 0 1,-1 0 0,0 0-1,0 0 1,0 0 0,0 0-1,0 0 1,0 0 0,0 0-1,0 0 1,0 0 0,0 0-1,0 0 1,0 0 0,0 0-1,0 0 1,0 0 0,0 0-1,0 0 1,0 0 0,0 0-1,0 0 1,0 0 0,0 0-1,0 0 1,0 0 0,0 0-1,0 0 1,0 0 0,0 0-1,0 0 1,0 0 0,0 0-1,0 0 1,0 0 0,0 0-1,0 0 1,0 0 0,0-1-1,0 1 3,1-6-138,-3-18-94,-3-17-12,-5-25-35,-4-24-84,12 76 310</inkml:trace>
  <inkml:trace contextRef="#ctx0" brushRef="#br0" timeOffset="23">621 2145 13500,'-6'-36'-84,"-8"-40"-62,0-1 38,0-3 44,7 40 52</inkml:trace>
  <inkml:trace contextRef="#ctx0" brushRef="#br0" timeOffset="24">504 1510 13770,'-16'-76'608,"1"12"192,7 36-309,3 14-208,1 4-79,0 3-43,4 7-158,0 0 1,0 0-1,0 0 1,0-1 0,0 1-1,0 0 1,-1 0-1,1 0 1,0 0 0,0 0-1,0 0 1,0 0-1,0 0 1,0 0 0,0 0-1,-1 0 1,1 0-1,0 0 1,0 0 0,0 0-1,0 0 1,0 0-1,0 0 1,0 0 0,-1 0-1,1 0 1,0 0 0,0 0-1,0 0 1,0 0-1,0 0 1,0 0 0,0 0-1,0 1 1,0-1-1,0 0-3,-1 1 10,1-1-1,0 1 1,-1 0-1,1 0 0,0 0 1,0-1-1,0 1 1,0 0-1,-1 0 1,1 0-1,0 0 1,0 0-11,0 10 41,-1 0 0,2 7-40,3 52 70,8 33 36,-11-93-95</inkml:trace>
  <inkml:trace contextRef="#ctx0" brushRef="#br0" timeOffset="25">504 1803 17074,'7'48'36,"42"225"107,-44-252-131</inkml:trace>
  <inkml:trace contextRef="#ctx0" brushRef="#br0" timeOffset="26">715 2664 17206,'0'0'-1,"0"0"0,0 0 0,1 0 0,-1 0 0,0 0-1,0 0 1,0 0 0,0 0 0,0 0 0,0 0 0,0 0 0,0 0 0,0 0 0,0 0 0,1 0 0,-1 0 0,0-1 0,0 1 0,0 0 0,0 0-1,0 0 2,0 0-2,0 0 0,0 0 0,0-1-1,1 1 1,-1-1 0,0 1-1,0 0 1,0-1 0,0 1 0,0-1-1,0 1 1,0 0 0,0-1-1,0 1 3,-1-6-27,1 0-1,-2-3 28</inkml:trace>
  <inkml:trace contextRef="#ctx0" brushRef="#br0" timeOffset="27">629 2145 16050,'-10'-55'-118,"-8"-39"-30,0 0 59,6 28 69</inkml:trace>
  <inkml:trace contextRef="#ctx0" brushRef="#br0" timeOffset="28">515 1504 16314,'-8'-50'395,"6"36"-229,0-1 38,-1-5 172,3 21-198,0 1-44,1 2 29,0 0-102,2 9-34,0-4 50,13 55 137,-16-62-212</inkml:trace>
  <inkml:trace contextRef="#ctx0" brushRef="#br0" timeOffset="29">595 1836 18575,'25'112'38,"9"37"63,-22-101-76</inkml:trace>
  <inkml:trace contextRef="#ctx0" brushRef="#br0" timeOffset="30">767 2551 18890,'6'21'-37,"-6"-21"36,1 1-5,-1 1 1,1-1-1,-1 0 1,1 1-1,0 0 6,-1-2 0,0 0 0,0 0 0,1 0-1,-1 0 1,0 0 0,0 0 0,0 0 0,0 0 0,0 0-1,0 0 1,0 0 0,0 0 0,0 0 0,0 0 0,0 0-1,0 0 1,0 0 0,0 1 0,0-1 0,0 0 0,0 0-1,0 0 1,0-1 0,0 1 0,0 0 0,0 0 0,0 0-1,0 0 1,0 0 0,0 0 0,0 0 0,0 0 0,1 0-1,-1 0 1,0 0 0,0 0 0,0 0 0,0 0 0,0 0-1,0 0 1,0 0 0,0 0 0,1-6-2,0-1-14,-1 1 0,0-1 0,-1-4 16</inkml:trace>
  <inkml:trace contextRef="#ctx0" brushRef="#br0" timeOffset="31">729 2203 17865,'-5'-29'-84,"-4"-32"-108,-10-58-194,-1-12 30,8 54 210</inkml:trace>
  <inkml:trace contextRef="#ctx0" brushRef="#br0" timeOffset="32">616 1504 16541,'-6'-32'34,"-1"-8"68,0 6 36,-1-18 188,3 21-28,5 26-156,0 5-74,1 1-6,4 25 152,5 28-6,6 28-38,-10-43-117</inkml:trace>
  <inkml:trace contextRef="#ctx0" brushRef="#br0" timeOffset="33">677 1786 18581,'16'71'25,"5"21"-39,-20-90 13,27 116-15,-3-14 70,-3-17 31,-4-15-26,-12-46-42,4 13-46,4 13-18,-6-17 90,-6-30 5,-2-7-64,-2-10-96,-5-21-102,-1 0 48,-17-67-182,13 52 184,4 16 26,-18-80-288,-2-16 22,9 41 167,-1-6 32,8 38 128</inkml:trace>
  <inkml:trace contextRef="#ctx0" brushRef="#br0" timeOffset="34">624 1512 16354,'-6'-22'69,"-1"-7"73,5 20-90,-4-13 101,1 1 39,-1 2 40,1 0 40,1 8-81,2 6-41,2 5-147,0-1-1,0 1 1,0 0-1,0 0 1,0 0-1,-1 0 0,1 0 1,0 0-1,0 0 1,0 0-1,0 0 0,0 0 1,0 0-1,0 0 1,0 0-1,0 0 1,0 0-1,0 0 0,0 0 1,0 0-1,0 0 1,0 0-1,0 0 0,0 0 1,0 0-1,0 0 1,0 0-1,0 0 1,0 0-1,0 0 0,0 0 1,0 0-1,0 0 1,0 0-1,0 0 1,0 0-1,0 0 0,0 0 1,0 0-1,-1 0 1,1 0-1,0 0 0,0 0 1,0 0-1,0 0 1,0 0-1,0 0 1,0 0-1,0 0 0,0 0 1,0 1-3,0 5 95,1 5 6,1 8-101,7 35 6,0 5-43</inkml:trace>
  <inkml:trace contextRef="#ctx0" brushRef="#br0" timeOffset="35">647 1786 18199,'9'46'51,"12"56"-3,0-4-58,7 36-92,-20-100 94,-7-31 11</inkml:trace>
  <inkml:trace contextRef="#ctx0" brushRef="#br0" timeOffset="36">738 2218 18199,'0'2'2</inkml:trace>
  <inkml:trace contextRef="#ctx0" brushRef="#br0" timeOffset="37">732 2203 17912,'-1'-5'-14,"-9"-32"-46,3 8-8,-1-4-44,-5-25-117,-14-55-209,2 9 85</inkml:trace>
  <inkml:trace contextRef="#ctx0" brushRef="#br0" timeOffset="38">571 1504 15981,'-8'-44'-19,"-3"-9"51,0-5 114,4 27-15,-6-38 259,-4-18 260,13 72-535,3 12-38,17 70-45,16 57-21,11 45 191</inkml:trace>
  <inkml:trace contextRef="#ctx0" brushRef="#br0" timeOffset="39">638 1512 17531,'-19'-113'-187,"7"41"101,-2-10 26,-3-25 29,4 34 95,2 16 91,6 30-28,2 11 10,2 8-17,0 0 51,1 11-79,1 0-41,0 1-30,1 2-34,2 7 6,8 29 7,3 12 19,45 170 143,-53-197-134,0 1-39,28 98-204,-24-87 211,0-1 87,-2-8 67,-1 0 91,-2-9-22,-6-20-209,0-1 0,1 1 1,-1 0-1,0-1 0,0 1 0,0-1 1,0 1-1,0-1 0,0 1 0,0-1 1,0 2-11,-3-7 41,-3-11-46,-2-9-130,6 16 83,-36-115-692,13 43 299,6 17 150,-1 0 62,3 6 158,8 30 83,0-1 36,-1 0 41,1 1 47,-1 0 50,1 1 55,-2-1 35,10 26-236,0-1-1,0 2 0,0-2 0,0 1 1,-1 0-36,2 2 2,0-1 1,0 1 0,-1 0 0,1 0-1,0-1 1,0 1 0,-1 0-1,1 0 1,0 0 0,-1-1 0,1 1-1,0 0 1,0 0 0,0 0 0,-1 0-3,1 0-2,0 0 1,-1 0 0,1 0 0,0 0 0,0 1 0,0-1 0,-1 0 0,1 0 0,0 0 0,0 0 0,0 0-1,0 1 1,0-1 0,0 0 0,-1 0 0,1 1 0,0-1 0,0 0 0,0 0 0,0 1 0,0-1 0,0 0-1,-1 1 2,1-1-4,0 1-1,0 1 0,0-1 0,0 0 0,0 0 0,0 0 0,0 0 0,0 0 0,0 1 0,0-1 0,0 0 0,0 0 0,0 0 5,6 34-39,1 1 39,11 35 46,-8-31-37,2 9 78,-1 0-47,20 100-39,-26-123 99,-2-1 83,-2-18-69,-2 0-67,1-7-48,0 0 0,0 0 0,0 1-1,0-1 1,0 0 0,0 0 0,0 0-1,0 0 1,0 0 0,0 1-1,0-1 1,0 0 0,0 0 0,0 0-1,0 0 1,0 0 0,0 0 0,-1 0-1,1 0 1,0 1 0,0-1 0,0 0-1,0 0 1,0 0 0,0 0 0,0 0-1,0 0 1,0 0 0,-1 0 0,1 0-1,0 0 2,0 0-10,0 0 0,-1 0 0,1-1-1,0 1 1,0 0 0,-1 0 0,1-1-1,0 1 1,-1 0 0,1-1 0,0 1-1,0 0 1,0-1 0,-1 1 10,-7-13-189,0-2 41,1 1-58,0-2 206,-17-48-316,8 16 87,2 0 63,1-1 67,1-1 73,-1-4 87,10 44-1,0-1 0,1-1 0,0 1 0,-1-7-60,3 15 19,0 1-1,0-1 0,0 1 0,0-2-18,1 3 1,-1-1 0,0 2 0,0-2 0,1 1 0,-1-1 0,0 1 0,1-1-1,-1 2-4,0-1 0,1 1-1,-1-1 1,0 1 0,0-1-1,1 1 1,-1-1 0,0 1-1,1-1 1,-1 1 0,0 0 0,1 0-1,-1-1 1,1 1 4,-1 0-9,1-1-1,-1 1 1,1 0-1,-1 0 1,1 0 0,-1 0-1,1 0 1,-1 0-1,1 0 1,-1 0 0,1 0-1,-1 0 1,1 1-1,0-1 10,2 1-15,-1 1-1,1 0 1,-1 0-1,3 2 16,9 12 41,-8-9 12,0 1 0,0 1 1,4 8-54,-2-2 21,-2-7 47,-1 0 46,-5-8-111,0 0-1,0 1 1,0-1 0,0 0-1,0 0 1,0 0 0,0 0 0,0 0-1,0 0 1,0 0 0,0 0-1,0 0 1,0 0 0,0 1 0,0-1-1,0 0 1,0 0 0,0 0-1,0 0 1,0 0 0,0 0 0,0 0-1,0 0 1,0 0 0,1 0-1,-1 0 1,0 0 0,0 0 0,0 0-1,0 0 1,0 0 0,0 0-1,0 0 1,0 0 0,0 0 0,0 0-1,0 0 1,0 0 0,0 0-1,1 0 1,-1 0 0,0 0 0,0 0-1,0 0 1,0 0-3,0-5 51,-2-11-36,2 14-11,-6-33 3,-10-46-90,11 57 110,-1 0 59,-4-11-95,1 5 18,6 19 47,0 0 0,-1-1-56,4 12-1,0 0 0,0 0 0,0 0 0,0 0 0,0 0 0,0 0 0,0 0 1,0 0-1,0 0 0,0 0 0,0 0 0,0 0 0,0 0 0,0 0 0,0 0 0,0 0 0,0 0 0,0 0 0,0 0 0,0 0 0,0-1 0,0 1 0,0 0 0,0 0 0,0 0 0,0 0 1,0 0-1,0 0 0,0 0 0,0 0 0,0 0 0,0 0 0,0 0 0,0 0 0,0 0 0,0 0 0,0 0 0,0 0 0,0 0 0,0 0 0,0 0 0,0 0 0,0 0 0,0 0 0,0 0 1,0 0-1,0 0 0,0 0 0,0 0 0,0 0 0,0 0 0,0 0 0,0 0 1,1 2-36,2 2 5,7 12 25,-4-7 26,0 0 40,-3-3 31,0 1-1,0-1 0,0 1 0,1 3-90,5 11 130,-2-6-69,10 24 33,-5-7-68,0 0 45,12 35 162,-19-52-163,1-1-37,1 3-31,4 8-41,6 15-17,-7-13 105,-7-19-40,-1-3 17,0 0 51,-1-1-13,-1-4-62,0 0-1,0 0 1,0 0-1,0 0 1,0 0-1,0 0 1,0 0-1,0 0 1,0 0-1,-1 0 1,1 0-1,0 0 1,0 0-1,0 0 1,0 0-1,0 0 1,0 0-1,0 0 1,0 0-1,0 0 1,0 0-1,0 0 1,0 0-1,0 0 1,0 0-1,0 0 1,0 0-1,0 0 1,0 0-1,0 0 1,0 0-1,0 0 1,0 0-1,0 0 1,0 0-1,0 0 1,0 0-1,0 0 1,-1 0-2,-3-5 58,2 2-56,1 0-1,-1 0 1,1 0-1,-1-2-1,-2-9-32,0 2-17,-2-9-164,-5-12 213,-6-8-117,3 2 56,0-1 34,-8-23 56,-15-38-66,33 87 80,-1-1 0,0-8-43,2 11 5,3 10-2,-2-5 14,2 6-17,0 1 1,0 0-1,0 0 0,0 0 0,0 0 0,0-1 0,0 1 1,0 0-1,0 0 0,1 0 0,-1 0 0,0 0 0,0-1 1,0 1-1,0 0 0,0 0 0,0 0 0,0 0 0,0 0 1,0 0-1,0-1 0,1 1 0,-1 0 0,0 0 0,0 0 1,0 0-1,0 0 0,0 0 0,0 0 0,0 0 0,0 0 1,0 0-1,1 0 0,-1 0 0,0 0 0,0 0 0,0 0 0,0 0 0,1 0 0,-1 0 0,0 0 0,0 0 0,1 0 0,-1 0 0,0 1 0,1-1 0,-1 0 0,0 0 0,1 0 0,-1 1 0,0-1 0,0 0 0,1 0 0,-1 1 0,0-1 0,5 8 0,-3-4 0,16 27 18,8 21-18,13 35 73,-7-8-47,-3 2 53,-7-20 19,-2-7-6,30 84 48,-23-54-37,-10-27 10,-11-35-49,12 45-17,-15-52 48,1 5-95,-2-3 103,-1 2 52,0-17-135,-1 0 7,0 0 0,0 0 0,0 1 0,0 0-27,0-2 0,-1 0 1,1 0-1,0 0 1,0-1-1,0 1 1,-1-1-1,1 1 1,0 0 0,0-1-1,0 1 0,-1-1-7,1 1 1,0-1-1,0 0 1,0 0-1,0 0 1,0 1-1,0-1 1,-1 0-1,1 0 0,0 0 1,0 0-1,0 0 1,0 1-1,0-1 1,-1 0-1,1 0 1,0 0-1,0 0 0,0 0 1,0 0-1,0 0 1,-1 0-1,1 0 1,0 0-1,0 0 1,0 0-1,-1 0 0,1 0 1,0 0-1,0 0 7,-1-1-31,0 1-1,0-1 1,0 0-1,1 0 1,-1 1-1,0-2 32,1 2-3,-8-10-181,0-1 35,2 0-70,-3-4 219,-17-42-277,23 50 242,-13-32-159,0 0 47,1-1 55,3-1 61,2 6 39,4 16 39,1 1 58,5 18 22,0 2-90,0 3-9,6 22 89,4 11 6,-4-13-49,12 42 86,11 52 64,-10-34-58,10 43 68,-12-41-127,-9-44-96,0 0 32,8 46 123,1 7 94,-12-67-353,-2-12-70,-3-8-61,0-8 101,-1-3-5,-3-6-84,1-7 28,0 3 79,-9-30-110,-5-23 49,3 9 13,4 19-33,-44-188-199,32 109 230,6 0 92,13 91 63,3 19 5,0 6-4,0 0-1,0 0 0,0 0 1,0 0-1,0 0 1,0 0-1,0 0 0,0 0 1,0-1-1,0 1 1,0 0-1,0 0 1,0 0-1,0 0 0,0 0 1,0 0-1,0 0 1,0 0-1,0 0 0,0 0 1,0 0-1,0 0 1,0 0-1,1 0 0,-1 0 1,0 0-1,0 0 1,0 0-1,0 0 1,0 0-1,0 0 0,0 0 1,0 0-1,0 0 1,0 0-1,0 0 0,0 0 1,0 0-1,0 0 1,0 0-1,0 0 1,0 0-1,0 0 0,0 0 1,0 0-1,0 0 1,0 0-1,0 0 0,0 0 1,0 0-1,2 2 46,0 3 37,2 3 40,-1-1 1,0 2-124,2 9 201,2 7-201,6 27 138,5 29-10,-1-5-37,40 183 226,-31-140-223,2 16-57,-23-114-37,-4-17-2,-1-5-12,0-3-14,0 1-1,0-1 0,0 1 1,0-1-1,-1 1 0,1-1 0,-1 0 29,0-4-49,-8-47-253,-7-30-82,-1-7-40,0-5 15,8 48 254,1 0 42,-1 1 49,3 17 57,1 1 34,-4-27 108,8 54-128,-1-13 92,0-4-99,1 19 10,1-1-1,0 0 0,0 0 0,0 0 0,0 0 0,0 1 0,1-1 0,-1 0 0,0 0 0,1 0-9,-1 2 3,0 0 0,0-1 0,0 1 0,0 0 0,0-1 0,1 1 0,-1 0 0,0-1 0,0 1 0,0 0 0,0-1 0,0 1 0,0 0 0,1 0 0,-1-1 0,0 1-3,0 0 2,1 0-1,-1 0 1,0 0 0,0 0-1,0 0 1,0 0 0,0 0 0,0 0-1,0 0 1,0 0 0,1 0-1,-1 0 1,0 0 0,0 0 0,0 0-1,0 0 1,0 0 0,1 1-1,-1-1 1,0 0 0,0 0-1,0 0-1,1 1 11,0 1-1,0-1 1,0 0-1,-1 1 1,1-1-1,0 1-10,0 1 17,4 7 39,-1 0-1,0 1 0,1 4-55,9 35 127,-9-30-94,-3-13-32,37 151-8,-33-129 9,8 48-97,-9-44 87,-3-24 30,0 4 22,-1-4 20,1-1 29,1-1 47,-3-5-100,2 2 40,-2-4-81,1-4-49,-2-3-39,1 1 0,-1-1 0,1 1 89,-4-21-194,-1-5 10,3 8 46,-10-63-471,7 58 448,0 0 38,0 0 36,0 0 31,-8-29 27,3 20 114,4 13 57,5 20-82,0 1 0,0-1 0,-1 1 1,1 0-1,-1 0 0,0 0 0,-1-2-60,3 5 6,0 1 0,0 0 1,-1 0-1,1-1 0,0 1 0,0 0 0,0 0 0,-1-1 1,1 1-1,0 0 0,0 0 0,0 0 0,-1 0 0,1 0 0,0 0-6,0 0 3,-1 0 0,1 0 0,0 0-1,0 0 1,0 0 0,0 0-1,-1 0 1,1 0 0,0 0-1,0 0 1,0 0 0,0 0-1,0 0 1,0 0 0,0 1-1,0-1 1,-1 0 0,1 0-1,0 0-2,0 1 9,-1 0-1,1 0 1,-1 0-1,1 1 1,0-1-1,-1 0 1,1 1-9,-2 8 39,1-1 0,0 1 0,0-1 0,1 1 0,0 1-39,0-9 7,-1 86 793,7 77-800,-1-71 320,-1 1-49,9 135 285,11 109-145,-23-316-393,1-1-21,-1-7-52,1-4-47,-1 0-66,0-11-94,-1 0 95,0-1 71,0 0 50,0-2-5,0 1-25,0 2 75,1-27-318,-1-1 48,0-58-397,-1 47 419,0-11-34,0 3 40,1-2 54,1-1 65,0 30 95,0-16-129,4-23 158,-5 56 11,0 1 0,1 0-1,-1 0 1,0-1 0,1 1 0,0 0-12,-1 2 5,0-1 0,0 1-1,0 0 1,0 0-1,0-1 1,0 1-1,0 0 1,0 0 0,1 0-1,-1 0 1,0-1-1,0 1 1,0 0-1,0 0 1,0 0 0,0 0-1,0-1 1,0 1-1,0 0 1,1 0-1,-1 0 1,0 0-1,0 0 1,0 0 0,0 0-1,1 0 1,-1 0-1,0 0 1,0 0-1,0 0 1,0 0 0,0 0-1,0 0 1,1 0-1,-1 0 1,0 0-1,0 0 1,0 0 0,0 0-1,0 0 1,1 0-1,-1 0 1,0 0-1,0 1 1,0-1-1,0 0 1,0 0 0,1 0-1,-1 0-3,0 2 20,1-1 0,0 1 0,0-1 0,-1 0 0,1 1 0,-1 0 0,1-1-20,2 10 189,2 7-189,5 31 185,-10-46-175,12 67 539,5 60-549,-8-27 233,-1 0-43,-2-29-85,-2-20-36,11 149 60,-13-163-107,-1-29-54,0-1-33,0-6-91,-1-5 81,1-7-30,-7-55-210,-1-49-197,3 46 194,0-1 57,1 19 113,0 0 37,-1 0 40,0 2 42,3 24 29,-1 2 54,1 7 26,0 1 44,1 11-105,0-18 347,0 16-240,0-1 43,0 7-36,0 0-49,0 1-30,0 1-22,0 4 39,0 32 173,1 35 115,-1 0-98,-1-33-133,-1 91 246,0-44-188,-1 24-89,4-65-88,-1-45-30,0 0 0,0 1-1,1 0 22,0 0-74,0-3-41,1-3-29,-1-3-19,0-4 34,0 0 48,2-18-39,-3 20 88,3-30-154,0-43-184,-3 54 226,0-2-36,0-36-209,0-1 89,-1-2 105,1 33 149,0 0 37,0 7 43,0 10 23,-1 2 37,1 1 57,0 12-129,-1-9 211,1 8-63,-1 3-42,1 2 39,-2 7 11,2-1-47,0 4-18,-1 7 5,1-8-55,0 47 171,-3 233 392,2-219-493,-2 6-33,1-1-63,-1-2-78,1-3 20,-1-22 83,3-39-33,-1 8 19,1-8-59,0-1-50,1 0-66,-1-11 88,0 2 0,0-1 0,0 0 0,1 0 0,-1 0 0,0 0 0,1 1 39,-1-2-3,0 0 0,0 0 1,0 0-1,0 0 0,0 0 0,0 0 1,0 0-1,0 0 0,0 0 0,0 0 1,0 0-1,0 0 0,0 0 1,0 0-1,0 0 0,0 0 0,0 0 1,0 0-1,0 0 0,0 0 1,0 0-1,0 0 0,0 0 0,0 0 1,0 0-1,0 0 0,0 0 0,0 0 1,0 0-1,0 0 0,0 0 1,0 0-1,0 0 0,0 0 0,0 0 1,0 0-1,0 0 0,0 0 1,0 0-1,0 0 0,0-1 0,0 1 1,0 0-1,0 0 0,0 0 1,0 0-1,0 0 0,0 0 0,0 0 1,0 0-1,0 0 0,0 0 0,0 0 1,0 0-1,0 0 0,0 0 1,0 0-1,0 0 0,0 0 0,0 0 1,0 0 2,1-6-191,-1 5 188,3-152-1602,-2 50 611,-1 103 991,0-37-301,1 14-56,1-7 360,-2 30 8,0 0-1,0 0 0,0 0 1,0 0-1,0 0 1,0 0-1,0 0 0,0 0 1,0 0-1,0 0 0,0 0 1,0 0-1,0 0 1,0 0-1,0 0 0,0 0 1,0 0-1,0 0 0,0 0 1,0 0-1,0 0 1,0 0-1,0 0 0,0 0 1,0 0-1,0 0 1,0 0-1,0 0-7,0 3 113,1 7 79,-1 6 12,1 1-35,0 17 83,0 14-45,0 22-26,-1-27-124,-1 59 8,0-68 0,-1 19 71,1-19-107,-1-19-74,2 0 0,0 7 45,0-18-40,1-5-11,2-6-57,-1-5 14,-1 5 61,6-47-18,0-1-57,1-7-66,1 1-36,-7 52 218,-1 4 48,-1 5-54,0 0 0,0 0 1,0 0-1,0 0 1,0 0-1,0-1 0,0 1 1,0 0-1,0 0 1,0 0-1,0 0 1,0 0-1,0 0 0,0 0 1,0 0-1,0 0 1,0 0-1,0 0 1,0 0-1,0 0 0,0 0 1,0 0-1,1 0 1,-1 0-1,0 0 0,0 0 1,0 0-1,0 0 1,0 0-1,0 0 1,0 0-1,0 0 0,0 0 1,0 0-1,0 0 1,0 0-1,0 0 1,0 0-1,0 0 0,0 0 1,0 0-1,0 0 1,0 0-1,0 0 0,0 0 1,0 0-1,0 0 1,0 0-1,0 0-2,1 2 159,-1 4 5,0 0-41,0 1-15,0 4 3,0-2-31,-2 37 112,-3 24-38,-1-1-11,1-22 30,2-12-50,-3 18 217,1-12-87,2-14-140,1-5-78,0-1-73,2-25-188,1 0 58,-1-2 47,1 1 34,1-13-95,1-6 41,-1-1 42,1-5 23,1-16 12,1-15-25,2-24 0,7-116-250,-10 140 267,0-2 44,2-34 17,-5 69-5,-1 19 57,-2 16-7,-4 42 173,1 12-207,0-3 118,-2 17 14,-6 58 137,3-43-126,5-55-117,1 0 40,-1 7 55,-2 21 113,-2 19 88,2-28-141,-3 44-41,7-65-141,0 0-57,1-6-50,2-28-63,0-1 79,0-16-8,-1-15-99,0-17 9,4-42 88,-1 68 97,1-16 5,6-36 0,-3 30 0,1-3-18,1-1-36,-6 35 30,8-41-75,2-7 38,-7 24 110,5-27 73,-9 57-132,0 0-57,1 4 75,-2 4 20,0 3 13,0 9 74,0 1-34,0 1-43,-1-2-53,-3 36 90,-11 110-7,10-119-30,-6 37 5,7-46-17,-5 17-26,4-15 0,0-8 11,-2 8-11,4-18 104,-1 5-104,-1 8 111,0-10-81,4-13-59,1-3 27,-1 0 0,1 0 0,0 0 0,0 0 0,0 0 0,0 0 0,0 0 0,0 0 0,0 0 0,0 0 0,0 0 0,0 0 0,0 0 0,0 0 0,0 0 0,0 0 0,0 0 0,0 0 0,0 0 0,0 0 0,0 0 0,0 0 0,-1 0 0,1 0 0,0 0 0,0 0 0,0 0 0,0 0 0,0 0 0,0 0 0,0 0 0,0 0 0,0 0 0,0-1 2,0 1-12,0-1 0,-1 0 0,1 1 0,0-1-1,0 0 1,0 1 0,0-1 0,0 0 0,0 0 0,0 0 12,-2-33-24,0-1-47,-2-42-149,0 5 138,-5-61-28,-1-4 65,-7-252 163,15 223-138,2 91-35,0 1-37,1 0-46,0 0-51,1-28-110,-1 73 176,-2 25 113,1 6 36,-1 10 56,1-1-1,0 1 0,1 1-81,-1 8 60,2 49 4,0 24-37,5 86 14,-1-3 30,-3-4 57,-3-3 53,0-169-180,-1 84 127,-1-1 65,-2 0 104,2-42-99,-1-1 41,1-20-98,1-10-84,-1 0-79,2-11 21,0 0-1,0 0 1,0 0-1,0 0 1,0 0 0,0 0-1,0 0 1,0 0-1,0 0 1,0 0-1,0 0 1,0 0 0,0 0-1,0 0 1,0 0-1,0 0 1,0 0-1,0 0 1,0 0 0,0 0-1,0 0 1,0 0-1,0 0 1,0 0-1,0 1 1,0-1 0,0 0-1,0 0 1,0 0-1,0 0 1,0 0-1,0 0 1,0 0-1,0 0 1,0 0 0,0 0-1,0 0 1,0 0-1,0 0 1,0 0-1,0 0 1,0 0 0,0 0-1,0 0 1,0 0-1,0 0 1,0 0-1,0 0 1,0 0 0,0 0-1,0 0 1,0 0-1,0 0 1,0 0-1,0 0 1,0 0 0,0 0-1,0 0 1,0 0-1,0 0 1,0 0-1,0 0 1,0 0 1,0-5-187,-1-9-21,1 0 83,0-14-11,-4-78-263,-1 11 83,2-3 39,0-9 21,1-1 41,-1-110-108,5 0 111,4 3 71,-5 210 137,1-40-28,2 4 36,-4 38 6,0 1 0,1-1 0,-1 0-1,0 1 1,1 0 0,0-2-10,-1 4 1,0 0 0,0 0 1,0 0-1,0 0 0,0 0 1,0 0-1,0 0 0,0-1 0,1 1 1,-1 0-1,0 0 0,0 0 1,0 0-1,0 0 0,0 0 1,0 0-1,0 0 0,0 0 0,0 0 1,0 0-1,0 0 0,0 0 1,1 0-1,-1 0 0,0 0 0,0 0 1,0 0-1,0 0 0,0 0 1,0 0-1,0 0 0,0 0 1,0 0-1,0 0-1,1 0 4,-1 0-1,0 0 1,0 1 0,0-1-1,0 0 1,1 1 0,-1-1 0,0 0-1,0 1 1,0-1 0,0 0-1,0 1 1,1-1 0,-1 1-4,1 4 41,0 2 0,0-1 0,0 4-41,5 45 138,4 26 27,0 25-63,3 45-33,8 202 246,-16-141-235,-5-207-78,0 74 60,-2-17 33,1-57-84,0 20 68,-1 8 66,1-12 17,-1-4 37,0 1 75,1-12-186,0-1-33,1-5-55,0 0 0,0 0 1,0 0-1,0 0 1,0 0-1,0 0 0,0 1 1,0-1-1,0 0 1,0 0-1,0 0 0,0 0 1,0 0-1,0 0 1,-1 0-1,1 0 0,0 0 1,0 0-1,0 0 1,0 0-1,0 0 0,0 0 1,0 0-1,0 0 1,0 0-1,0 0 0,0 0 1,0 0-1,0 0 1,0 0-1,0 0 0,0 0 1,0 0-1,0 0 1,0 0-1,0 0 0,0 0 1,0 0-1,0 0 1,0 0-1,0 0 0,0 0 1,0 0-1,0 0 1,0 0-1,-2-6-22,-1-10-40,0-9 11,2 9 9,-2-8-55,0-5-35,-5-43-194,-3-21-84,-8-80-329,8 55 282,3 21 137,1 1 81,-3-24 26,0 14 64,0 18 95,2 20 140,1 18 111,6 42-96,0 1 1,-1 0-1,0-3-101,-2 2 168,4 8-161,0-1 1,0 1-1,-1 0 1,1 0-1,0 0 0,0-1 1,0 1-1,0 0 1,-1 0-1,1 0 1,0 0-1,0 0 1,0 0-1,0 0 1,-1-1-1,1 1 0,0 0 1,0 0-1,0 0 1,-1 0-8,1 0 6,0 1 1,0-1 0,0 0-1,0 0 1,-1 0 0,1 0-1,0 0 1,0 1 0,0-1-1,-1 0 1,1 0 0,0 0-1,0 1 1,0-1 0,0 0-1,-1 0 1,1 0 0,0 1-7,0 0 16,-1 1 0,1-1 0,-1 1 0,1-1 0,-1 2-16,0 6 30,-1 1 1,1 0-1,0 4-30,0 20 101,1 5-101,1 62 139,1-34-80</inkml:trace>
  <inkml:trace contextRef="#ctx0" brushRef="#br0" timeOffset="40">798 3285 16723,'5'197'72,"-2"-52"55,-3-104-94,1 48 14,-1-30 43,-1-10 71,0-25-39,0 1 33,0-14-65,1-7-68,-1-2-57,0-3-47,-1-12-100,1-10-26,0 11 128,-1-38-197,-1-16-85,1-19-28,1-19-4,-1-7 88,-1-26 11,3 93 231</inkml:trace>
  <inkml:trace contextRef="#ctx0" brushRef="#br0" timeOffset="41">784 2952 14697,'1'-74'-63,"0"9"26,0 21 30,0 15 30,-1 27 128,1 6-66,-1 13 58,2 32 75,0 22 12,-1 2-95</inkml:trace>
  <inkml:trace contextRef="#ctx0" brushRef="#br0" timeOffset="42">786 3285 15915,'0'12'10,"-11"183"180,0-67 4,3-53-103,5-51-15,0 0 39,3-22-99,-5 32 227,4-29-178,0 0-1,0-1 1,0 1 0,-2 4-65,3-8 10,-1 0 1,1-1-1,0 1 1,0-1-1,-1 1 1,1-1-1,-1 1 1,1-1-1,-1 1-10,1-1 1,0 0 0,0 1 1,0-1-1,0 0 0,0 0 0,0 0 0,0 0 1,-1 0-1,1 0 0,0 0 0,0 0 0,0 0 1,0 0-1,0 0 0,-1 0 0,1 0 0,0 0 1,0 0-1,0 0 0,0 0 0,0 0 0,0 0-1,-3-4-27,1-2-40,1 2 21,0 0-1,0-1 0,1 1 1,-1-4 46,-3-37-112,1-19 26,1-18-52,1-21-33,0-17-149,1 89 237</inkml:trace>
  <inkml:trace contextRef="#ctx0" brushRef="#br0" timeOffset="43">705 2835 15064,'0'-21'-19,"-2"-95"-40,2 94 59</inkml:trace>
  <inkml:trace contextRef="#ctx0" brushRef="#br0" timeOffset="44">670 2710 16693,'-3'125'108</inkml:trace>
  <inkml:trace contextRef="#ctx0" brushRef="#br0" timeOffset="45">650 3351 17092,'-4'97'108,"-5"69"121,8-146-139,-1-5 51,2 0 1,0 9-142,0-19 5,1-7-23,1-10-33,-1-4 24,4-50-53,-4 32-6,-1-5-36,0-53-198,1 11 25</inkml:trace>
  <inkml:trace contextRef="#ctx0" brushRef="#br0" timeOffset="46">653 2835 14984,'0'-5'-11,"1"-47"-86,1 1 45,-2 34 52</inkml:trace>
  <inkml:trace contextRef="#ctx0" brushRef="#br0" timeOffset="47">627 2710 16351,'-2'38'6,"-4"49"14</inkml:trace>
  <inkml:trace contextRef="#ctx0" brushRef="#br0" timeOffset="48">576 3351 16596,'-1'12'6,"-10"76"15,2-18 59,9-69-77,-8 52 113,5-37-41,0-1 35,3-13-88,-1-1 0,1 0 0,-1 1 0,1-1 0,0 0 0,-1 1-1,1-1 1,-1 1-22,1-2 2,0 0-1,0 0 1,0 0-1,0 0 1,0 0-1,-1 0 1,1 0-1,0 0 1,0 0-1,0 0 0,0 0 1,0 1-1,0-1 1,0 0-1,0 0 1,0 0-1,0 0 1,0 0-1,0 0 1,0 0-1,0 0 1,0 0-1,0 0 1,-1 0-1,1 0 1,0 0-1,0 0 0,0 0 1,0 0-1,0-1 1,0 1-1,0 0 1,0 0-1,0 0 1,0 0-1,0 0 1,-1 0-1,1 0 1,0 0-1,0 0 1,0 0-1,0 0 0,0 0 1,0-1-1,0 1 1,0 0-1,0 0 1,0 0-1,0 0 1,0 0-1,0 0-1,-1-2 0,1 1 1,0 0-1,0-1 0,-1 1 0,1-1 0,0 1 0,-1-14-48,0-30-53,1-23-54,-1-19-37,0 28 59</inkml:trace>
  <inkml:trace contextRef="#ctx0" brushRef="#br0" timeOffset="49">529 2892 15395,'0'-19'-57,"3"-167"-391,-3 183 444</inkml:trace>
  <inkml:trace contextRef="#ctx0" brushRef="#br0" timeOffset="50">547 2685 16838,'0'2'4,"-5"203"186</inkml:trace>
  <inkml:trace contextRef="#ctx0" brushRef="#br0" timeOffset="51">524 3334 17803,'-4'53'228,"-1"11"188,-1 21 214,6-72-587,-1-10-65,1-4-85,1-9-70,1-7-56,0-13-34,0-31-58,1-21 15,-2 65 248</inkml:trace>
  <inkml:trace contextRef="#ctx0" brushRef="#br0" timeOffset="52">528 2892 15996,'5'-158'-539,"-4"109"389</inkml:trace>
  <inkml:trace contextRef="#ctx0" brushRef="#br0" timeOffset="53">548 2145 14192,'0'-29'-6,"1"-14"34,-2 6 40,0 4 59,0 5 56,0 18 41,0-1 0,-1-7-224,2 17 24,0 0 1,-1 0-1,1 0 1,0 0 0,-1 0-1,1-1 1,0 2 0,-1-1-1,1 0 1,-1 0 0,1 0-1,-1-1-24,1 2 6,-1 0 0,1 0-1,0 0 1,0 0 0,0 0-1,0 0 1,0 0 0,0 0-1,-1 0 1,1-1-1,0 1 1,0 0 0,0 0-1,-1 0 1,1 0 0,0 0-1,0 0 1,0 0 0,0 0-1,-1 1 1,1-1 0,0 0-1,0 0 1,0 0-6,0 0 12,-1 0 0,1 1 0,-1-1 0,1 1 0,0-1 0,-1 1 0,1-1 0,0 1 0,-1 0 0,1-1 0,0 1 1,-1-1-13,-1 7 58,0-1 1,1 0 0,-1 0-1,0 4-58,-2 12 267,-2 19-267,-2 54 240,4-30-115</inkml:trace>
  <inkml:trace contextRef="#ctx0" brushRef="#br0" timeOffset="54">485 2403 16794,'-4'92'121,"0"14"-25,-4 106 7,3-82-88</inkml:trace>
  <inkml:trace contextRef="#ctx0" brushRef="#br0" timeOffset="55">459 3063 17144,'0'1'1</inkml:trace>
  <inkml:trace contextRef="#ctx0" brushRef="#br0" timeOffset="56">450 3285 17304,'-1'20'86,"0"14"139,1-22-175,0-10-79,0-7-98,0 4 120,1-23-247,0-14-5</inkml:trace>
  <inkml:trace contextRef="#ctx0" brushRef="#br0" timeOffset="57">450 3064 16215,'-1'-26'-90,"1"7"18,-4-109-392,2 50 176,0-1 69,2 0 62,-1 0 55,0-1 49,1 0 42,0-80 87,0-58 161,0 163 83,-1 23-102,0 24-96,1 8-81,-1 2-9,-1 15 77,0 31 57,-1 24-54,-1 23-32,-5 117-75,2-69 39,1-26 39,1-2 56,0-29 0,3-19 58,0-30-22,0 10 52,1-16-106,1-22-169,1-17-91,1-17-112,1-20-25,-1-22-60,1-21-32,2-50-221,-3 70 340,0-1 35,1-1 38,-1 1 43,0 1 47,0-1 50,0-10 25,-2 27 99,1 0 118,-1 25-9,0 19-82,0 6-14,-2 14 72,-1 34 51,1 0-57,0 9-19,0 28 23,0 13 53,-1 3-97,-1 44 160,-5 69 290,4-131-426,0 39 189,3-62-207,-4 16-133,6-71 0,0 5 0,-1 1 0,2 4 0,-1 8 0,-1-14 16,0 18 139,1-42-228,0-1 79,-1 0 50,0-27 7,-3-25-36,2 23-21,0 2 18,-1-5-23,1 0-34,0 0-41,2-2-46,-1 11 85,2-76 138,0 69-107,0-4-29,0 1 36,0-29 69,0 21-19,2-2-56,-2 19-52,1 12 2,0 0 37,1-57 74,-2 49-72,-1-20-52,0 3 19,0 18 62,1 7 43,0-1 55,0-6-55,1 1-73,3-83-177,-5 94 188,0-1 34,-1 4 75,1-1-63,-3-52-94,1 43 69,1 11-12,-4-60 96,2 56-42,0 1 0,-3-9-59,3 18-16,0 0 0,-1 0 0,-2-2 16,-5-14-156,7 18 174,1 6 18,1 1-35,-4-15-104,3 9 48,1 4 53,0 1 33,-1 1 39,1-1-40,0 1-56,-1-1-180,-2-6 206,1 4-22,2 6-15,-4-7-97,2 5 79,0 1 64,-1 1 75,3 2-55,0 0-48,-5 0-186,4 0 143,1 2 58,1-1 36,-2 0-33,2 0-5,1 0-1,0 0 1,-1 0-1,1 0 1,0 0-1,-1 0 1,1 1-1,0-1 1,0 0-1,-1 0 1,1 0-1,0 0 1,-1 1-1,1-1 1,0 0-1,-1 1 1,1-1-1,0 0 7,-1 2-1,0-1 0,1 0 0,-1 1 0,1-1 0,-1 1 0,0-1-1,1 1 1,0 0 0,-1-1 0,1 1 0,0 0 1,-1 4-15,0 0 0,1 3 15,-1 0-6,0-3 4,0 14-106,-1 6 108,2-19-37,1 0 1,0 5 36,1 6-19,5 14-13,-1-7-50,-2-10 47,-2-5 45,0 1 12,0-6 14,-1 0 0,1 0 0,0 2-36,4 5 19,-3-7-35,-2-1 21,0-2 31,0-1 24,1 1 37,-2-2-41,0-2-16,0 0-25,0-2 0,0 1 0,0 0 1,0 0-1,0-1-15,-1-1 11,0 0 0,0-4-11,-3-6-11,-3-10 11,0 2 35,2 6-60,-2-11 26,1 0 61,5 24-105,1 3-35,1 3-121,0 2 75,0-1 74,0-1 41,-1 0 37,5 18-29,3 10 65,0 3 29,-2-10-62,7 22 15,6 23 46,3 18 12,-3 2-52,17 88 17,-17-87 15,0 0 77,6 33 47,-17-83-79,-1 2 67,-4-23-20,-3-13-84,0-5-41,-2-4-29,-1-7-45,-1-8-82,3 13 68,-3-13-79,1-1-35,-4-22-227,-4-15-113,-4-18-17,3-2 103,0 6 124,-1 1 94,-2-5 34,2-1 76,2 0 76,1 0 77,7 36-11,2 15-76,1 21 5,0 1-3,0-1 0,0 1 0,0-3 9,0 6-2,0 0-1,0-1 0,0 0 0,0 1 0,0-1 1,0 1-1,0-1 0,1 1 0,-1-1 1,0 1-1,0-1 0,0 1 0,1 0 0,-1-1 1,0 1-1,0-1 0,0 1 0,1-1 1,-1 1-1,0 0 0,1-1 0,-1 1 1,1 0 2,-1 0-2,0 0 1,0-1 0,1 1 0,-1 0-1,0 0 1,1 0 0,-1 0 0,0 1-1,1-1 1,-1 0 0,0 0 0,0 0 0,0 0-1,1 0 1,-1 1 0,0-1 0,1 0-1,-1 0 1,0 0 0,0 1 0,0-1-1,1 0 1,-1 1 0,0-1 0,0 0 0,1 1 1,0 1 17,0 1 0,1-1 1,-2 1-1,2-1 0,-1 1 1,0 1-18,5 21 140,-3-16-86,14 67 326,-2 1-115,2 8-73,-14-76-183</inkml:trace>
  <inkml:trace contextRef="#ctx0" brushRef="#br0" timeOffset="58">432 1711 17137,'4'16'4</inkml:trace>
  <inkml:trace contextRef="#ctx0" brushRef="#br0" timeOffset="59">445 1761 17149,'2'8'2,"8"27"47,-1-2 89,-4-12-15,-4-17-47,2 5 130,-1-5-63,-1-3 50,0-1-52,-1-4-20,-3-17-6,1 0-43,-2 0-41,0 0-35,2 9-26</inkml:trace>
  <inkml:trace contextRef="#ctx0" brushRef="#br0" timeOffset="60">417 1545 17322,'-6'-33'-163,"-11"-54"-166,0 0 112,7 41 113,1 5 42,1 2 62,4 18 43,-1 0 56,0-2 68,-4-11 127,9 34-286,0-1 0,0 1 0,0-1 0,0 1 0,0 0 0,0-1 0,0 1 0,0-1 0,-1 1 0,1-1 0,0 1 0,0 0 0,0 0-1,-1-1-7,1 2 2,0-1 0,0 1-1,0 0 1,0 0 0,0 0-1,0-1 1,0 1 0,1 0-1,-1 0 1,0-1-2,4 28-8,1 1 40,6 33 72,-3-12-49,15 67-14,-2-9-19,-15-73 30,-6-34-48</inkml:trace>
  <inkml:trace contextRef="#ctx0" brushRef="#br0" timeOffset="61">411 1545 18657,'-2'-17'-66,"-7"-50"-317,4 28 167,2 12 101,-2-16 8,0 1 38,1 2 36,-1 1 41,0-2 40,4 37-39,-1-9 26,-1-13 42,3 8-56,0 17-22,0 0 0,0 1 0,0-1-1,0 0 1,0 0 0,0 0 0,0 0 0,0 1 0,0-1-1,1 0 2,-1 1 0,0 0-1,0 0 1,0 0-1,0 0 1,0 0-1,0 0 1,0 0-1,0 0 0,0 0 1,0 0-1,0 0 1,0 0-1,0 0 1,0 0-1,0 0 1,0 0-1,1 0 0,-1 0 1,0 0-1,0 0 1,0 0-1,0 0 1,0 0-1,0 0 0,0 0 1,0 0-1,0 0 1,0 0-1,0 0 1,0 0-1,0 0 1,0 0-1,0 0 0,1 0 1,-1 0-1,0 0 1,0 0-1,0 0 1,0 0-1,0 0 1,0 0-1,0 0 0,0 1 1,0-1-1,0 0 1,0 0 0,1 1-6,-1 1 1,1-1 0,0 1-1,-1 0 1,1 0 0,-1 0-1,1 0 6,10 56 23,11 40 61,-19-84-50,7 23 188,-1 4-222,-9-40 6,2 11 75,1-5 19,-2-5 20,-1-4-66,-1-8-41,1 7-8,-2-20 23,-1 0-46,0-6-47,-3-15-83,-3-19-44,7 47 159,-7-49-93,7 50 106,-1 1 0,0 0 0,-3-6 20,2 7-17,-1-5-51,5 15 45,0 9 83,3 10 71,0 1-99,2 15-77,14 91-25,-14-89 104,-1-1 56,1 9 70,1 19 130,-1-14-78,-2-15-99,0-6-47,0 0-33,-3-26 65,0-5-79,0-5-7,-1-1-1,0 1 1,-1-4-12,-1-10-46,-3-37-349,-1-1 83,1 0 72,0 0 62,4 39 108,-2-18-19,0 0 64,1 0 94,1 21 9,1 0 34,0 4-122,0 3-66,1 10 18,1 4 38,1 3 8,0 1 11,-1-2 0,0 2 0,0-1 0,-1 0 0,1 0 0,0 1 1,0 5 0,11 56-2,0-1 15,0 9 75,9 99 174,-11-66-154,-9-95-107</inkml:trace>
  <inkml:trace contextRef="#ctx0" brushRef="#br0" timeOffset="62">479 1778 18147,'1'8'0,"3"62"44,2 35 79,-3-65-70,2 43-30,1 6-24</inkml:trace>
  <inkml:trace contextRef="#ctx0" brushRef="#br0" timeOffset="63">615 2145 17553,'2'-22'-12,"3"-22"19,0 17 50,-4 27-50,-1-3 8,1 1 1,-1 0-1,1 0 1,0 0-1,0-1-15,-1 3 6,0-1 0,0 1 0,0 0 0,1-1 0,-1 1 0,0 0 0,0 0 0,0-1 0,1 1 0,-1 0 0,0 0 0,0 0 0,0-1 0,0 1 0,1 0 0,-1 0-6,0 0 8,1 0 1,-1 0 0,0 0-1,0 0 1,1 0 0,-1 0 0,0 0-1,0 0 1,0 1 0,0-1-1,1 0 1,-1 0 0,0 0-1,0 0 1,0 0 0,1 1 0,-1-1-1,0 0 1,0 0 0,0 1-1,0-1-8,2 2 63,-1 1 0,1 1 0,-1-2 0,0 2 0,1 1-63,9 31 260,-1 5-80,-7-33-156,-3-6-21</inkml:trace>
  <inkml:trace contextRef="#ctx0" brushRef="#br0" timeOffset="64">766 2594 19185,'20'101'94,"-12"-67"39,0-3 97,-8-28-179,1 1-1,1-1 1,-1 0 0,0 0-51,-1-2 8,0-1 1,1 0 0,-1 0-1,0 1 1,0-1 0,0 0 0,0 0-1,0 1 1,1-1 0,-1 0-1,0 0 1,0 0 0,0 0-1,1 1-8,-1-1 5,0 0 0,0 0-1,0 0 1,0 0 0,0 0-1,0 0 1,1 0 0,-1 0-1,0 0 1,0-1 0,0 1-1,0 0 1,0 0 0,0 0 0,1 0-1,-1 0 1,0 0 0,0 0-1,0 0-4,0-1 8,1 1-1,-1-1 1,0 1-1,0-1 0,0 1 1,1-1-1,-1 1 1,0-1-1,0 1 1,1-1-1,-1 1 0,0-1 1,0 1-1,0-1-7,0-2 12,1 2 0,-1-2 0,0 1 0,0 0 0,0-2-12,-1-4-18,0-1-1,0 1 19,0 0-23,-4-24-91,0 1-95,-7-53-454,5 42 403</inkml:trace>
  <inkml:trace contextRef="#ctx0" brushRef="#br0" timeOffset="65">767 2573 19089,'2'15'2,"6"21"48,-4-17 74,4 11-124,-6-23 34,1 0-1,-1 0 1,1 0 0,0-1 0,2 4-34,-5-10 6,1 1-1,-1-1 1,0 1-1,0-1 1,1 0-1,-1 1 0,0-1 1,1 0-1,-1 1 1,0-1-6,0 0 1,0 0 1,1 0 0,-1 0-1,0 0 1,0 0-1,0 0 1,0 0-1,0 0 1,0 0-1,0 0 1,0 0-1,0 0 1,0 0-1,0 0 1,0 0-1,0 0 1,1 0-1,-1 0 1,0 0 0,0 0-1,0 0 1,0 0-1,0 0 1,0 0-1,0 0 1,0 0-1,0 0 1,0 0-1,0-1 1,0 1-1,0 0 1,0 0-1,0 0 1,0 0-1,0 0 1,0 0 0,0 0-2,1-2 15,-1 0 0,0 1 0,0-1 0,0 1 1,0-1-1,0-1-15,-2-28 41,-1-1-100,-1-23-153,2 16 11,0-2 27,0 1 91,1 28 77,1 10 16,-1 3 5,0 8 30,1 34 88,2 0-49,-1 25-8,-2 1 215,-7 65-291,-2-48 72,5-51-49</inkml:trace>
  <inkml:trace contextRef="#ctx0" brushRef="#br0" timeOffset="66">678 3351 20143,'-16'47'144,"-22"51"198,-23 41 52,40-96-299,6-17-80,8-16-51,1 0 1,-2 0 35,-4 3-83,0-2-38,2-3-33,8-7 99,0 0-1,0 0 0,0-1 1,-2 1 55,3-1-35,0 0-1,0 0 1,-1 0 0,1 0-1,0 0 1,0 0 0,0 0 0,-1-1 35,2 1-34,-1-1 1,0 1-1,0-1 1,0 0 0,0 1-1,1-1 1,-1 0 0,0 1-1,0-1 1,0-1 33,0 0-57,0 0-1,0 1 1,0-1-1,0-1 58,-3-10-196,1 0 39,1-1 41,0-1-1,0-10 117,2 2-102,0-17 102,3-24-111,1 22-23,1-13-52,-1 0 41,6-52-74</inkml:trace>
  <inkml:trace contextRef="#ctx0" brushRef="#br0" timeOffset="67">459 2985 18628,'-2'8'74,"1"1"-74,-4 33 71,3-22-62</inkml:trace>
  <inkml:trace contextRef="#ctx0" brushRef="#br0" timeOffset="68">436 3204 19020,'-4'45'99,"0"1"-12,1 1-35,-6 53 54,-11 133 75,14-161-96,0-1 34,2-28-21,3-17-111,1-11-56,1-12-34,0-4 45,1-7-27,2-33-109,-2 22 122,9-135-464,-5 50 112,2-50-236,-3 69 397,-2 43 184,-1 1 46,-2 33 43,1-11 29,-1 17-29,0 0-1,0 1 0,-1-1 0,1 0 0,0 1 0,-1-1 1,1 1-1,-1-2-9,1 3 1,0 0 1,0 0-1,0 0 1,0 0-1,0-1 0,0 1 1,0 0-1,0 0 1,0 0-1,0 0 1,0 0-1,0 0 1,0 0-1,0 0 0,0 0 1,0-1-1,0 1 1,0 0-1,0 0 1,0 0-1,0 0 0,0 0 1,0 0-1,0 0 1,-1 0-1,1 0 1,0 0-1,0 0 1,0 0-1,0 0 0,0 0 1,0 0-1,0 0 1,0 0-1,0 0 1,0 0-1,0 0 1,-1 0-1,1 0 0,0 0 1,0 0-1,0 0 1,0 0-1,0 0 1,0 0-1,0 0 0,0 0 1,0 0-1,0 0 1,0 1-1,0-1 1,0 0-1,-1 0 1,1 0-1,0 0 0,0 0 1,0 0-1,0 0 1,0 0-1,0 0 1,0 1-1,0-1 0,0 0-1,-1 3 26,0-1-1,0 1 0,0 0 1,0 2-26,-8 35 116,-2 24-9,1 2 8,5-22 14,3-26-58,-3 21 116,0 0-40,-5 41 53,1-8-98,-12 93 36,17-138-105,-2 31 153,5-40-164,-1 1-45,1-3-67,2-13 1,0-4-20,0-1 67,0 1 0,0-1-1,-1 0 1,1 0-1,0 0 43,6-22-232,-6 21 207,9-39-189,-2 1 1,2-16 213,-1-6-450,-1-20 450,1-65-511,-4 2-101,-3 70 410,-2 59 169,1-29-29,-1 16 71,-1 5 49,-1 1 60,2 21-78,0 0-1,0 1 1,-1-1-1,1-1 1,-1 0-40,1 4 2,0 0 0,0 0 0,0 0 0,0 0 0,0 0 0,0-1 0,0 1 1,0 0-1,0 0 0,-1 0 0,1 0 0,0 0 0,0 0 0,0 0 0,0 0 1,0-1-1,0 1 0,0 0 0,0 0 0,0 0 0,0 0 0,0 0 1,0 0-1,0 0 0,0 0 0,0 0 0,0 0 0,0 0 0,0 0 0,0 0 1,-1 0-1,1 0 0,0 0 0,0 0 0,0 0 0,0 0 0,0 0 1,0 0-1,0 0 0,0 0 0,0 0 0,0 0 0,-1 0 0,1 0 0,0 0 1,0 0-1,0 0 0,0 0 0,0 0 0,0 0 0,0 0 0,0 0 1,0 0-1,0 0 0,0 0 0,0 0 0,0 0 0,-1 1 0,1-1 0,0 0 1,0 0-1,0 0 0,0 0 0,0 0 0,0 0-2,0 2 15,-1 0 0,0 0 0,1 0 0,-1 0 0,0 0 0,1 0 0,-1 0 0,1 1-15,-3 20 82,2-13-44,-3 42 127,-2 15-53,1 8-34,0 0-63,-11 129-33,11-137 63,-1 0 85,-4 63 255,9-124-370,-1 22 68,2-11-58,0-14-85,0-6-35,2-4-26,-1-1 36,1-4 20,0-6 11,8-72-54,-5 28-6,-1 10-32,0 0-66,-3 34 120,0 4 25,10-150-720,-4 58 334,-3 42 241,0-35-4,-2 57 84,-1-1 12,-3 18 123,2 24 9,0-1-1,0 1 1,0 0 0,0 0 0,0 0-1,0-1 1,-1 1 0,1 0-12,0 0 2,-1 1 0,1 0-1,0 0 1,0 0 0,0 0 0,0 0 0,0 0 0,0 0-1,0 0 1,0 0 0,0 0 0,0 0 0,0 0 0,0 0-1,0 0 1,0 0 0,0 0 0,0 0 0,0 0-1,0 0 1,0 0 0,-1 0 0,1 0 0,0 0 0,0 0-1,0 0 1,0 0 0,0 0 0,0 0 0,0 0 0,0 0-1,0 0 1,0 0 0,0 0 0,0 0 0,0 0 0,0 0-1,0 0 1,0 0 0,0 0 0,0 0 0,0 1 0,0-1-2,-3 6 104,1 1 4,0 0 0,0 4-108,-4 33 229,6-42-220,-8 63 289,1 4-43,0 1-39,0 1-44,1-1-47,1-16-20,0 0-44,-11 106-13,5-65-16,3-31 35,2-10 35,-2-1 54,-6 29 339,6-39-217,6-32-240,1-1-31,-2-2-105,3-9-8,1-1 87,0-3 53,-1 3-45,4-10-85,1-4-1,0-1 40,0 1 4,6-23-133,-5 16 147,-5 16 101,0 1-1,0-5-61,0 2-5,-2 2 0,-1 4-50,2 2 45,0 1 0,-1 0-1,1 0 1,0 0 0,-1 0 0,1 0-1,0 0 1,-1 0 0,1 0-1,0 0 1,0 0 0,-1 0-1,1 0 1,0 0 0,0 0 0,-1 0-1,1 0 1,0 0 0,-1 1 10,0 0-46,0 0 1,-1 0-1,1 0 1,-1 0 0,1 1 45,-1 1-37,-1 0 33,-4 7-17,-3 8 52,3-7-4,-37 69 104,31-57-61,0 1 39,3-4-44,-15 26 28,17-30-32,1-2 24,3-8-45,-6 15 127,4-7-108,5-7-95,1-7 25,0 1-1,0 0 0,0-1 1,0 1-1,0-1 1,0 1-1,0-1 0,0 1 1,0 0-1,0-1 1,0 0-1,0 1 0,0-1 1,1 1 11,-1 0-8,0-1 0,0 0 0,1 1 0,-1-1 0,0 0 0,0 0 0,0 1 0,0-1 0,1 0 0,-1 0 0,0 1 0,1-1 0,-1 0 0,0 0 0,0 0 0,1 0 0,-1 0 0,0 0 0,0 1 8,5-2-18,-2-1 42,-1 1 0,0-1-1,2 1-23,5-8 27,-1 0-36,1-3 9,-3 5-3,25-35-97,21-38 100,-23 35-18,-8 13 73,12-28-55,-24 44 20,-1-2-1,-1 0 1,0 0 0,3-15-20,-9 33 1,0-4 9,0 1-1,0-1 1,-1 0 0,2-3-10,-2 5-2,0 2 1,0-1-1,0 0 1,0-1-1,0 1 1,0 0-1,0 1 0,-1-2 1,1 1-1,0 0 1,0 0-1,-1 0 1,1 0-1,0 1 1,-1-1-1,1 0 1,0 0-1,-1 0 0,0-1 2,1 2 6,0 0 0,0-1 0,-1 1-1,1-1 1,0 1 0,0 0-1,-1-1 1,1 1 0,0 0-1,-1 0 1,1-1 0,-1 1-1,1 0 1,0 0 0,-1 0-1,1-1 1,0 1 0,-1 0-1,1 0 1,0 0 0,-1 0-1,1 0 1,-1 0 0,1 0-1,0 1 1,-1-1 0,1 0 0,0 0-1,-1 0 1,0 1-6,-4 3 61,1 2-58,0 0 25,0 1 0,0 0-1,-3 6-27,3-2 19,0 0-1,-2 5-18,0 3-14,1 1 14,-4 20-69,5-22 37,-2 15 32,5-25 2,0 1 1,1 0 0,-1-1 0,2 9-3,-1-15 11,0 1-1,0 0 1,0-1-1,1 2-10,0-3-5,-1 0 0,0 1 0,1-1 0,-1 1 0,1-1 0,-1 0 0,1 1 5,-1-1-4,1 0 0,-1-1 0,1 0 0,-1 1 0,1 0 0,-1-1 0,1 1 0,-1-1 0,1 1 1,-1-1-1,1 0 0,-1 1 0,1-1 0,-1 0 0,1 1 0,0-1 0,-1 0 0,1 0 0,-1 0 1,1 0-1,-1 0 0,1 0 0,0 0 0,-1 0 0,1 0 0,-1-1 0,1 1 0,0 0 0,0-1 4,2-1-4,0 0 0,1-1 0,-1 0 0,0-1 0,0 1 0,0 0 0,-1-1 0,2-1 4,19-30-35,-7 8-106,0-4 141,13-31-163,-11 21 86,-1-5-129,1-5 206,-3 3-230,-2-1 0,0-5 230,-11 48-12,0-3-12,1-8 24,-2 9 34,-1 0 37,0 8-65,0 0 0,0-1 0,0 1 0,0 0 0,0 0 0,0-1 0,0 1 0,0 0 1,0 0-1,0-1 0,-1 1 0,1 0 0,0 0 0,0-1 0,0 1 0,0 0 0,0 0 0,0 0 0,0 0 0,0-1 0,-1 1 0,1 0 0,0 0 0,0 0 0,0 0 0,0-1 0,0 1 0,-1 0 0,1 0 0,0 0 0,0 0 1,0 0-1,0 0 0,-1-1-6,1 1 11,-1 1 1,1-1-1,0 0 1,-1 0 0,1 0-1,0 0 1,-1 1-1,1-1 1,-1 0 0,1 1-1,0-1 1,-1 0 0,1 0-1,-1 1-11,0 1 35,-1 0-1,1 0 1,-1 1-1,0 1-34,-3 5 74,-1 7-74,4-11 7,-12 30 60,-9 33-67,-9 41 120,23-77-73,8-29-42,-9 32 66,1 0 32,5-18-10,1 1 1,0 0-1,1 0-93,1-14 26,0 12 186,-1 9-212,2-20 35,0 1-1,0 3-34,1-6 7,-1 0 0,0 0 0,1-1 0,0 2-1,-1-1-6,1-3 1,-1 1 0,0-1 0,0 1 0,0 0 0,0-1 0,1 1 0,-1 0 0,0-1 0,1 1-1,-1-1 1,0 0 0,1 1 0,-1-1 0,0 1 0,1-1 0,-1 1 0,1-1 0,-1 0-1,0 1 1,1-1 0,-1 0 0,1 0 0,-1 0 0,1 1 0,-1-1 0,0 0 0,1 0 0,-1 0-1,1 0 1,-1 0 0,1 0 0,-1 0 0,1 0 0,-1-1 0,1 1 0,-1 0-1,2-1 1,0 0 1,0-1-1,0 1 1,0 0-1,0-1 1,0 0-1,0-1-1,4-4 23,0-1 0,-1 0 0,4-5-23,14-29 8,-17 31-21,0-2-20</inkml:trace>
  <inkml:trace contextRef="#ctx0" brushRef="#br0" timeOffset="69">561 3835 18169,'11'-32'-31,"-6"18"-83,-1-5 114,-1 8-186,1-10 186,-3 11-250,1-12 250,-1 11-151,-1 1-1,0-2 152,0 7-64,-1 1 0,1 0 0,-1-1 0,0-3 64,0 5-36,0-1 0,0 1-1,0 0 1,0 0 0,0-1-1,-1 0 37,1 3-12,1 0-1,-1-1 0,0 1 1,0-1-1,0 1 0,0 0 1,0 0-1,0 0 0,0 0 1,0 0-1,0 0 0,0 0 0,0 0 1,0 1-1,0-1 0,-1 0 1,1 1-1,0 0 0,0-1 1,-1 1-1,1 0 0,0 0 1,0 0-1,-1 0 0,1 0 1,0 1-1,-1-1 13,-1 1-11,0 1 1,0-1-1,0 1 1,0 0-1,-2 2 11,0 0-5,1 1 0,-1-1 0,1 2 5,-7 8 15,1 1 0,-2 3-15,-6 11-15,2 1-1,0 1 0,-12 32 16,3 5 50,14-33 31,1 0 1,2 1-82,4-19 55,1 1 1,-2 10-56,5-20 19,-1 0 0,1 0 0,0 6-19,0-9 22,0 1 0,1 0 0,0 1-22,-1-4 11,1 0-1,0-1 1,-1 1-1,1 0 1,0-1-1,0 1 1,0-1-1,0 1 1,0-1-1,0 0 1,1 2-11,-1-3 4,0 0-1,0 0 1,0 0 0,0 0 0,0 0-1,0 0 1,0 0 0,0-1 0,0 1-1,0 0 1,1-1 0,-1 1 0,0-1-1,0 0 1,0 1 0,0-1 0,1 0-1,-1 0 1,1 0-4,1-1 25,0 0 1,0 0-1,0 0 0,-1 0 1,1-1-1,1 0-25,4-4 163,5-4-163,-3 0 141,7-8-141,3-6 63</inkml:trace>
  <inkml:trace contextRef="#ctx0" brushRef="#br0" timeOffset="70">499 3908 17296,'-23'18'16</inkml:trace>
  <inkml:trace contextRef="#ctx0" brushRef="#br0" timeOffset="71">447 3950 17338,'-5'5'11,"-113"105"254,103-95-242,-38 40 75,31-30-68,-6 9-30,21-23 12,-1 0 0,-2 7-12,1 0-24,5-6-29,3-11 35,1 1 0,0 0-1,-1 0 1,1 0 0,0 0 0,-1 0-1,1-1 1,0 2 18,0-2-11,0 0 0,0 0 0,1 0 0,-1 0 0,0 0 0,0 0 1,0 0-1,1 0 0,-1 0 0,0-1 0,0 1 0,1 0 0,-1 0 0,1 1 11,0-1-8,-1 0 0,1-1 0,0 1 0,-1 0 0,1 0 0,0 0 0,0 0 0,0 0 8,1-1-7,-1 1 1,1 0 0,0 0-1,-1 0 1,1-1 0,0 1 0,0-1-1,-1 0 1,1 0 0,0 0 6,4-1 2,0 0 0,4-2-2,12-4 34,1-4-34,-7 2-44,1-2 1,13-13 43,8-9 70,3-7-70,14-20 65</inkml:trace>
  <inkml:trace contextRef="#ctx0" brushRef="#br0" timeOffset="72">447 4067 17012,'-28'22'41,"-4"3"-29,0 1-48,28-23 37,-7 7-13,-1 0 0,-5 8 12,14-15-10,0 0 1,1 1-1,-1 0 0,1 0 1,0-1-1,0 2 0,0-1 1,0 0-1,0 1 0,0-1 1,1 0-1,-1 2 10,2-4-4,0-1-1,0 1 1,-1-1-1,1 0 1,0 1 0,0-1-1,0 1 1,0-1-1,0 0 1,0 1-1,0-1 1,0 0 0,1 1-1,-1-1 1,0 1-1,1 0 5,-1 0-6,1-1 1,0 1-1,-1-1 0,1 0 0,0 0 0,0 1 0,-1-1 0,1 0 0,0 0 0,0 0 0,0 0 1,1 1 5,1 0-16,0-1 0,0 1 0,0 0 1,0-1-1,1 0 0,-2 0 1,2-1-1,-1 1 0,0-1 1,1 0 14,5 0-14,1-1 0,0 0 1,-1-2-1,3-1 15,7-3-21,12-7 21,-3-3 0,-1-1 0,0-1 0,-15 8 0</inkml:trace>
  <inkml:trace contextRef="#ctx0" brushRef="#br0" timeOffset="73">732 3961 16842,'8'-15'0,"-2"2"70,-5 9-28,0 1-1,0-1 1,0 0 0,0-3-42,1-4 65,-3-1-39,0 5-43,-1 0-33,1 4 22,0 1-1,0 0 0,0-1 0,0 1 0,-1 0 0,1 0 0,-1-1 29,0 0-56,-1 0 0,1 1 0,-1-1 0,1 1 0,-1 1 0,0-1 0,-1-1 56,2 2-19</inkml:trace>
  <inkml:trace contextRef="#ctx0" brushRef="#br0" timeOffset="74">721 4123 15508,'3'-3'-4,"2"-2"-1,1-2 5,0-1-7,0 0 0,-1-1 0,0 1 1,5-10 6,-8 12-13,0 2 0,0-1 1,0-1-1,-1 1 1,1-1-1,-1 1 1,1-1-1,-2 1 0,1-1 1,0 0-1,-1 1 1,0-2-1,1 2 1,-2-4 12,1 0-39,0 0 0,-2-7 39,0 8-48,1 0-1,-1 0 0,0 0 1,-1 1-1,1-1 49,-1 1-51,1 1 1,-1 0-1,0 0 1,0 0-1,-3-4 51,2 6-23,1-1 0,0 1-1,-1 0 1,0 1 23,2 0-5,-1 1 0,1 0 0,-1 0 0,0 0-1,0 1 1,1 0 0,-4-1 5,4 1 4,0 1 0,0 0 0,0 0 0,-3 0-4,4 0 8,-1 0 1,0 1 0,0 0-1,1-1 1,-1 1 0,0 0-9,0 0 13,0 1-1,0-1 1,1 0 0,-1 1 0,0 0-3</inkml:trace>
  <inkml:trace contextRef="#ctx0" brushRef="#br0" timeOffset="75">691 4168 14901,'2'3'0,"0"0"6,0 0 1,0 0 0,1-1 0,-1 1 0,0-1-1,0 0 1,3 2-7,-4-3 3,1 0 0,0 0 0,0 0 0,0 0 0,0-1 0,0 1 0,0-1 0,0 1 0,0-1 0,0 0 0,1 0-3,0-1 22,0 0 0,0 1 0,0-2 0,2 0-22,-1 0 26,-1 0 1,0-1-1,0 1 1,1-1 0,-1 0-1,0 0 1,-1 0-1,1-1 1,0 1 0,0-2-27,0 0 23,0-1 1,0 1 0,0-1 0,-1 0-1,1-2-23,3-12 1,-5 14-30,0-1 1,0-1 28,1-3-23,-2-1 1,0 0 0,0 0-1,0 0 1,-1-5 22,0 1-61,-1 0 0,0 0-1,-3-11 62,1 13-91,0-1 0,-1-3 91,0 5-167,-1-2 167,1 3-222,-2-3 222,2 5-291,-4-4 291,3 4-373,-3-2 373,1 3-148,0 0 37,3 5 51,1 0 0,-4-2 60,4 4-2,0 0 0,0 0 0,-3 0 2,4 1 22,-1 0-1,1 1 1,-1-1 0,-1 1-22,1 1 38,0-1 0,-2 1-38,2 1 40,0-1 1,0 1 0,0 0 0,1 0 0,-1 1 0,1-1 0,-1 1-1,-2 3-40,3-2 37,-1 0-1,2-1 1,-2 2-37,0 2 24,0-1 1,0 1 0,1 1 0,0-1 0,-1 1-25</inkml:trace>
  <inkml:trace contextRef="#ctx0" brushRef="#br0" timeOffset="76">732 4070 15449,'15'-11'42,"17"-14"-42,-26 19 15,0 0-1,1-1 1,-1-1-1,-1 1 1,1-1-1,-1-1-14,-3 6-2,0 0-1,0-1 1,-1 0-1,1 1 1,-1-1-1,1 0 1,-1 0 0,0-1 2,0 2-8,-1 1 1,0-1-1,1 1 1,-1-1 0,0 1-1,0-1 1,0 1 0,0-1-1,0 1 1,-1-1 0,1 1-1,0-1 1,-1 1 0,0-2 7,0 1-34,0 0 0,0 0 0,0 0 0,0 0 1,0 1-1,-1-2 34,0 1-53,0-1 1,-1 2 0,1-2-1,0 2 1,-1-1-1,1 1 1,-2-1 52,0 0-67,1 1 1,-1-1-1,0 1 0,0 1 1,-2-2 66,3 2-48,-1 0 1,0 1-1,-1-1 48,-1 1-51,-4 2 51,-7 2 7,7-1 78</inkml:trace>
  <inkml:trace contextRef="#ctx0" brushRef="#br0" timeOffset="77">521 4193 14711,'0'0'0,"0"2"-6,1 1 0,-1-1 0,1 1 0,-1-1 0,1 0 0,-1 1 0,1-1 0,0 0 0,0 0 0,0 0 0,0 0 0,0 0 0,0 0 0,0 0 0,0 0 0,1-1 0,-1 1 0,0 0 0,1 0 6,1-1-1,-1 1 0,0-1 0,0 0 0,0 1 0,0-1 0,0-1 0,0 1 0,2 0 1,-1 0 6,0-1 0,1 0 0,-1 0 0,0-1 0,2 0-6,4-2 42,0 0 1,-1-1-1,8-5-42,12-8 154,6-7-154,2-4 70,15-19-70,-41 38 1,27-28 17,-29 29 13,-1-1 0,-1 0 0,6-8-31,-11 14 17,1 0 0,-1 0 1,1 1-1,-1-1 0,1-2-17,-2 5 0,0-1 1,0 1-1,0-1 1,1 0 0,-1 1-1,0 0 1,0-1-1,0 1 1,0-1 0,0 0-1,0 1 1,0-1-1,0 1 1,0-1 0,0 0-1,0 1 1,0 0-1,0-1 1,0 0-1,0 1 1,0-1 0,-1 1-1,1-1 1,0 1-1,0-1 1,0 1 0,-1-1-1,1 1 1,0-1-1,-1 1 1,1 0 0,0-1-1,0 1 1,-1 0-1,1-1 1,0 1-1,-1-1-5,0 1 0,0-1 0,0 0-1,0 1 1,0-1 0,0 1 0,0 0 0,0 0 0,0 0 0,-1 0 5,-1 0-20,-1 0 0,-3 1 20,2 0-23,-1 1 0,1 0 0,-1 1 0,-1 1 23,-21 13-103,17-10 90,-21 17 66</inkml:trace>
  <inkml:trace contextRef="#ctx0" brushRef="#br0" timeOffset="78">615 4192 14706,'0'1'-1,"0"0"-6,1 1 0,-1 0 0,1 0 0,0-1 0,-1 1 0,1 0 0,1 0 7,0 1-9,-1 0 1,1 0 0,0-1 0,0 0 0,0 1 0,0-1 0,1 0 8,0 1-3,0 0 0,1-1 0,-1 0-1,3 1 4,3 0 4,-1 0 0,1-1 0,0-1 0,-1 0-4,5 0 53,-1-1-1,12-3-52,25-7 162,-34 6-133,0-1 1,0-1-1,7-5-29,-11 4 8,-1 0-1,1-1 0,-1-1 0,8-8-7,-15 13 19,1 0 0,-1 1 0,-1-2 1,1 1-1,2-5-19,-3 6 24,-1-1 1,1 1-1,-1-1 0,1 0 1,-1 0-1,0 0 1,1-5-25,-1-2 53,-2-2-34,1 10-25,-1 0 0,1 0-1,-1-1 1,0 1 0,0 0 0,0 0 6,-1-2-27,0 1 0,0-1 0,0 1 0,0 0 0,-1 0 0,1 0 0,-1 1 0,0-1 27,-2-2-46,0 1 0,-3-3 46,1 3-74,0 0-1,0 0 1,-3 0 74,1 0-100,1 2 0,-9-2 100,9 3-51,-6 1 51,2 1-17,9 0-1,-1 0 0,1 1 0,0 0 0,-2 1 18,4-2-7,0 0 0,-1 1 0,1 0 1,0-1-1,0 1 0,-1 0 0,1 0 0,0 0 1,0 0-1,0 1 0,0-1 0,0 1 0,0-1 1,0 0-1,0 1 0,0 0 0,1-1 0,-1 1 1,0 1 6,0-1-6,0 1 0,1-1 0,0 1 0,-1-1 0,1 1 0,0-1 0,0 1 0,0 0 0,0-1 0,0 1 0,0 0 6,1 2-7,-1 1-1,1-1 0,0 1 1,1 2 7,0-3-19,-1-1 0,0 0 1,1 0-1,-1 0 0,1 0 1,0 0-1,1 0 19,2 5-39,1-1 1,1 1 38,6 6-29,-9-11 37,0 0-1,3 1-7,-5-3 14,1 0 0,-1-1 0,1 0 0,2 1-14,-3-1 14,0-1-1,0 0 1,0 1 0,0-1 0,-1 0-1,1-1 1,1 1-14,-1-1-4,-1 1 0,0-1 0,0 1 0,0-1-1,1 0 1,-1 0 0,0 1 0,0-2 4,1 1 7,-1-1 1,1 0-1,-1 0 0,1 0 1,-1 0-1,0 0 0,0-1 1,1 1-8,0-3 18,0 0 0,-1 1 1,0-1-1,1-1-18,2-10-8,-3 6 17,0 1-42,-1-7-78,0 1-49,-1 2-201,-1-5 361,0-1-181,1 13 81,-1 0 0,0-4 100,-5-9-95,0-1 81,-2 2 55,8 17-35,1 0-1,-6-11 88,0 0 40,4 9-62,0 0 0,0 0 0,0 0 1,0 0-1,-2-1-71,4 4 12,0-1-1,-1 1 1,1 0-1,0 0 1,-1-1 0,1 1-1,0 0 1,0 0-1,-1 0 1,1 0 0,0 0-1,-1 0 1,1 0-1,-1 0 1,1 0 0,0 0-12,0 0 6,-1 0 0,1 0 0,0 0 0,-1 0 0,1 0 0,0 1 0,0-1 0,0 0 0,-1 0 0,1 0 0,0 1 0,0-1 0,0 0 0,-1 1 0,1-1 0,0 0 0,0 1-6,-1 0 5,1 0 1,0 0-1,-1 0 0,1 1 1,0-1-1,-1 0 0,1 0 1,0 1-1,0-1 0,0 0 1,0 1-6,0 1 4,0 1 0,0-1 1,0 0-1,1 0 0,-1 1 1,1-1-1,0 3-4,2 5 5,3 6-5,-3-8 7,3 10 34,-1-1-5,2-1-1,6 17-35,-11-30 3,0-1 0,-1-1-1,0 1 1,1 0-1,-1-1 1,3 3-3,-4-5 5,0 1 0,1-1-1,-1 0 1,1 1 0,0-1 0,-1 1-1,1-1 1,-1 0 0,1 1 0,0-1-5,-1 0 8,1 0 0,0 0 0,-1 0 1,1 0-1,-1 0 0,1 0 0,-1 0 1,1-1-1,-1 1 0,1 0 0,-1 0 1,1-1-1,-1 1-8,1-1 16,0 0 1,0 1-1,0-2 0,0 1 0,0 0 1,-1 0-1,1 0 0,0 0 1,0-1-17,3-9 67,1-3-45,-2 0-98,0-3-35,-1 0-42,-1 7-3,-1 0 1,0 1 0,0-1 0,-1-9 155,-2-4-230,2 18 194,0 1 0,0 0 0,0-1 0,0 1 0,-1 0 36,0-2-13,-2 1 34,1 2 44,-2 1 53,5 2-94,-1 0 0,1 0 0,-1 0 0,1 0 0,0 0 0,-1 0 0,1 0 0,-1 0 0,1 1 1,0-1-1,-1 0 0,1 0 0,-1 1 0,1-1 0,-1 0 0,1 1 0,0-1 0,-1 0-24,1 1 42,-1 0 0,0 0 0,1 1 0,-1-1 0,1 0 0,-1 0 0,1 0 0,-1 1-42,-2 12 248,1-2-81,2-5-125,-1-1 0,1 5-42,1-2 7,-1-1 1,1 0 0,1 4-8,-2-9-6,1 0 0,0 0 0,1 2 6,-1-2-10,-1 0 0,1-1 0,1 1 0,-2-1 0,2 0 0,-1 0 0,1 1 10,-1-2-6,0 0 1,0 0-1,-1 0 1,1 0-1,0 0 1,0-1-1,0 1 1,0 0 0,0-1-1,0 1 1,0-1-1,0 1 1,0-1-1,0 0 1,0 1 0,0-1-1,0 0 1,0 0-1,0 0 1,0 0-1,0-1 1,0 1-1,0 0 1,0-1 0,0 0 5,1 0-43,0 0 0,0 0 0,0 0 0,-1-1 0,3-1 43,-3 1-61,1 0-1,-1 0 1,0 0 0,0 0 0,2-2 61,-2 1-81,0 0 1,0 0-1,1 0 1,-2-1-1,1 1 0,0-1 1,0 1-1,0-1 1,-1-1 80,1 0-133,-1 0 0,0-1 0,0-2 133,0-4-161,-2 0 36,-1-2 32,0 0 101,2 12-5,1 1 1,-1 0 0,1 0-1,-1 0 1,1 0 0,-1 0-1,0 0 1,1 1 0,-1-1-1,0 0 1,0 0-4,-1-1-17,-1 2-39,1 2-53,-1 1-69,2-1-25,0-1-60,0 2-50,1 0-39,-2 2-268,0 3-381</inkml:trace>
  <inkml:trace contextRef="#ctx0" brushRef="#br0" timeOffset="79">5016 4999 2688,'1'0'322,"0"0"-64,1 0-55,-2 0-47,2 0-21,-1 0-41,3 1 70,-3-1-63,1 0 73,-1 0 4,0 1 65,1-1 19,-2 0 62,2 0 69,-1 0 77,0 0-111,-1-1-58,1 1 63,-1-1-71,2-2 198,1 1 186,-1 1-190,0-2-35,0 1-110,0-1-54,-1 0-45,1 1-36,-2 1-131,1-1 0,-1 1 0,0 0 1,1 0-1,-1-1 0,0 1 0,1-1 0,-1 1 0,0 0 0,0-1 0,0 1 0,0-1 0,0 1-76,0-12 454,0 7-168,0 0 0,0-1 0,0 1 1,0 0-1,-1-1 0,-1-3-286,0 1 681,0-5-681,-1-11 600,0-1-32,2 19-338,0 0 0,-2-5-230,0 0 628,-1-8-628,1-1 356,1 2-145,0 1-115,0 5 91,1 2-60,-4-25 124,2 22-111,1-8 130,0-1 11,0 9-135,-6-28 19,5 25-63,-1-4 112,0-9-214,-1-2 122,2 15-82,-1-26-74,3 31 67,-1 0 51,1-2 72,0-3-156,0 0 40,-1-1-66,1 2 96,-3-24 154,2 20-143,1 8-40,0 3-57,-1-26 45,-6-48 155,6 65-173,-3-48 62,-1-2 36,-1-12 36,3 19-90,-3-1-42,6 59-3,-1-14 36,-1 1-1,-1-3-45,-7-25 157,7 26-175,0 1-38,1 0 38,-4-35 57,4 26-41,-3-18-76,3 15 73,-1 0 37,0-1 38,-1 1 39,-1-13-54,-6-58-20,8 67-85,-1 0 50,1 11 15,0 0 42,1-2 10,-1 1-83,1 4-25,-3-22 146,1 0-56,0-19-53,2-4 4,1 25 99,2 0-71,2-88-138,1 73 119,2-24-9,-3 61 34,0-2-34,0 1 105,0-1-105,-1 5-1,1-21-20,-2 11-32,1-7-6,0 0 56,0 0 51,-1 0 41,0-19-148,1-58-15,3 38 65,-1 30-26,-1 0-49,0-1 162,1 1 1,1-3-79,3-10-35,0 13-175,5-21 210,-6 36 0,-1-1 61,6-23 65,2 1-81,-4 17-72,-1 0-53,-5 18 98,5-19-37,4-16-79,-5 24 64,1 1 37,2-9 95,3-3-99,13-34-108,-13 42 91,0 1 48,0 0-39,10-21-31,-7 16 48,36-67-8,-48 90 0,1-1 0,-1 1 0,2-8 0,23-61 8,-9 33-30,-6 16-49,3-2-27,-2 5 47,-4 8 88,5-7 87,-1 3-56,-10 13-71,12-18 23,9-11 59,-21 30-89,-1 0 0,1-2 10,14-27-131,-10 19 100,0 1 58,22-46-62,-12 22 6,-7 20-10,6-9-109,0 2 15,-6 9-79,-4 6-2,-1 2-61,-3 6 92,-1-1-37,3-2-239,-3 3 179,1 1-35,-1-1-40,0 1-42,0-1-44,0 1-47,-1 1 27,1 0-60,-1 0-70,0 0-78,0 0-89,0 1-96,0 0-106,1 0-114,-1 0-400,1-1-828</inkml:trace>
  <inkml:trace contextRef="#ctx0" brushRef="#br0" timeOffset="80">5386 4859 1664,'1'0'409,"0"1"-178,4 0 128,-2 0-133,-2-1-60,0 0 48,1 1 103,-1 0 225</inkml:trace>
  <inkml:trace contextRef="#ctx0" brushRef="#br0" timeOffset="81">5407 4865 6048,'3'2'904,"-1"-1"-113,0-1-95,0 0-74,-1 0-553,-1 0 255,1 0-69,-1-1 67,1-2 102,0 2-208,-1 0 66,0 0 93,0-2-120,0-1-35,-1-3 125,1 2-156,-1 0-47,0-6 43,-1-5 31,1 10-113,1 0 39,0-9 98,-2-26 170,2 32-292,0 0 37,-1-18-64,-1 0 54,-2 0 64,0 1 76,4 24-258,-3-16 155,1 0-68,-4-41 60,4 33-52,-1 3 36,-1-13 129,1 13-103,1 6-56,-1 1-40,-2-18 6,-4-36 12,5 43-37,1-1-40,-10-73-7,8 67 55,0 0 89,-1-2-20,3 22-100,-3-7-46,0 0 19,-8-33-1,-2-27 148,6 31 4,-4-11-170,4 19 97,1-2-38,-7-44-39,10 42 204,1 0-1,1-22-223,1 25 108,1 20-50,1-1-43,-3-52-93,4 42 78,-1 15 35,1-1 36,-1-7-1,0 7-83,0 1-33,-2-35-88,3 32 113,-2-12 79,-1-22 87,1 0-114,0 1-12,2 18 21,0 13-72,0-20 35,2-59 101,-2 53-102,0 17-121,2-4 119,1-10 158,4-16-158,-4 40 1,1-1-38,2-11 22,-1 0 34,3-18 59,-2 18 91,2-7-169,12-44 119,-11 49-121,-6 26-51,0 1-1,1-1 1,1 0 53,3-7-37,-2 3 18,-1-1 1,5-14 18,8-24 68,-10 29 77,7-22-145,-10 26-11,-1 9-122,3-8 133,-3 6-31,3-7 49,0-2 15,-2 9-42,-1 3-44,1 1 38,1-5 73,0 1 0,3-15-58,1-8 12,3-10 2,-9 33-35,2-3 21,3-5 89,2-3-89,24-42 28,-21 43-30,-5 10-21,-1-1-37,3-5 35,3-5-115,10-25 140,26-57 117,-30 62-119,-12 24-113,8-11 115,13-24-6,-9 15-10,14-19 16,7-6-200,-27 45 161,0 0 38,3-9 34,-4 8-29,-4 7-35,8-9 33,2-8-2,-6 11-19,0-1-55,0 3 46,9-13-81,-15 21 131,0-1 61,-4 7-106,0-1-1,-1 1 0,3-6 24,-2 2-62,4-5 62,-3 5 22,4-7-21,-6 14 7,-1 1 0,0 0 0,0-1 1,0 1-1,1 0-8,-2 0 11,3-2 38,2-2-44,-5 4-6,1 1 0,-1-1 0,1 0 0,-1 0 1,0 1-1,1-1 0,-1-1 1,1-3 31,-2 2-158,-1 0 49,0 0 52,0 1 55,0 0 73,0 1-33,-2-3-12,1 2-108,0 0-1,-4-1 52,4 2 16,0-1 45,-2 0-25,-11-3 16,11 3-47,-1 0-1,0-2 1,1 1 0,-5-4-5,-4-4 75,6 5-54,-6-2-21,11 6-25,-23-13-133,17 10 154,2 0 47,-15-9-6,18 11-37,-1 1 0,1 0 0,-4-1 0,-3-1 0,6 1 3,-8-3-26,5 0-42,3 3 46,1 0 0,0 0 0,-1 1-1,-4-2 20,1 0-49,1 0-38,3 1 86,1 1 36,-5-2 73,3 1-96,-2-2-85,5 4 6,-1 0 1,0 0-1,1 0 0,-4 0 67,1 0-35,0 1 53,-1-1-11,5 1-9,1-1 1,-1 1 0,0 0 0,0 0 0,1 0-1,-1 0 1,0 0 0,0 0 0,1 0-1,-1 1 1,0-1 0,0 0 0,1 0-1,-1 1 2,-10 4-74,-1 2-44,3 0 79,1 0-72,1 0 1,-2 4 110,0 0-61,7-9 57,-3 4-96,2-3 12,-1 1-32,1 1-48,0 0-60,-3 10-267,0 0-18,1-5 212,2-2 40,-2 2-35,-7 19-565,5-8 258,0-2 62,1-1-52,2-9 289,-1 8-258,-1 0-78,0 2-85,-1 0-89,3-3 164,-1-1-33,-5 19-778,2-10 522,2-5 249,-1 1 39,-1 3-91,-5 13-327</inkml:trace>
  <inkml:trace contextRef="#ctx0" brushRef="#br0" timeOffset="82">5594 333 3072,'-2'1'438,"0"1"-53,-1 0-57,1 0-60,-1 0-62,1 0-66,1 0-69,-1-1-72,-1 5 269,2-6-232,-3 8 76,0 0-38,-4 7-7,-8 12-32,1 1-48,-7 15-112,5-13 39,7-9 59,-5 8 43,-7 15 64,-11 20 46,10-22-119,-10 15 31,-6 9 89,0 8 93,13-24-72,-28 55 132,27-51-90,6-14-82,11-23-72,-3 2-36,10-14-107,5-10-21,5-7 118,0-2 39,6-13 115,18-33 354,-2 12-66,12-21 96,0-3-107,-1 0-95,1-1-83,-10 17-105,0 0-39,5-10-17,16-27 25,-17 34-77,-34 56-22,20-33 69,-17 26-30,0 1 32,0-1 46,-1-1 56,-3 11-156,1-1-1,-1 0 0,0 1 1,0-1-1,0 0 1,1 0-1,-1 1 1,0-1-1,0 1 1,0-1-1,0 0 1,0 0-1,0 1 1,0-1-1,0 0 1,0 1-1,-1-1 1,1 0-1,0 1 1,0-1-25,0 1 8,0 0 0,0-1 0,-1 1 0,1 0 0,0 0 0,0 0 0,0 0 0,0 0 0,0 0 0,0-1 0,0 1 0,-1 0 0,1 0 0,0 0 0,0 0 0,0 0 1,0 0-1,-1 0 0,1 0 0,0 0 0,0 0 0,0 0 0,-1 0-8,-1 2 50,-2 1-39,-2 2 10,0 0 0,-3 5-21,1 2-34,-3 3 34,-25 43-136,32-51 125,-53 87-58,-1 5 68,18-33 77,28-47-4,0 1-37,-12 20-52,3-2-72,-27 49-211,30-54 255,14-27-6,0 1-45,3-6-25,1-3 80,2-4 11,-1 1 13,1 0 0,2-3 17,7-12 7,0 1 26,40-70 212,-11 24-38,-6 8-30,-14 23-75,2-5-29,1 0-40,2-5 97,-14 21-6,0 0 52,2-4 114,-4 9-10,-5 7 0,-2 7-137,-2 4-37,-2 5 18,-4 7-95,-4 5-42,-12 25-102,-15 20-123,18-30 133,1 0 35,-23 41-53,-4 9 65,-6 10 84,41-75-11,-86 157 161,33-56 7,38-69-49,0-3 41,-20 38 246,8-15 1,5-13-44,22-40-288,0 1 69,-3 7-159,10-16 18,-3 6-18,4-8-21,0 0-1,-1 7 22,2-12-15,1 1 0,-1 0 0,1 0-1,0 0 1,0 0 0,0 0 0,0 1 15,0-3-7,0 1 0,0-1 0,0 0 0,0 1 1,0-1-1,0 0 0,0 1 0,0-1 0,0 0 1,0 0-1,0 0 0,0 0 0,0 1 0,0-1 1,1 0-1,-1 1 0,0-1 0,0 0 1,0 0 6,0 0-6,1 1 1,-1-1-1,0 0 1,0 0 0,0 0-1,0 0 1,1 0 0,-1 0-1,0 0 1,0 0 0,1 0-1,-1 0 1,0 0 0,0 0-1,0 0 1,1 0 5,0 0-22,0-1 0,0 1 0,0-1 0,0 1 0,0-1 0,0 0 22,8-6-157,-1-1 42,0-1 39,-1-1 33,7-11 40,-1-1 80,0-1 43,2-1-35,2-3-20,-1 0-33,1-1-35,-1-1-38,5-11-28,-1-2 76,3-9 65,10-29 84,-16 35-84,0 1 33,37-90 304,-40 101-286,0 1-50,1 0-41,0 0-36,-2 5-22,2-4 33,29-53 112,-24 50-96,-7 12-3,2-3-10,-6 8 45,-7 14 4,-5 8 16,-9 19 65,0-1-74,-5 10-62,-25 42-86,-1 5 27,1 2 39,-18 32 47,-2-5 51,48-86-70,-7 10 88,0 0 13,7-10-84,3-4-60,0 0-69,7-14 56,7-10 40,21-37-44,25-52 108,2-2 67,-19 37-28,44-78 250,-44 80-219,5-8-47,-32 56-80,49-89 31,-37 63-28,1 0 37,-7 11 18,0 1 34,7-16 154,-9 19-74,0 1 39,-5 7 208,2-6-422,-2 7 185,0 2 34,-3 5-134,-1 3-50,0 1-35,0 0 0,0 0-1,0 0 1,0 0 0,0 0-1,0 0 1,0 0 0,0-1-1,0 1 1,0 0-1,0 0 1,0 0 0,0 0-1,0 0 1,0 0 0,0 0-1,0 0 1,0 0 0,0 0-1,0 0 1,0 0-1,0 0 1,0 0 0,0 0-1,0 0 1,0 0 0,0 0-1,0 0 1,0 0 0,0 0-1,0 0 1,0 0-1,0 0 1,0 0 0,0 0-1,0 0 1,0 0 0,-1 0-1,1 0 1,0 0 0,0 0-1,0 0 1,0 0-1,0 0 1,0 0 0,0 0-1,0 0 1,0 0 0,0 0-1,0 0 1,0 0 0,0 0-1,0 1 1,0-1-1,0 0 1,0 0 0,0 0-1,0 0 1,0 0 0,0 0 0,-3 4-68,1-1 80,-7 20-5,1-6-35,-15 35-134,-3-1 84,-26 48 44,28-55 14,-41 75-73,-1-1 85,22-45 47,-25 35-77,36-56 30,0-1 36,13-16-130,11-18 14,2 0-47,7-14-19,1-4 95,3-2-11,2-3 43,-1 0 0,0 0 0,0-1 27,13-23-48,-5 9 39,130-219 44,-87 143-38,-46 80-6,56-99-110,-29 44 139,-3 5 21,-10 24-54,63-104 27,-64 108 33,1 1 52,-21 33-45,-1 0-20,0 2 22,-1 1 34,0 1 54,-5 9-61,-1 3-56,-4 8-35,-18 45 4,15-35 13,-16 36 28,-6 14-53,-10 15-21,-112 239-86,117-252 141,-82 179 103,79-165-126,4-13 10,7-14 54,6-13-1,25-55-58,-8 18-29,1-1-53,3-7-57,1-1 0,-1 6 139,2-4-242,2-11 238,0 0 0,0 0 0,0 0 0,0 0 0,0 0 0,0 0 0,0 1 0,0-1 0,0 0 0,0 0 0,0 0 0,0 0 0,0 0 0,0 0 0,0 0 0,0 0 0,0 0 0,0 0 0,0 1 0,0-1 0,0 0 1,0 0-1,0 0 0,0 0 0,0 0 0,0 0 0,0 0 0,0 0 0,0 0 0,0 0 0,0 0 0,0 0 0,0 0 0,0 0 0,1 0 0,-1 0 4,0 0-15,0 0 0,0 0-1,0 0 1,1 0 0,-1-1 0,0 1 0,0 0 0,1 0 0,-1-1 0,0 1 0,0 0 0,0-1 0,1 1 15,6-13-112,0-2 66,3-5 39,14-25 39,-21 39-33,91-180-46,-79 154 47,45-93 10,-47 102 0</inkml:trace>
  <inkml:trace contextRef="#ctx0" brushRef="#br0" timeOffset="83">5164 1204 15895,'25'-48'22,"9"-19"-40</inkml:trace>
  <inkml:trace contextRef="#ctx0" brushRef="#br0" timeOffset="84">5224 1087 15899,'5'-9'-2</inkml:trace>
  <inkml:trace contextRef="#ctx0" brushRef="#br0" timeOffset="85">5237 1062 15894,'39'-76'-17,"27"-62"53,-20 40 17,-14 32-46,-15 30 33,1 0-40,21-43-41,-13 27 63,-5 8 79,-10 23-11,0 0 34,-5 9 185,-3 8-96,-3 4-119,-2 5-6,-10 16-36,1 2-44,-10 24-83,-20 51-170,30-72 222,-27 66-110,-9 17 79,-6 14 28,2-9 16</inkml:trace>
  <inkml:trace contextRef="#ctx0" brushRef="#br0" timeOffset="86">5274 1062 16505,'0'0'0</inkml:trace>
  <inkml:trace contextRef="#ctx0" brushRef="#br0" timeOffset="87">5212 1201 16491,'-2'3'-1</inkml:trace>
  <inkml:trace contextRef="#ctx0" brushRef="#br0" timeOffset="88">5160 1311 16434,'-7'15'-8,"-49"115"-29,4-18 42,52-111-5,-47 97 59,7-17 37,10-20 16,7-16-32,9-17-11,9-18-87,9-18-76,8-19-13,6-17 49,11-17-22,10-20 21,6-15 59,4-15 48,30-54 30</inkml:trace>
  <inkml:trace contextRef="#ctx0" brushRef="#br0" timeOffset="89">5206 1204 16553,'6'-12'3</inkml:trace>
  <inkml:trace contextRef="#ctx0" brushRef="#br0" timeOffset="90">5273 1062 16501,'1'-3'-1</inkml:trace>
  <inkml:trace contextRef="#ctx0" brushRef="#br0" timeOffset="91">5285 1036 16485,'20'-41'-27,"22"-44"-5,25-39 62,-5 8-1,-16 26 4,-27 51 30,-5 7 68,-10 22-31,0 0 63,-4 7-102,-1 3-20,0 1-38,0 0 0,0 0 0,0-1 0,0 1 0,0 0-1,0 1 1,0-1 0,0 1-3,-8 12-36,8-12 33,-10 18-38,1 0-1,0 2 42,-16 42-62,20-47 52,-26 63-1,-8 16-5,-10 28-53,16-42 26</inkml:trace>
  <inkml:trace contextRef="#ctx0" brushRef="#br0" timeOffset="92">5182 1370 16652,'-6'13'-2,"-38"78"50,38-79-55,-12 26 12,-24 49 68,17-33-85,8-16-69,0-1-89,14-28-134,3-9 157,3-7-90,4-8 80,2-2 71,4-11 25,8-26-24,7-16 26,4-15 59,7-13 59,-35 87-49</inkml:trace>
  <inkml:trace contextRef="#ctx0" brushRef="#br0" timeOffset="93">5305 1036 15698,'42'-91'30,"8"-6"50,-5 13 10,-5 13-31,55-97-16,-90 160-43,-9 16 0,-11 15 0,5-5 0,-3 6 0,-17 39-16,-10 15-54,-9 19 33,-42 90 72,81-166-18</inkml:trace>
  <inkml:trace contextRef="#ctx0" brushRef="#br0" timeOffset="94">5164 1370 16303,'-28'61'91,"-18"44"112,9-18-33,9-19-26,9-17-58,13-38-56,4-8-13,0 0 0,0 1 0,0-1 1,1 0-1,-1 1 0,1 0-17,1-6 1,0 0-1,0 0 1,0 0 0,0 0-1,0 0 1,0 0 0,0 0-1,0 0 1,0 0 0,0 0-1,0 0 1,0 0 0,0 0-1,0 0 1,0 0 0,0 0-1,0 0 1,0 0 0,0 0-1,0 0 1,0 0 0,0 0-1,0 0 1,0 0 0,0 0-1,0 0 1,0 0 0,0 0-1,0 0 1,0 0 0,0 1-1,0-1 1,0 0 0,0 0-1,0 0 1,0 0 0,0 0-1,0 0 1,0 0 0,0 0-1,0 0 1,0 0 0,0 0-1,0 0 1,0 0 0,0 0-1,0 0 1,0 0 0,0 0-1,0 0 1,0 0 0,0 0-1,0 0 1,0 0-1,3-4 28,31-62-113,-5 6 111,7-14 70,8-13-64,-27 54-36,34-67-15</inkml:trace>
  <inkml:trace contextRef="#ctx0" brushRef="#br0" timeOffset="95">5371 1037 17195,'8'-18'-1,"97"-192"28,-54 104 42,-6 13-74,-8 17 10,-8 16 54,7-22 85,-34 76-137,4-9 6,-5 13-5,-1 1 0,0 0 0,0 0 0,1 0 0,-1 0-1,0 0 1,0-1 0,0 1 0,0 0 0,0 0-1,0 0-7,0 1 2,0-1-1,0 1 0,0 0 0,0 0 0,0 0 0,0 0 0,0 0 0,0 0 0,0 0 0,0 0 0,0 0 0,0 0 1,0 0-1,0 0 0,0 0 0,0 0 0,0 0 0,0 0 0,0 0 0,0-1 0,0 1 0,0 0 0,0 0 0,0 0 0,0 0 1,0 0-1,0 0 0,0 0 0,0 0 0,0 0 0,0 0 0,0 0 0,0 0 0,0 0 0,0 0 0,0 0 0,-1 0 1,1 0-1,0 0 0,0 0 0,0 0 0,0 0-1,-2 3 29,-7 17-45,-8 13-53,-7 16-33,-9 19 65,-6 17 69,-4 17 32,-4 13-80,14-34-19,-23 56-9</inkml:trace>
  <inkml:trace contextRef="#ctx0" brushRef="#br0" timeOffset="96">5257 1378 17430,'-28'73'25,"-9"23"-41,4-15-10,6-18 20,22-50 4,-9 21-27,2 0-36,9-22 15,1-8-28,16-35-2,-6 13 43,13-35-11,9-18-11,9-19 6,-13 33 45,14-33 37</inkml:trace>
  <inkml:trace contextRef="#ctx0" brushRef="#br0" timeOffset="97">5428 1070 17082,'12'-23'4,"183"-326"-67,-189 338 68,17-30 82,-18 31-31,0-2-1,3-7-55,-7 15 34,-1 4-34,0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0,-2 1 1,1 0 0,0 1 0,0-1 0,0 0 0,-1 2-1,-14 25 11,-12 18 37,-8 18-16,-5 17-21,-8 18 10,21-43-17,-21 44-51</inkml:trace>
  <inkml:trace contextRef="#ctx0" brushRef="#br0" timeOffset="98">5296 1378 17295,'-38'89'14,"-36"88"-12,35-88-28,10-21 20,8-18 6,15-33 0,0 0 0,5-15 0,0 0 0,1-1 0,-1 1 0,1 0 0,0 0 0,-1-1 0,1 1 0,0 0 0,0 1 0,0-3 0,0 0 0,0 0 0,0 0 0,0 0 0,0 0 0,0 0 0,0 0 0,0 1 0,0-1 0,0 0 0,0 0 0,0 0 0,0 0 0,0 0 0,0 0 0,0 0 0,0 0 0,0 0 0,0 1 0,0-1 0,0 0 0,0 0 0,1 0 0,-1 0 0,0 0 0,0 0 0,0 0 0,0 0 0,0 0 0,0 0 0,0 0 0,0 0 0,0 0 0,0 0 0,0 0 0,0 0 0,1 0 0,-1 0 0,0 0 0,1 0 0,-1 0 0,0-1 0,0 1 0,1 0 0,-1 0 0,0-1 0,0 1 0,1 0 0,1-4-4,0 1 0,1-1 0,-1 0 0,0-1 4,17-35-69,8-19 42,11-22 91,9-15 70,4-14-38,6-10-58</inkml:trace>
  <inkml:trace contextRef="#ctx0" brushRef="#br0" timeOffset="99">5439 1152 17571,'79'-168'55,"-25"60"-44,-7 21 10,-8 17-32,-7 15-69,-17 27 34,-7 13 50,-6 12 28,0-1 0,-1 0 0,1 0 0,0-2-32,-1 1 20,-1 5-20,0 0 0,0 0-1,0 0 1,0 0-1,0 0 1,0 0 0,-1 0-1,1 0 1,0-1 0,0 1-1,0 0 1,0 0-1,0 0 1,0 0 0,0 0-1,0 0 1,0 0-1,0 0 1,0 0 0,0 0-1,0 0 1,0 0-1,0 0 1,0 0 0,0 0-1,-1 0 1,1 0-1,0 0 1,0 0 0,0 1-1,0-1 1,0 0 0,0 0-1,0 0 1,0 0-1,0 0 1,0 0 0,0 0-1,0 0 1,-2 2-9,1 0 0,-1-1 0,1 1 1,0 0-1,0 1 0,-1-1 9,-17 35-27,-9 15 38,21-39-13,-24 45-28,-13 33-34,-5 13 90,-44 102 150</inkml:trace>
  <inkml:trace contextRef="#ctx0" brushRef="#br0" timeOffset="100">5349 1378 17722,'-25'57'-21,"-15"45"-1,39-98 22,-34 89 54,5-16 74,19-48-18,1-2 40,7-19-96,-5 14 139,-9 24 167,9-24-238,2 1-55,3-11 23,3-12-89,0 0 0,0 0 0,0 0 0,0 1 0,0-1 0,0 0-1,0 0 1,0 0 0,0 0 0,0 0 0,0 0 0,0 0 0,0 0-1,0 0 1,0 0 0,0 0 0,0 0 0,0 0 0,0 0-1,0 0 1,0 0 0,0 0 0,0 0 0,0 0 0,0 0 0,0 0-1,0 0 1,0 0 0,0 0 0,0 0 0,0 0 0,0 0 0,0 0-1,0 0 1,0 0 0,0 0 0,0 0 0,0 0 0,0 0 0,0 0-1,0 0 1,0 0 0,0 0 0,0 0 0,0 0 0,0 0 0,0 0-1,0 0 1,0 0 0,0 0 0,0 0 0,0 0 0,0 0 0,0 0-1,0 0 1,0 0 0,1 0-1,0-3 53,3-4 19,-2 0 1,1 0 0,0-4-73,3-8 91,13-31 74,8-16-10,7-18-22,45-110 123,-48 119-175</inkml:trace>
  <inkml:trace contextRef="#ctx0" brushRef="#br0" timeOffset="101">5451 1179 20314,'47'-98'-49,"-4"10"10,-15 29 47,0 0 58,-1 4 69,-19 38-85,-6 13-54,0 0 1,1 0-1,0-1 4,0 2-27,-3 3 27,0 0-1,0 0 0,0 0 0,0 0 1,0 0-1,0 0 0,0 0 0,0 0 1,0 0-1,0 0 0,0 0 1,0 0-1,0 0 0,1 0 0,-1 0 1,0 0-1,0 0 0,0 1 0,0-1 1,0 0-1,0 0 0,0 0 0,0 0 1,0 0-1,0 0 0,0 0 0,0 0 1,0 0-1,0 0 0,0 0 0,0 0 1,0 1-1,0-1 0,0 0 0,0 0 1,0 0 0,0 2-6,0-1 1,0 0 0,0 1-1,-1 0 1,1-1 0,0 0-1,-1 1 1,1-1 0,-1 1 5,-4 15-65,-2 0 0,-3 9 65,3-10-20,-21 51-54,-13 35-41,7-16 91,-1-2 45,10-26-9</inkml:trace>
  <inkml:trace contextRef="#ctx0" brushRef="#br0" timeOffset="102">5404 1378 20067,'-34'76'18,"-63"142"83,60-132-129,24-59-27,0 0-43,2-4-142,5-10-70,4-11 153,2-2 153,0 0-1,0 0 0,0-1 1,0 1-1,0 0 1,0 0-1,0 0 1,0 0-1,0 0 0,0 0 1,0 0-1,0 0 1,0 0-1,0 0 1,0 0-1,0 0 1,0 0-1,0 0 0,0 0 1,0 0-1,0-1 1,0 1-1,-1 0 1,1 0-1,0 0 1,0 0-1,0 0 0,0 0 1,0 0-1,0 0 1,0 0 4,1-8-135,0 0 55,5-11 13,-5 17 61,15-46-29,6-7 35,20-43-20,0 0 21,-5 0 3,-24 62 11</inkml:trace>
  <inkml:trace contextRef="#ctx0" brushRef="#br0" timeOffset="103">5440 1170 18830,'51'-156'-4,"-24"70"76,-11 27-53,-6 20 5,15-51-21,-9 35 66,-10 34-8,1-1-45,1 2-41,-1-1-35,5-11-87,-1-1-50,3-11-7,10-24-222,-23 65 421,19-57-208,-10 23 93,-4 12 90,-5 19 50,0 0-1,-1 0 0,1 0 0,-1-3-19,0-6 9,0 12-24,0 1 1,0 0-1,-1 0 0,1 0 1,0-1-1,-1 1 1,0 0-1,1 0 0,-1 0 1,0 0-1,0-1 15,0 1-37,0 1 0,0-1 0,0 0-1,0 0 38,0 1-47,0 0 0,0 0-1,0 0 1,1 1 0,-1-1-1,0 0 1,-1 1 47,1-1-58,-1 0 1,1 1 0,-1-1-1,1 1 1,-1 0 57,-4 0-154,0 1 41,4 0 72,-2 0-8,4-1 47,-1 0-1,0 0 0,1 0 0,-1 0 1,1 0-1,-1 0 0,1 0 0,-2 0 3,-7-3-20,6 3 13,1-1 1,-1 1 0,1-1-1,0 0 1,-1 0 0,0-1 6,2 0-5,-5 0-86,4 0 31,1-2 65,1-1 27,0 2-43,0 0-35,0 3 51,0 0 1,0-1 0,0 1 0,0 0 0,0-1 0,0 1 0,0 0 0,0 0 0,0 0 0,1-1 0,-1 1 0,0 0 0,0 0 0,0-1 0,0 1 0,0 0 0,0 0 0,1-1 0,-1 1 0,0 0-6,1-2 25,1 0-36,1-4-51,1 0 71,6-4 57,-6 6-78,-1 1-48,1-2 0,2-2 66,2-4 35,-5 8-60,1 0-34,1-2 25,3-1 83,1 0 31,-4 2-71,-6 5 101,0 1-64,-1 3 20,-15 14 2,13-15-72,0-1 0,0 1 0,0-1 0,0 1-1,0-2 1,-4 3-2,-1-1 42,5-2-4,0 0-1,-3 2-37,5-2-14,-1 0 0,0 0-1,0-1 1,0 1 14,2-2-3,1 0 0,-1 0 0,0 0 0,1 1 0,-1-1 0,0 0 0,1 0 0,-1 0 0,1 0 0,-1 0 0,0-1 1,1 1-1,-1 0 0,0 0 0,1 0 0,-1-1 0,1 1 0,-1 0 0,1-1 0,-1 1 0,0-1 0,1 0 3,-2-2-24,2-2 78,0-1 0,0 2-77,0 1-40,0 1-52,0 2 194,-2 0-20,2 0-57,0 0 0,0 0 0,0 0 0,0 0 0,0 0 0,0 0 0,0 0 0,-1 0 0,1 0 0,0 0 0,0 0 0,0 0 0,0 0 0,0-1 0,0 1 0,0 0 0,0 0-1,0 0 1,0 0 0,0 0 0,0 0 0,0 0 0,0 0 0,0 0 0,0-1 0,0 1 0,0 0 0,0 0 0,0 0 0,0 0 0,0 0 0,0 0 0,0 0 0,0-1 0,0 1 0,0 0-2,0-3 30,2 1-55,1-2-66,0 2 15,-3 1 71,1 1-1,-1-1 0,0 1 0,1 0 0,-1 0 0,1-1 0,-1 1 0,0 0 0,1 0 0,-1 0 6,5-1-1,-1 1 67,-1-1 78,-3 0-136,2 0-1,-1 1 1,-1-1 0,2 0-1,-1 1 1,0-1 0,0 1-8,1-1 2,0 1 1,1 0 0,-1 0 0,2 0-3,2 0 26,1-1 48,-7 1-71,1 0 0,-1 0 0,0 0-1,1 0 1,-1 0 0,0 0 0,0 0 0,1 0-1,-1 0 1,0 0 0,1 0 0,-1 0 0,0 0-1,0 0 1,1 1 0,-1-1 0,0 0 0,1 0-3,-1 0 6,1 1-1,-1-1 1,0 1 0,0 0 0,1-1 0,-1 1 0,0-1-1,0 1 1,1 0-6,0 3-12,1 1-24,1 3-5,0 3 43,-3-11-2,5 19 31,2 11 97,-2-16-95,0 0-60,-2-5-41,2-1-50,-2 0 166,2 5 81,-1-2-32,0-3-94,-4-8 0,0 0 0,0 0 0,0 0-1,0 0 1,0 0 0,0 1 0,0-1-1,0 0 1,0 0 0,0 0 0,0 0 0,0 0-1,0 0 1,0 0 0,0 0 0,0 0 0,0 0-1,0 1 1,0-1 0,0 0 0,0 0 0,0 0-1,0 0 1,0 0 0,0 1 0,0-1-1,0 0 1,0 0 0,0 0 0,0 0-3,-3 1 80,-3-3 55,-1-1-110,1-2 0,-1 1-1,-2-4-24,-3-2-18,-4-5-77,0-1-90,3 0-176,-1 0-51,3 5 182,1 0 144,-7-5 85,10 9-24,1 1-11,5 5 23,-1-1-1,1 1 1,-1-1-1,1 1 1,0-1-1,-1 0 1,1 0-1,0-1 14,0 3-8,1 0-1,0 0 1,0-1 0,0 1-1,0 0 1,0-1-1,0 1 1,0 0 0,0-1-1,0 1 1,-1 0-1,1-1 1,0 1 0,0 0-1,0 0 1,0 0-1,0-1 1,0 1 0,0 0-1,1-1 1,-1 1 8,0 0-5,0-1 0,0 1 0,0-1 0,0 1 0,1 0 0,-1-1 0,0 1 0,0 0 0,0 0 0,1-1 0,-1 1 0,0 0 0,0 0 0,1 0 5,3-3 17,1 1 68,2 2 12,4 4-49,-4-2-33,2 2-15,22 7-176,-16-4 124,1-2 36,11 6 66,-19-7 13,0 0-1,3 3-62,-5-3 21,29 20 38,-16-13 31,-10-5 34,1 1 1,-1 2-125,3 2 82,13 19-118,-16-20 88,0 0 0,0-2 0,6 6-52,2 1-19,-11-10 67,7 7 128,-9-7-154,-4-5 31,0 0-5,0 0 27,-1 2 6,-1 0-49,2-1-17,-2 0 3,0 1 0,0-1 0,0 1 0,-1-1 0,1 0 0,0 0 0,-1-1 0,1 1 0,-2 0-18,0 0 18,0 0-1,-3 1-17,-1 3 26,0 1-1,-8 6-25,2-2-24,-5 5-68,-26 25 66,35-30-4,-5 8 30,-10 14 3,17-22 3,-33 49 113,14-18-115,12-17-64,0-1-62,13-19 94,-2 1 27,-2 2-12,4-3-83,5-10-22,2-6 1,4-4-5,6-10 57,0-6 35,17-30-68,-13 19 67,43-111-97,-59 147 127,0 2 3,-1-1 0,0 1 1,0-1-1,-1 1 0,2-6-2,-3 10 2,0 1 0,0-1 1,0 1-1,0-1 0,1 1 0,-1-1 0,0 1 0,0-1 0,0 0 0,0 1 0,0-1 1,-1 1-1,1-1 0,0 1 0,0-1 0,0 1 0,0-1 0,0 1 0,0-1 0,-1 0 1,1 1-1,0-1 0,0 1 0,0-1 0,-1 1 0,1 0 0,0-1 0,-1 1 0,1 0 1,0-1-1,-1 1 0,1 0 0,0-1-2,-1 1 1,0 0 1,0-1-1,1 1 0,-1 0 1,0 0-1,1 0 1,-1 0-1,0 0 0,0 0 1,0 0-1,1 0 1,-1 0-1,0 1 0,0-1 1,0 1-2,-1 0 4,-1 0 0,1 1 0,0 0 0,0 0 0,-1 0 0,0 2-4,-4 4 5,-1 4-5,1-1 8,-1-1 35,-12 18 53,6-8-76,4-3-51,0 0-59,8-15 155,1 1-57,-1 1-91,0 0-169,2-3 137,0-2 15,1-1 25,1-2 40,8-15-118,-6 11 82,3-5 71,1 0 13,-3 7-78,3-6 65,-4 9-17,-1-1 0,0 1 0,2-1 17,-2 3 13,-1-1 0,0 1 0,2-1-13,-3 2 15,-1 0 0,1-1-1,0 1 1,0 0 0,-1 0 0,1 0 0,0 0 0,0 0 0,-1 0-1,2 0-14,-2 0 9,0 0 0,1 1-1,-1-1 1,0 0-1,1 0 1,-1 0 0,0 0-1,1 1 1,-1-1 0,0 0-1,0 1 1,1-1-1,-1 1 1,0-1 0,0 1-1,1-1 1,-1 1-1,0-1 1,0 1 0,0-1-1,1 1 1,-1-1 0,0 0-9,0 3 29,1 0 1,-1-1 0,0 1 0,1-1 0,-1 1 0,0 0 0,0 0 0,0-1 0,-1 1-30,0 11 86,-1-1-36,-1 2 41,-1 3-91,-9 31 267,11-42-231,-3 11 40,2-5-57,0 1-55,2-10-20,3-7 13,-1 2 41,8-13 25,4-10 69,4-7 33,-12 25-117,-1-1 0,1 1-8,10-12-65,4-7 3,1 2 50,-18 22 21,-1 0 1,0 0-1,0-1 0,1 1 1,-1 1-1,1-2-9,-2 2 1,1 0 0,-1 0-1,0 0 1,0 0 0,0 0 0,1 0-1,-1 0 1,0 0 0,0 0 0,1 0 0,-1 0-1,0 0 1,0 0 0,0 0 0,1 0-1,-1 0 1,0 0 0,0 0 0,0 0-1,1 0 1,-1 0 0,0 0 0,0 0 0,1 1-1,-1-1 1,0 0 0,0 0 0,0 0-1,0 1 1,0-1 0,0 0 0,1 0 0,-1 1-1,0-1 1,0 0 0,0 1 0,0-1-1,0 0 1,0 1 0,1-1 0,-1 0 0,0 1-1,0-1 1,0 0 0,0 0-1,0 2 2,0-1 0,0 1 0,0 0 1,-1-1-1,1 0 0,0 1 0,0-1 1,-1 0-1,1 1 0,0 0-2,-6 14 15,-5 9 29,0-1 45,-26 46 324,15-30-177,8-13-121,3-4-63,1 1-52,2-3-144,13-28 118,14-19-145,-9 11 0,5-4 171,2-1-84,12-15 19,-3 0 144,-5 7 17,-7 10-74,-12 15-26,1 0 2,-1 0-1,1 0 0,1 0 3,1-1 29,-4 4-19,0 0 0,0 0-1,-1 0 1,1-1 0,0 1 0,0 1 0,0-1-10,-1 0 1,0 0 0,0 0 0,1 0 1,-1 0-1,0 0 0,0 0 0,1 0 0,-1 0 1,0 0-1,0 0 0,0 0 0,0 0 1,1 0-1,-1 0 0,0 0 0,0 0 0,0 1 1,0-1-1,1 0 0,-1 0 0,0 0 0,0 1 1,0-1-1,0 0 0,1 0 0,-1 1 0,0-1 1,0 0-1,0 0 0,0 1-1,0 0 4,0 0-1,0 0 1,0-1-1,0 1 1,0 0-1,-1 0 1,1-1-1,0 1 0,0 0 1,-1 0-1,1-1-3,-2 6 68,0 0 0,0-1-1,-1 0 1,-1 3-68,-3 6 109,-2-1-41,2 0-57,-32 54 84,2 3 98,17-32-60,15-29-102,-14 27 79,1 0-44,-1 1-54,1-1-65,14-28 39,-5 11-26,4-6-18,5-12 46,0 0 0,0 0 0,-1 0 0,1-1 0,0 1 0,0 1 0,0-1 0,0 0 12,0 0-2,0-1-1,0 0 1,0 0-1,0 0 1,0 0-1,0 1 1,0-1-1,0 0 1,0 0-1,0 0 1,0 0-1,0 0 1,0 0-1,0 0 1,0 0 0,0 1-1,0-1 1,0 0-1,1 0 1,-1 0-1,0 0 1,0 0-1,0 0 1,0 0-1,0 0 1,0 1-1,0-1 1,0 0-1,0 0 1,0 0-1,0 0 1,1 0-1,-1 0 1,0 0-1,0 0 1,0 0 0,0 0-1,0 0 1,0 0-1,0 0 1,1 0-1,-1 0 1,0 0-1,0 0 1,0 0-1,0 0 1,0-1-1,0 1 1,0 0-1,0 0 1,0 0-1,0 0 1,1 0-1,-1 0 3,2-2-14,-1 1-1,1-2 0,0 1 1,0 0-1,-1 0 0,1 0 1,-1-1-1,1-1 15,1-1-21,8-14-28,1 0 32,31-54 63,-23 43-74,-15 21 7,26-36-53,-1-1 78,-1 0 88,0-1 99,-25 40-179,-4 7-12,0 0 0,0 0 1,0 0-1,0 0 0,0 0 0,0 0 0,0 0 1,0-1-1,0 1 0,0 0 0,0 0 1,0 0-1,0 0 0,0 0 0,0 0 0,0 0 1,0 0-1,0 0 0,0 0 0,0 0 1,0 0-1,0 0 0,0 0 0,0 0 0,0 0 1,0 0-1,0 0 0,0-1 0,0 1 1,0 0-1,0 0 0,0 0 0,0 0 0,0 0 1,0 0-1,0 0 0,0 0 0,0 0 1,0 0-1,0 0 0,0 0 0,0 0 0,-3 2 27,-4 4 43,1 0 0,-5 6-70,7-8 20,-7 11 144,-11 14-164,-8 18 105,8-11-54,-92 139 253,26-32-113,82-133-185,-1 1-4,-6 10-12,11-17-12,0-1 0,-1-1-1,1 1 23,2-3-7,0 0 0,-1 1 0,1-1 0,0 0 0,0 0 0,0 0 0,0 0-1,-1 0 1,1 0 0,0 0 0,0 0 0,0 0 0,0 0 0,0 0-1,0 0 1,-1 0 0,1 0 0,0 0 7,0 0-3,0 0 0,0 0 0,0 0 0,0 0-1,0 0 1,0 0 0,0 0 0,-1 0 0,1 0 0,0 0 0,0 0-1,0 0 1,0 0 0,0 0 0,0-1 0,0 1 0,0 0 0,0 0-1,0 0 1,0 0 0,0 0 0,0 0 0,0 0 0,0-1 0,0 1 0,0 0-1,0 0 1,0 0 3,3-9-130,2-4 48,5-7 17,-2 4 25,9-19-40,4-4 5,0-9-425,12-35 500,-20 49-102,-11 28 85,15-38-345,6-23 362,-5 1-205,-7 21 26,-2 1 14,-8 37 138,0-1 0,1-5 27,-2 11 3,0-1-1,0 1 1,0-1-1,0 1 1,-1 0-1,1-1 0,0 1 1,0-1-1,-1 1 1,0 0-3,1 1 1,0 0-1,0 1 1,0-1 0,-1 1 0,1-1-1,0 1 1,0-1 0,0 1 0,-1-1 0,1 1-1,-1 0 1,1-1 0,0 1 0,0 0 0,-1-1-1,1 1 1,-1 0 0,1-1 0,0 1-1,-1 0 1,1 0 0,0 0 0,-1 0 0,1 0-1,-1 0 1,1-1 0,-1 1 0,1 1 0,0-1-1,-1 0 1,1 0 0,-1 0 0,1 0-1,-1 0 1,1 1 0,0-1 0,-1 0-1,-1 2 3,-1 0 0,0 0 0,1 0 0,-1 0 0,1 1 0,-1-1 0,1 1 0,0 0-1,-1 2-2,-15 23 26,1 1 0,0 1 0,0 5-26,-43 100 84,50-111-86,-37 91-30,25-56 57,-12 29 65,5-24-27</inkml:trace>
  <inkml:trace contextRef="#ctx0" brushRef="#br0" timeOffset="104">5263 1378 17589,'-11'26'0,"0"2"166,1 1-166,-1 2 74,-2 5 26,-3 4 189,-3 21-289,3-6 188,-5 31 158,10-40-171,0-1-36,-4 8-14,7-22-84</inkml:trace>
  <inkml:trace contextRef="#ctx0" brushRef="#br0" timeOffset="105">4982 2419 20183,'-2'11'14,"-7"37"39,1 1-39,-13 113-64,14-94 70,3-14 23,2-31-51,1 2-70,0 0-111,1-24 170,0 5 34,0-1-104,-1 1-119,1 2-216,0-5 119,0-3 168,0 0 19,1-4-36,-1 0 130,0-1 44,1-73-252,0 14 32,0-1-35,0-15-17,-1 28 137,6-85-45,-6 124 148</inkml:trace>
  <inkml:trace contextRef="#ctx0" brushRef="#br0" timeOffset="106">4975 1970 17334,'1'-5'-5,"2"-24"-5,1 0 34,6-33 3,8-30-112,4 3 91,-7 31 73,-10 41-65,3-24 147,-6 28-160,0 1-60,-1 2 71,-1 1 85,-1 2 25,1 6-94,-1 0 1,1 0-1,0-1 1,0 2 0,-1-1-1,1 0 1,-1 0-1,0-1-28,1 2 10,0-1 0,0 1 1,-1 0-1,1 0 0,0 0 0,-1-1 0,1 1 0,0 0 1,0 0-1,-1 0 0,1-1 0,0 1 0,0 0 0,-1 0 0,1 0 1,0 0-1,-1 0-10,0 0 12,1 0 1,-1 0 0,0 0-1,1 0 1,-1 1-1,1-1 1,-1 0-1,0 1-12,-1 0 35,0 1-1,0 0 0,0-1 1,-1 3-35,-7 8 92,-3 8-74,1 2-37,4-8 46,5-8-1,-2 4 26,0 1 0,0 1-52,0 2 35,0 2 0,-1 6-35,-7 33 46,5-17 15,3-9 20,-3 8 34,-6 36 42,-5 40 118,6-2-275</inkml:trace>
  <inkml:trace contextRef="#ctx0" brushRef="#br0" timeOffset="107">4866 2278 19568,'-5'94'106,"1"51"-106,13 340 34</inkml:trace>
  <inkml:trace contextRef="#ctx0" brushRef="#br0" timeOffset="108">4870 3168 19759,'4'126'50,"0"18"-14,-3-58-93,-1-57 2,0-1-40,0 0-56,0-23 85,0 5-158,0-5 61,-1-1-45,0-3 66,1 0 37,-1-2-24,-1-5-12,1-6 16,0-7 8,0 1 28,-2-17-75,1 1 38,-4-37-39,-8-131-47,3-26 174,7-119 44,8 212-86,13-102 80,-16 224-11</inkml:trace>
  <inkml:trace contextRef="#ctx0" brushRef="#br0" timeOffset="109">4878 2111 17082,'9'-53'-59,"2"-4"-49,-2 17 20,-4 13 60,5-24 10,-4 20 27,-1 1 0,0-3-9,-5 26 52,0 5-36,0 3 7,-2 16-20,0-1-1,0 3-2,-1 17 11,-1-3 23,0 0-34,-5 47-39,7-62 43,-3 27 3</inkml:trace>
  <inkml:trace contextRef="#ctx0" brushRef="#br0" timeOffset="110">4904 2091 16915,'-2'20'4</inkml:trace>
  <inkml:trace contextRef="#ctx0" brushRef="#br0" timeOffset="111">4885 2278 16917,'-3'31'-6,"-9"124"102,4-39-88,1 0-33,-1 119-49,7-78 69,1-33 92,8 168-39,-4-203 12,1-1 60,8 66-64,4-2-73,2 10-102,-19-160 116,3 34-51,5 48-5,-5-54 8,-1-5-23,0 0-39,-1 0-49,1 0-58,-2-23 231,0 1-57,0 3-167,0-4-79,0-7 38,0-13 24,0 0 50,-1-4 11,-1-11-33,0-13-100,0-7-14,-1 0 62,-2-1 66,0 2 71,-1-13-33,-1 3 51,-4-32 7,-9-69-171,7 54 174,-10-95-51,9 94 40,-1-9-128,5 41 162,5 39 87,1 0 49,-2-17 72,3 37-49,1 1 68,2 15-119,-1-1 53,1 5-31,1 6 31,-1-7-93,3 22 172,-1-8-92,7 51 223,4 32 94,15 154 584,-19-167-707,0 0-74,-4-38-55,8 62 258,-7-63-266,-1 1-57,12 97 148,13 112 185,-17-154-238,23 133 164,-29-195-240,0-1-35,5 27-14,20 82 7,-22-103 2,1 1 48,-2-13-40,8 44-112,-10-49 42,0 3 26,-4-20 24,-2 1 33,1-4-27,1 2-30,-3-8-100,-1-6-89,-1 1 65,2 2 74,-2-9 49,0-1 0,-4-9-24,3 14-39,0 2 37,3 3 65,0 2 6,0 0-85,0 1-65,0 6 45,0-3 24,0 0 0,0 1 0,0-1 1,1 0-1,0 0 0,0 4 12,-1-7-4,1 1 1,-1 0-1,1-1 0,-1 0 1,1 1-1,0 0 0,-1-1 1,1 0-1,0 1 0,0-1 1,0 0-1,0 0 0,0 0 1,0 0-1,0 0 0,0 0 0,1 1 4,-1-1-5,1-1 0,-1 1 0,0-1-1,1 1 1,0-1 5,9 1-64,-7-2 12,0 0 1,1 1-1,2-3 52,5-2-113,-9 3 109,0 0 0,0 0 1,0 0-1,1-2 4,8-6 92,0 1-65,3-2-113,12-4 86,-9 6 20,69-35 77,-49 25-124,-27 12-3,0 1 40,8-4 126,1 0-136,-3 5-10,-5 1 18,0 0 0,8-5-8,-20 9 5,1-1-1,0 1 0,0-1 1,-1 1-1,1-1 0,-1 0 1,1 1-1,0-1 0,-1 1 0,0-1 1,1 0-1,0 0-4,-1 0 15,0 0-1,1 0 1,-1-1 0,1 1 0,-1 0-1,1-1 1,-1 1 0,0 0-1,0 0 1,0-1 0,0 1-1,0 0 1,0-2-15,0-1 44,0 0-1,0 1 0,-1-1 1,0-3-44,-2-6 21,1 2-125,-2 0 52,1 0 48,-1 0 41,-1-3 23,-1-3-2,3 5-85,-2-10-62,-1 0 70,-8-53 137,9 42-128,-2-7-76,0 0 72,0-2 58,-2 3 44,3 10-53,0 1-32,-3-17-68,0 7 13,1 0 53,-17-88 140,14 71-135,5 20-6,-6-16-65,0-4 13,-6-29 80,-3-7-46,0-15 130,12 53-114,0 2-54,5 26 46,-24-160-112,18 104 99,-12-123-81,11 117 117,4 19 15,-4-92-81,10 146 52,-5-90-53,4-76 54,4 129-26,1 0-1,4-16 27</inkml:trace>
  <inkml:trace contextRef="#ctx0" brushRef="#br0" timeOffset="112">5160 2117 17652,'1'-6'-9</inkml:trace>
  <inkml:trace contextRef="#ctx0" brushRef="#br0" timeOffset="113">5172 2027 17454,'3'-28'-59,"11"-88"-321,-10 81 319,-1-1 66,1-3 60,1-11 33,-3 17-74,-1 21-26,-1 9-23,0-2 0,0 2-1,-1-1 1,1 0 0,-1-2 25,1 6-5,0-1 0,0 1 0,0 0 0,0 0 0,-1-1 0,1 1 0,0 0 0,0 0 0,0-1 0,0 1 0,0 0 0,0 0 0,0-1 0,0 1 0,0 0 0,0 0 0,0 0 0,-1-1 0,1 1 0,0 0 0,0 0 0,0 0 0,0 0 0,-1 0 0,1 0 5,0 0-3,0 0-1,-1 0 0,1 0 1,0 0-1,0 0 0,0 0 1,0 0-1,-1 0 0,1 0 1,0 0-1,0 1 0,0-1 1,-1 0-1,1 0 0,0 0 1,0 1-1,0-1 1,0 0 3,-4 7-20,2-1 35,1-4-7,-2 5 32,1 0-1,0 1 0,-2 7-39,-9 41 45,-4 12-10,2 7-51,7-31-20</inkml:trace>
  <inkml:trace contextRef="#ctx0" brushRef="#br0" timeOffset="114">5053 2402 17019,'-1'13'1</inkml:trace>
  <inkml:trace contextRef="#ctx0" brushRef="#br0" timeOffset="115">5051 2419 17021,'-12'93'6,"-18"234"1,23-209 62</inkml:trace>
  <inkml:trace contextRef="#ctx0" brushRef="#br0" timeOffset="116">4992 3351 17156,'-2'145'6,"24"340"202,-3-293-178,-15-155-28</inkml:trace>
  <inkml:trace contextRef="#ctx0" brushRef="#br0" timeOffset="117">5046 4317 17395,'5'44'-11,"13"136"-147,-15-158 22,2 27 0,-3-31 10,0-4-61,0 0-104,-1-7 100,0 0-36,0 0-39,0 0-40,-2-12 102,0-1 47,0-6-63,-1-2 70,-5-28 5,-1 0 46,-3-16 50,-5-55 27,2-4-37,4 21-15,3 46 44,-19-177-104,4 0 69,-5-78 75,22 251-2</inkml:trace>
  <inkml:trace contextRef="#ctx0" brushRef="#br0" timeOffset="118">4905 2969 13910,'-1'-21'-12,"-2"-98"-30,4 17 15,1 15 32,6-56 75,-2 57-43</inkml:trace>
  <inkml:trace contextRef="#ctx0" brushRef="#br0" timeOffset="119">4954 2419 15076,'-11'171'38,"9"-142"-23,-4 97 93,1 1 57,3-47-33,2-75-127</inkml:trace>
  <inkml:trace contextRef="#ctx0" brushRef="#br0" timeOffset="120">4926 3318 15819,'0'49'39,"6"123"135,4-2-24,6 2-103,3-21 7,-6-60-31,-2-30-41,1-3-10,6 30 74,3 16 34,-7-35-77,-3-12-9,1 12 1,-2-27-85,-6-24-20,-3-12 40,-1-2-33,0-7-64,0-2 59,-1-6 4,-3-30-86,-1-1 52,-15-84-120,4 38 130,4 22 47</inkml:trace>
  <inkml:trace contextRef="#ctx0" brushRef="#br0" timeOffset="121">5035 4247 14751,'-15'-91'-95,"-5"-47"-33,6 43 48,2-1 34,-3-20 23,-5-58 33,1 10-16,14 109-19</inkml:trace>
  <inkml:trace contextRef="#ctx0" brushRef="#br0" timeOffset="122">4892 3002 14205,'-7'-127'-68,"3"-39"16,7-31 57,4 65 198,-3 90-203</inkml:trace>
  <inkml:trace contextRef="#ctx0" brushRef="#br0" timeOffset="123">4930 2011 14337,'14'-99'47,"-10"73"-27,3-14-79,-1-1-27,-2 14 67,0 4 53,-1 0 65,-3 20-6,0 7-101,0 0-19,0 6 11,0 2 38,-2 52 0,-2 45-17,2-71 7</inkml:trace>
  <inkml:trace contextRef="#ctx0" brushRef="#br0" timeOffset="124">4951 2419 14790,'-2'238'209,"3"-55"-142,0-66-43</inkml:trace>
  <inkml:trace contextRef="#ctx0" brushRef="#br0" timeOffset="125">4959 3351 15276,'1'28'16,"1"63"25,3 55 60,-1-28 36,12 207 419,-7-186-374,-3-55-153,3 49 4,3-3-20,-9-113-27,-1-1 1,4 9 13,3 11-107,-4-22-90,-5-14 192,0 0 0,0 0 0,0 1 0,0-1 0,1 0 1,-1 0-1,0 0 0,0 0 0,0 1 0,0-1 0,0 0 0,1 0 0,-1 0 0,0 0 1,0 0-1,0 0 0,0 0 5,2-1-31,1-5 22,-3 5-7,0 0 12,1 1-4,-1-1 0,0 0-1,0 0 1,0 1 0,0-1-1,1 0 1,-1 0 0,0 0-1,0 0 1,0 0 0,0 1 0,0-1-1,0-1 9,-1-11-160,-1-11 160,-2-15-131,0-1 53,-8-79-65,3 24 10,-7-68-151,3 40 85,5 41 106,7 66 81,-9-97-50,0-1 36,-5-113 67,10 112-25</inkml:trace>
  <inkml:trace contextRef="#ctx0" brushRef="#br0" timeOffset="126">4935 2957 14584,'1'-250'-5,"5"122"-94,5-32 99</inkml:trace>
  <inkml:trace contextRef="#ctx0" brushRef="#br0" timeOffset="127">5027 1970 14762,'11'-43'2,"15"-53"-64,4 1-14,-9 34 52,-8 28 68,4-11-5,-7 15-95,-9 25 48,1-4-9,-1 7 21,-1 1-1,0 0 1,0-1-1,0 1 1,0-1-1,0 1 1,0 0 0,0-1-1,0 1 1,0-1-1,0 1 1,0-1-1,0 1 1,0 0-1,0 0 1,0-1-4,-1 1 43,-1 2-1,1 1-22,0 0 1,0 1-1,-1 0-20,0 6 14,-1 7-14,-4 28 21,0 18-15,-1 18-6,0 15 0,4-29 0</inkml:trace>
  <inkml:trace contextRef="#ctx0" brushRef="#br0" timeOffset="128">5087 2402 14782,'-4'123'18,"0"262"81</inkml:trace>
  <inkml:trace contextRef="#ctx0" brushRef="#br0" timeOffset="129">5086 3343 15004,'4'250'62,"0"-108"-30,-2-77 28,-2-4 35,1 37 121</inkml:trace>
  <inkml:trace contextRef="#ctx0" brushRef="#br0" timeOffset="130">5113 3959 15034,'-2'-252'-151,"-5"-154"-12</inkml:trace>
  <inkml:trace contextRef="#ctx0" brushRef="#br0" timeOffset="131">5096 2910 14511,'-2'-129'-95,"2"-76"35,7-2 87</inkml:trace>
  <inkml:trace contextRef="#ctx0" brushRef="#br0" timeOffset="132">5123 1945 14341,'0'-4'-2,"24"-137"111,-14 92-157,-7 36 18,7-32-92,-4 23 23,1 2-40,-6 17 103,0 1-1,0-1 0,1 1 1,-1-1 36,0 3-9,-1-1 0,0 1-1,1-1 1,-1 1 0,0-1 0,1 1 0,-1 0 0,1 0 0,-1-1-1,0 1 1,1 0 0,-1-1 0,1 1 0,-1 0 0,1 0 0,-1 0 0,1 0-1,-1 0 1,0-1 9,1 2 0,-1-1-1,0 0 0,1 0 1,-1 0-1,0 0 0,1 1 1,-1-1-1,0 0 0,0 0 1,0 1-1,0-1 1,1 0-1,-1 0 0,0 0 1,0 1-1,0-1 0,1 0 1,-1 1-1,0-1 0,0 1 1,0-1-1,0 0 1,0 1-1,0-1 0,0 1 1,1 3 14,0 0-1,0 0 0,-1 0 1,0 3-14,2 35 69,-1-6-15,-2 0-36,-4 75-80,4-69 36,-4 65 42,-8 284 175,10-224-195,-2 12-28,-3 1 60,2-66 29</inkml:trace>
  <inkml:trace contextRef="#ctx0" brushRef="#br0" timeOffset="133">5148 3301 14218,'0'12'11,"-7"106"64,1-1 67,1 0 58,1-1 50,3-77-221,0-8-32,1 0-37,0-1-49,1-1-59,0-24 36,-1-5 111,0 0 0,0 0 0,0 0 0,0 0-1,0 0 1,0 0 0,0 0 0,0 0 0,0 0 0,0 0 0,0 0-1,0 0 1,0 0 0,0 0 0,0 0 0,0 0 0,0 0 0,0 0-1,0 0 1,0 0 0,0 0 0,0 0 0,0 0 0,0 0 0,0 0 0,0 0-1,0 0 1,0 0 0,0 0 0,0 0 0,0 0 0,0 0 0,0 0-1,0 0 1,0 0 0,0 0 0,0 0 0,0 0 0,0 0 0,0 0-1,0 0 1,0 0 0,0 0 0,0 0 0,0 0 0,0 0 0,0 0 0,0 0-1,0 0 1,0 0 0,0 0 0,0 0 0,0 0 0,0 0 0,0 0-1,0 0 1,0 0 0,0 0 0,0 0 0,0 0 0,0 0 0,0 0-1,0 0 1,0 0 0,0 0 0,0 0 0,0 0 1,1-9-79,0-66 3,-1 39 14,-1-20 4,1 1 48,-3-113 112,2 94-67,-1 1-51,1-26-25</inkml:trace>
  <inkml:trace contextRef="#ctx0" brushRef="#br0" timeOffset="134">5115 2910 14275,'0'-17'7,"5"-224"41,-2 175-52,6-32-72,-1 28 40,12-88 14,2 31-74,-13 85 106,1 1 33,-1 8 1,5-13-44,5-5 15,5-10-15,5-2-18,15-27-50,-31 65 41,-1 0 33,3-8 127,2-10-133,23-58 81,-13 36-60,-1-1 82,-20 49-100,-4 13 23,-3 6-10,0 1-42,-12 37-143,0 1 42,-21 65-131,18-63 226,-40 104-16,19-65 45,-17 42 16,16-20 52,5 3-39,25-80-21,-37 133 17,33-111-6,-18 68 58,27-109-63,1 0 0,-1 0-1,-2 4-10,5-11 0,-4 6-1,2-6-22,2-1 20,0 0 0,-1 0-1,1 0 1,0 0 0,0-1-1,0 1 1,0 0 0,0 0 0,-1 0-1,1 0 1,0 0 0,0 0-1,0-1 1,0 1 0,0 0 0,0 0-1,-1 0 4,1-2-9,-1 0 0,1 0 1,-1 0-1,1 0 0,-1 0 0,1 0 0,0 0 0,-1 0 0,1 0 0,0 0 0,0 0 1,0-1 8,0-12-102,0-17 102,4-13-62</inkml:trace>
  <inkml:trace contextRef="#ctx0" brushRef="#br0" timeOffset="135">5147 1945 13665,'8'-44'46,"12"-64"121,-9 56-47,3 1 1,0 0 0,3-2-121,14-31 70,22-39-44,-52 122-26</inkml:trace>
  <inkml:trace contextRef="#ctx0" brushRef="#br0" timeOffset="136">5433 1120 14344,'5'-13'-3,"33"-58"-3,19-40 17,-30 54 27,-6 14-48,8-15-23,-9 15 41,14-29 69,-19 34-67,25-48 108,-25 51-98,4-6-16,-13 30-76,2-4 72,-1 3-34,1-2 24,0-1 10,0-3-84,-4 10 49,-4 6 34,0 1 0,1-1 0,-1 1 0,0 0-1,0-1 1,1 1 0,-1-2 1,0 3-1,0-1 0,0 0 0,0 0 0,0 0 0,-1 0 0,1 0 0,0 1-1,0-1 1,0 1 0,-1-1 0,1 0 0,0 0 0,0 0 0,-1 1 0,1-1 0,0 0 0,-1 1-1,1 0 1,-1-1 0,1 0 0,-1 1 0,1-1 0,-1 1 0,1-1 1,-7-4-153,0 1 52,-1 0 30,-6 1 32,8 2 18,0 1 0,-4 0 21,2 1-49,1 0-35,-3 0 51,6 0 45,-1-1 0,0 0 0,1-1 0,-1 0-12,-2 0-23,0-3-49,2 1 23,5 3 43,-1-1-1,1 1 1,0-1-1,-1 1 0,1-1 1,0 1-1,0-1 1,-1 1-1,1-1 1,0 1-1,0 0 1,0-1-1,0 1 0,0-1 1,0 1-1,0-1 1,0 0-1,0 1 1,0-1-1,0 1 1,0-1 6,0-2-52,0-1 0,0 1 0,0 0 0,1-2 52,0 1-160,-1-1 101,-2 1 107,2 4-41,0 0 0,0 0-1,0 0 1,0-1-1,0 1 1,0 0 0,0 0-1,0 0 1,0 0-1,0 0 1,-1 0 0,1 0-1,0 0 1,0 0-1,0 0 1,0 0 0,0 0-1,0 0 1,-1 0-1,1 0 1,0 0-1,0 0 1,0 0 0,0 1-1,0-1-6,-5 3 154,-1 0-81,-6 5 36,12-8-105,0 0-1,0 0 0,0 1 1,0-1-1,0 0 0,-1 0 1,1 0-1,0 0 1,0 0-1,0 1 0,0-1 1,0 0-1,0 0 0,0 0 1,-1 0-1,1 1 0,0-1 1,0 0-1,0 0 1,0 0-1,0 0 0,0 0 1,0 1-1,0-1 0,0 0 1,0 0-1,0 1 0,0-1 1,0 0-1,0 0 1,0 0-1,0 1 0,0-1 1,0 0-1,0 0 0,0 1 1,0-1-1,0 0 0,0 0 1,0 0-1,1 1 1,-1-1-1,0 0 0,0 0 1,0 0-1,0 0 0,0 1-3,3 4 42,0 0-58,-1-3-29,-1 0 55,0 0 1,0 1 0,1-1-1,-2 0 1,1 1-1,0-1 1,0 1-1,0-1 1,-1 1-1,1 0 1,0 2-11,-1-1 18,0 0 1,1 0-1,-1 0 1,0 0-1,-1 0 1,1 0-1,-1 4-18,0-2 50,0 1-1,0-1 0,-1 0 0,-1 4-49,-3 6 142,0-2 37,5-12-154,1-1-7,-1 0 0,1 0-1,-1 0 1,0 0 0,1 0-1,-1 0 1,0 0-18,1 0 1,0-1-1,0 0 1,0 0-1,0 0 1,0 0 0,0 0-1,0 0 1,-1 0-1,1 0 1,0 0 0,0 0-1,0 0 1,0 0-1,0 0 1,0 0 0,0 0-1,0 0 1,0 0 0,0 0-1,0 0 1,0 0-1,0 0 1,0 0 0,0 0-1,0 0 1,0 0-1,-1 0 1,1 0-1,0 0 1,0 0-1,0-1 0,0 1 1,0 0-1,0 0 1,0 0-1,0 0 1,0 0-1,0 0 1,0 0-1,0 0 1,0 0-1,0 0 1,0 0-1,0 0 1,0 0-1,0 0 1,0 0-1,0-1 1,0 1-1,0 0 1,0 0-1,0 0 1,0 0-1,0 0 1,0 0-1,0 0 1,0 0-1,1 0 0,-1 0 1,0 0-1,0 0 1,0 0-1,0 0 1,0 0-1,0 0 1,0 0-1,0 0 1,0 0-1,0 0 1,0 0-1,0 0 0,1-1 1,0 0 0,0 1 0,-1-1 0,2 1 0,-2-1 0,1 1 0,1 0-1,-1 0 0,1-1-1,-1 1 1,0-1 0,1 1 0,0-2 0,15-12-7,-8 6-40,7-3 47,-5 4-50,1 1 34,2 0 46,10-2-30,-7 3-33,-4 1 19,1-3 37,-9 4 26,1 1-1,1-1 1,3 0-49,-4 2-45,-5 1 60,0 0 0,0 0 0,0 0 0,1 1-1,-2-1 1,2 0-15,-2 0 5,0 0-1,1 0 1,-1 0 0,0 1-1,1-1 1,-1 0 0,0 0-1,1 1 1,-1-1-1,0 0 1,0 0 0,0 1-1,1-1 1,-1 0-1,0 1 1,0-1 0,0 1-1,1-1 1,-1 0 0,0 1-1,0 0-4,0-1-2,1 1-1,-1-1 1,0 1-1,0 0 1,0-1-1,0 1 1,0 0-1,0 0 1,0-1-1,-1 1 1,1-1 0,0 1 2,-2 7 61,1 1 0,-1-2 0,-3 6-61,3-6 10,0-2 0,0 1 0,-2 0-10,-23 45 27,11-20-27,-2 4 0,-7 17 0,4 2 0,-21 41 0,32-72 0,-23 47 0,3-7-23,1 3-40,-15 48 23,23-56 96,2 5-56,-20 76 90</inkml:trace>
  <inkml:trace contextRef="#ctx0" brushRef="#br0" timeOffset="137">5451 1336 15125,'-10'36'23,"8"-31"-20</inkml:trace>
  <inkml:trace contextRef="#ctx0" brushRef="#br0" timeOffset="138">5439 1378 15152,'-44'173'133,"26"-98"-99,-7 35-20,-37 177 23,37-138 67,14-73-6,0-2 36,-7 65 333,3 2-1,0 117-466,13-173-48,1 0 53,3 189 160,0-157-137,-1-67-97,0 0 65,-2 19 74,-3 91 162,2-131-305,0-2-64,1-21 102,1-3-10,-1-1-68,0-5-39,0-8 1,-1-1 40,1-23-119,1 14 72,-2-14-51,-2-73-1113,-4-12 1322,2 65-274,0-2 83,0-2 59</inkml:trace>
  <inkml:trace contextRef="#ctx0" brushRef="#br0" timeOffset="139">5121 3002 13436,'-1'-6'5</inkml:trace>
  <inkml:trace contextRef="#ctx0" brushRef="#br0" timeOffset="140">5107 3301 15300,'2'27'84,"9"135"542,-3-77-460,1 2-101,1 1-40,-8-73-14,9 93 53,-4-40-48,4 41 101,-9-95-133,-1-8-81,0-12-56,-2-6-26,1 0-101,-2-9 280,-2-10-263,-1 1 36,-6-31-138,2 9 137,1 4 55,0 0 34,-2-10 13,0 1 33,-2-12 17,-7-31 6,1 9 38,13 59 29</inkml:trace>
  <inkml:trace contextRef="#ctx0" brushRef="#br0" timeOffset="141">5037 3351 14367,'11'83'184,"17"152"454,-26-218-603,12 117 190,-2-1-80,-11-127-135</inkml:trace>
  <inkml:trace contextRef="#ctx0" brushRef="#br0" timeOffset="142">5096 3959 15556,'-1'-3'-15,"-8"-68"-254,-2-3 63,-27-188-361,13 80 217,22 166 273</inkml:trace>
  <inkml:trace contextRef="#ctx0" brushRef="#br0" timeOffset="143">4977 3351 14241,'0'23'41,"1"31"79,6 74 228,-4-82-262,-1-21-58,8 107 238,7 24-266,1-23 51</inkml:trace>
  <inkml:trace contextRef="#ctx0" brushRef="#br0" timeOffset="144">5046 4126 15212,'3'25'10</inkml:trace>
  <inkml:trace contextRef="#ctx0" brushRef="#br0" timeOffset="145">5072 4317 15301,'9'60'37,"-3"-16"17,1 2-43,7 62-45,-6-40 73,-7-56-57,-1-11-24,-1-3-15,-2-18-205,1-3 32,-1 0 42,-3-52-309,4 42 248,-1-1-88,2 17 125,0 1-38,1 8 147,-1-10-114,-1 7 175,1 7 98,1 4-55,0 0 0,0 0 0,0 0 0,0 0 0,0 0 0,0 0 0,0 0 0,0 0 0,0 0 0,0 0 0,0 0 0,0 0 0,0 0 0,0 0 0,0 0 0,0 0 0,0 0 0,0 0 0,0 0-1,0 0 1,0 0 0,0 0 0,0 0 0,0 0 0,0 0 0,0 0 0,-1 0 0,1 0 0,0 0 0,0 0 0,0 0 0,0 0 0,0 0 0,0 0 0,0 0 0,0 0 0,0 0 0,0 0 0,0 0 0,0 0 0,0 0 0,0 0 0,0 0 0,0 0 0,0 0 0,0 1 0,0-1-1,-1 8 52,0 8 9,0 3 67,1-2 30,-2 57 479,-1 1-119,1-26-236,1 1-41,-1-2-37,1 1-33,1-43-154,-2 61 201,1-44-213,2-4-42,-1-14-38,0-4 23,0-2-4,0-6-97,-2-82-617,-3-3 52,2 47 485,-1-2 71,0 0 60,0 1 47,-1-10 31,1-15 19,3 14 5,1 57 0,0-15 32,0 6-32</inkml:trace>
  <inkml:trace contextRef="#ctx0" brushRef="#br0" timeOffset="146">5056 4317 13790,'0'0'6,"2"10"-6,4 36 341,-5-38-286,8 77 418,-2 1-59,4 88 321,-8-118-496,6 67-26,-9-112-214,1-2-35,0-5-50,-1-3-32,1-8-163,-1-26-40,-1-1 35,-1-33-189,0-1 116,0 1 105,-1-11 71,2 58 93,1 19 89,0 1 0,0 0 0,0 0 0,0 0 0,0 0 0,0 0 0,0 0 1,0 0-1,0 0 0,0-1 0,0 1 0,0 0 0,0 0 0,0 0 0,0 0 0,0 0 1,0 0-1,0 0 0,0 0 0,0 0 0,0 0 0,0-1 0,0 1 0,0 0 1,0 0-1,0 0 0,0 0 0,0 0 0,0 0 0,0 0 0,0 0 1,-2 3 1,2 0 21,-1 0-1,1 0 1,-1 0-1,1 1-21,-1 15 124,1-8-46,-4 141 1176,5-100-883,0 0-60,1-4-93,0 1-55,2 0-62,1-1-71,-4-35-5,1-1 0,0 1-1,4 10-24,-3-14-6,-2-8 1,-1 0 0,1 0 0,-1-1 0,1 1 0,-1 0 0,1 0 0,0 0 0,-1-1 5,0 0-5,1 1 0,-1-1 0,0 0 0,0 0 0,1 0 1,-1 1-1,0-1 0,0 0 0,1 0 0,-1 0 0,0 0 1,0 0-1,1 0 0,-1 0 0,0 0 0,1 0 0,-1 0 0,0 0 1,0 0 4,1-1-11,0 1 0,-1 0 1,0-1-1,1 1 0,-1-1 1,0 1-1,1-1 0,-1 1 1,1-1-1,-1 0 0,0 1 1,1 0-1,-1-1 0,0 0 1,0 1 10,1-3-25,0 1 0,-1 0 1,1-1-1,0 1 0,-1 0 1,1-1-1,-1 1 0,0-1 0,0 0 25,1-7-112,-1 1-1,-1-1 113,0-25-214,-1-1 66,0 8 62,-5-72-167,-3-2 53,1 22 70,1 4 12,2 26 88,-4-46 107,5 48-41,1 16-42,3 24-54,0-2 59,0 3 70,1 6-18,1 3 7,1 10 60,15 88 331,1 0-91,-3-23-135,-1 1-42,11 78 80,-23-136-220,4 21 70,2 19 99,-8-60-211,0 1 1,0-1-1,0 1 0,0-1 0,0 0 0,0 1 0,0-1 1,0 1-1,1-1 0,-1 1 0,0-1 0,0 1 1,0-1-1,1 1 1,-1-10-26,-4-28 11,3 24-13,-6-38-187,-4-27-155,1 10 77,4 24 137,-11-101-189,6 53 171,0 1 42,3 34-12,6 46 74</inkml:trace>
  <inkml:trace contextRef="#ctx0" brushRef="#br0" timeOffset="147">5091 4317 14859,'0'3'37,"0"10"92,3 10 8,-1-7-57,10 99 408,5 1-85,0-12-121,-9-51-195,0-1-51,-6-38-36,3 15-18,0-7 169,4 17-151,-8-38-32,-1-2 0,0-12-21,-1-5 21,0 1-11,0-12-210,-1 0 0,-4-19 253,-6-26-293,-1-11 47,1-2 52,-13-87-90,22 149 253</inkml:trace>
  <inkml:trace contextRef="#ctx0" brushRef="#br0" timeOffset="148">5080 4151 14740,'-1'-8'-3,"-2"-7"-4,3 13 7</inkml:trace>
  <inkml:trace contextRef="#ctx0" brushRef="#br0" timeOffset="149">5070 4126 15063,'4'25'116</inkml:trace>
  <inkml:trace contextRef="#ctx0" brushRef="#br0" timeOffset="150">5101 4317 15720,'15'89'229,"24"140"328,-16-84-263,-10-72-98,-5-37-53,0-2 40,-7-32-163,1 6 101,-2-8-120,0-1-1,0 1 1,0 0 0,0 0-1,0 0 1,0 0 0,0 0-1,0 0 1,0 0 0,0 0-1,0 0 1,0 0 0,0 0-1,0 0 1,0 0 0,0 0-1,0 0 1,0 0 0,0 0-1,0 0 1,0 0 0,0 0-1,0 0 1,0 0 0,0 0-1,0 0 1,0 0 0,0 0-1,0 0 1,0 0 0,0 0-1,0 0 1,0 0 0,0 0-1,0 0 1,0 0 0,0 0-1,0 0 1,0 0 0,0 0-1,0 0 1,0 0 0,0 0-1,0 0 1,0 0-1,0 0 1,0 0 0,0 0-1,0 0 1,0 0 0,0 0-1,0 0 1,0 0 0,0 0-1,0 0 1,0 0 0,0 0-1,0 0 1,0 0 0,0 0-1,0 0 1,0 0 0,0 0-1,0 0 1,0 0 0,0 0-1,0 0 1,0 0 0,0 0-1,0-6 21,-3-42-59,1 30 7,2 16 27,-7-83-186,-4-46-166,-8-31-239,17 148 540,-6-57-244,1 10 92,5 39 148</inkml:trace>
  <inkml:trace contextRef="#ctx0" brushRef="#br0" timeOffset="151">5160 4276 15776,'7'47'197,"0"9"-21,18 129 384,-24-172-508,5 31 90,-1 1-39,14 88 101,-17-124-164,-2-9-40,0 0 1,0 0 0,0 0 0,0 0-1,0 0 1,0 0 0,0 0-1,0 0 1,0 0 0,0 0-1,0 0 1,0 0 0,0 0 0,0 0-1,0 0 1,0 0 0,0 0-1,0 0 1,0 0 0,0 0-1,0 0 1,0 0 0,0 0 0,0 0-1,0 0 1,0 0 0,0 0-1,0 0 1,0 0 0,0 0 0,0 0-1,0 0 1,0 0 0,0 0-1,0 0 1,0 0 0,0 0-1,0 0 0,0-6 19,-7-61-503,2 27 248,-2-26-76,-8-86-330,11 100 445,-1 0 43,-7-45-51</inkml:trace>
  <inkml:trace contextRef="#ctx0" brushRef="#br0" timeOffset="152">5156 4109 14727,'-7'-52'-94</inkml:trace>
  <inkml:trace contextRef="#ctx0" brushRef="#br0" timeOffset="153">5149 4046 14666,'0'4'0,"8"51"246,-7-51-233</inkml:trace>
  <inkml:trace contextRef="#ctx0" brushRef="#br0" timeOffset="154">5182 4276 15438,'23'137'312,"-3"-11"7,-18-113-284,24 135 367,-15-99-283,-1-2-38,3 10-46,-11-50-30,-1 1 6,1 0-1,0-1 1,1 4-11,-2-9 23,-2-5 13,0-8 4,-1 0-52,-4-22-166,1-6-55,-1 1 49,-10-79-217,7 56 188,3 20 34,-8-67-340,-7-57-148,5 0 38,8 56 177,6 90 312,1 2 9,1 10 85,0 6 47,0 3 29,1 5 36,1 4 42,2 35 212,3 18 54,5 36 117,0-1-62,-2-16-119,-1 0-47,10 74 206,-2-17-10,-15-120-383,4 32 210,-4-42-244,-1-3-36,0-4-62,-1-6 18,-2-8-31,2 9 57,-4-31-446,0-21 458,1 5-246,-2-5 60,0-1-36,-22-203-967,18 179 892,0 0 90,3 20 129,-1 0 86,4 27-9,0 2-32,-1-11-63,-1 0-46,3 28 115,1 11 58,1 2 23,0 4 37,1 23 244,2 0-68,0 1-58,0 0-46,3 18 23,4 22 5,-7-51-144,28 178 429,-16-113-238,-2-12 16,17 95 236,-17-91-204,-11-60-229,1-5-35,-3-9-23,0 0 0,0 0 0,0 1 0,0-1-1,0 0 1,1 0 0,-1 1 0,0-1 0,0 0-1,0 0 1,0 0 0,0 1 0,0-1-1,1 0 1,-1 0 0,0 0 0,0 0 1,0 0-2,0 0 0,1 0 1,-1 0-1,0 0 0,0 0 1,0 0-1,0 0 0,0 0 1,0 0-1,0 0 0,0 0 1,0 0-1,0 0 0,1 0 1,-1 0-1,0 0 0,0 0 1,0 0-1,0 0 0,0 0 1,0 0-1,0-1 0,0 1 1,0 0-1,0 0 0,0 0 1,0 0-1,0 0 0,0 0 2,0-2-12,1 1-1,-1 0 0,0 0 1,0 0-1,0 0 1,0-1-1,0 2 0,0-2 1,0 1-1,0 0 0,-1-1 13,-3-29-207,0-16-44,-14-96-612,7 70 454,0 1 55,4 25 162,-1 0 47,-6-47-70,-2-2 64,-15-99-85,29 181 218,-8-46-82,7 44 87,3 16 13,0-1 0,0 1 0,0 0 0,0 0 0,0 0 0,0 0 0,0 0 0,0 0 0,0 0 0,0 0 0,0 0 0,0 0 0,-1-1 0,1 1 0,0 0 0,0 0 0,0 0 0,0 0 1,0 0-1,0 0 0,0 0 0,0 0 0,0 0 0,0 0 0,0 0 0,0 0 0,0 0 0,0 0 0,0 0 0,0 0 0,0 0 0,0 0 0,0 0 0,-1 0 0,1-1 0,0 1 0,0 0 0,0 0 0,0 0 0,0 1 0,0-1 0,0 0 0,0 0 0,0 0 0,0 0 0,0 1 1,0 0-1,0 0 0,-1 0 0,1-1 0,0 1 0,0 0 0,0-1 1,0 2-1,1 6 12,-1 0 0,1 5-12,3 18 105,-1-15-10,7 50 257,0-6-48,2 0-37,2-1-38,-1 1-36,1 1-29,0-1-36,0 8-42,18 90 49,-21-101-35,-1 0 64,0-1 87,-1 1 111,-6-36-276,-2-16-48,-1-5-39,0 0 0,0 0 1,0 0-1,0 0 0,0 0 1,0 0-1,0 0 0,0 0 1,0 0-1,0 0 0,0 0 1,0 0-1,0 0 0,0 0 1,0 0-1,0 0 0,0 0 0,0 0 1,0 0-1,0 0 0,0 0 1,0 0-1,0 0 0,0 0 1,0 0-1,0 0 0,0 0 1,0 0-1,0 0 0,0 0 1,0 0-1,0 0 0,0 0 1,0 0-1,0 0 0,0 0 0,0 0 1,0 0-1,0 0 0,1 0 1,-1 0-1,0 0 0,0 0 1,0 0-1,0 0 0,0 0 1,0 0-1,0 0 0,0 0 1,0 0-1,0 0 0,0 0 1,0 0-1,0 0 0,0 0 1,0 0-1,0 0 0,0 0 0,0 0 1,0 0-1,0 0 0,0 0 1,0-2-101,0-3-38,-1-7-117,0 0 55,-2-6-20,1 0 65,-3-18-82,-2-21-57,0-6 72,1 18 138,-2-6-32,-2-2 117,-16-84-250,11 46 14,2 10 45,-4-19-76,3 2-75,13 89 177,-2-6 165,1 7-20,0 1 35,2 7-15,0 0 1,0 0-1,0 0 1,0 0 0,0 0-1,0 0 1,0 0 0,0-1-1,0 1 1,0 0-1,0 0 1,0 0 0,0 0-1,0 0 1,0 0 0,0 0-1,0 0 1,0 0-1,0 0 1,0 0 0,0 0-1,0 0 1,0 0 0,0 0-1,0 0 1,0 0-1,0 0 1,0 0 0,0 0-1,0 0 1,0 0 0,0 0-1,-1 0 1,1 0-1,0 0 1,0 0 0,0 0-1,0 0 1,0 0 0,0 0-1,0 0 1,0 0-1,0 0 1,0 0-1,-1 3 12,2 5 7,0 11 8,2 0 67,-1-1 37,5 32 326,-4-29-286,0 2-48,7 36 169,8 27 12,-3-18-105,-14-68-198,10 55 128,15 76 80,-19-92-106,0 0 47,1 4-45,5 25-27,-8-38-16,0-12 6,-3-9-81,1-1-42,-3-8 9,2-2 20,-2 2 18,1-4-66,-1 3 60,0-1 0,0 1 0,1 0-1,-1-1 1,0 1 0,-1 0 0,1-1 14,0-1-24,-2-27-216,0 1 36,-5-30-112,-1-1 93,0 0 58,3 22 75,-3-15-192,-7-26 282,-14-52-240,23 104 221,0 0-33,-15-59-217,12 50 182,7 29 75,-3-12-31,1 7-25,3 12 66,1-1 0,0 1 0,0-1-1,0 1 1,0 0 0,-1 0-1,1-1 1,0 1 0,-1 0 0,1-1-1,0 1 1,0 0 0,-1-1 0,1 1-1,0 0 1,-1 0 0,1 0 0,0-1 2,-1 1 0,1 0-1,0 1 1,0-1 0,0 0 0,0 0 0,0 0 0,0 0 0,0 0 0,0 0 0,-1 0 0,1 0 0,0 0-1,0 0 1,0 0 0,0 0 0,0 0 0,0 1 0,0-1 0,0 0 0,0 0 0,0 0 0,0 0-1,0 0 1,0 0 0,0 1 0,0-1 0,-1 0 0,1 1 0,0 0 0,0-1 0,0 1 0,0 0 0,0 0 1,0-1-1,0 1 0,0 0 0,0 8 2,1 0 1,-1 0 0,2 2-3,2 17 57,-2-10 16,5 26 295,3 11-368,-1-16 106,-1-2-37,2 6-27,4 23-24,-9-43-6,23 121 81,-12-47 31,-4-8 124,0 4 64,4 42 66,-15-123-345,5 75 152,-5-50-71,0-25-64,-1 13 124,0 1-100,-1-28-154,-3-4 54,1 0 26,-1-2 0,1-1 0,-3-6 0,1 1 0,4 12-4,-10-29 16,7 14-39,3 13-11,0 0 0,1 0-1,-1-1 39,1 3-20,0-1 0,0 1 0,0 0 0,0 0-1,0-2 21,1 1-4,-1 1-1,0-1 1,1 1-1,0-1 1,-1 0-1,1 1 0,1-2 5,-1 2 1,1-1 1,-1 0-1,1 0 0,-1 1 0,1-1 0,0 1 0,0 0 0,-1-1 1,3 0-2,-3 3-2,-1-1 1,1 1 0,-1-1 0,1 1-1,0 0 1,-1-1 0,1 1 0,0 0 1,0 0 11,-1 0 0,1 0 1,0 0-1,-1 0 1,1 0-1,0 0 1,0 0-12,0 1 12,-1-1 1,1 0 0,-1 0-1,1 1 1,-1-1-1,0 0 1,1 1-1,-1-1 1,0 0-1,1 0 1,-1 1-1,0 0-12,1-1 13,-1 0-1,0 1 1,0-1 0,0 1-1,1-1 1,-1 1-1,0-1 1,0 1-1,0-1 1,0 0-1,0 1 1,1 0-1,-1-1 1,0 1-1,0-1 1,0 1-13,0 0 18,0-1 0,-1 1 0,1-1 0,0 1 1,0-1-1,0 1 0,0-1 0,-1 1 0,1-1 0,0 1 0,0-1 1,-1 1-1,1-1 0,0 1 0,0-1-18,-6 8 278,1-3-81,1 1-80,0-1-39,-1 0-60,5-5-17,0 1 0,0-1 0,0 0 0,0 0 0,0 0 0,0 1 0,0-1 0,-1 0 0,1 0 0,0 0 0,0 0-1,0 0 1,0 0 0,-1 0 0,1 0 0,0 1 0,0-1 0,0 0 0,-1 0 0,1 0 0,0 0 0,0 0 0,0 0 0,0-1 0,0 1 0,-1 0 0,1 0-1,0 0-3,0 0 1,0 0-1,0 0 0,0-1 1,0 1-1,0 0 0,-1 0 1,1 0-1,0-1 1,0 1-1,0 0 0,0 0 1,0 0-1,0-1 0,0 1 1,0 0-1,0 0 0,0 0 1,0-1-1,0 1 0,0 0 1,0 0-1,0 0 0,0 0 1,0 0-1,0-1 0,0 1 1,1 0-1,-1 0 0,0 0 1,0-1-1,0 1 3,1-2-20,0 0 0,0 0 1,0 0-1,0 0 0,0 0 0,0 0 0,0 1 0,1-1 20,3-4-1,2-1 38,-2 2-70,-1 1-51,-3 3 63,4-3-78,-4 3 95,-1 1 1,0 0 0,0-1 0,1 1 0,-1-1 0,0 1 0,0-1 0,0 1 0,0-1 0,0 1 0,0-1 3,1 0-4,-1-2 1,0 1 0,0 1 0,0-2 0,0 1 0,0 0 0,0 0 0,0 0 0,-1 0 0,1 0 0,0 0 0,-1-1 3,0 0 7,0 0-1,0 0 1,0 0-1,0 0 1,0 1-1,-1-1 1,1 1 0,-1-2-7,-4-4-14,0 0 0,0 0 0,-1 1 0,-2-1 14,5 4 7,0 1 0,-1-1 0,-1 1-7,3 1 15,0 1 0,-1 0 1,1-1-1,-4 1-15,7 1-8,-1 0 1,1-1-1,-1 1 0,1 0 0,0 0 0,-1 0 1,1 1-1,0-1 0,-1 0 0,1 0 1,0 0-1,-1 0 0,1 1 0,-1-1 0,1 0 1,0 0-1,-1 1 0,1-1 0,0 0 8,0 1-3,-1-1 0,1 0-1,0 1 1,0-1 0,-1 1 0,1-1-1,0 1 1,0 0 0,0-1-1,0 1 1,0-1 0,-1 1 0,1-1-1,0 1 1,0-1 0,0 1 3,0 2 0,1 0 0,-1 1 0,0-1 0,1 0 0,0 0 0,-1 1 0,1-3-2,2 15 2,3 6 0,1 5 0,0 0 12,0 1 74,1 0 68,-4-18 63,2 5-217,-3-10 16,-3-5-16,0 0 1,0 0-1,0 0 1,0 0-1,0 0 1,0 0-1,0 1 1,0-1-1,0 0 1,0 0-1,0 0 1,0 0-1,0 0 1,0 0-1,0 0 1,0 0-1,0 0 1,0 0-1,0 0 1,0 0-1,0 0 1,0 0-1,0 0 1,0 0-1,0 0 1,0 0-1,0 0 1,1 0-1,-1 0 0,0 0 1,0 0-1,0 0 1,0 0-1,0 0 1,0 0-1,0 0 1,0 0-1,0 0 1,0 0-1,0 0 1,0 0-1,0 0 1,0 0-1,0 0 1,0 0-1,0 0 1,0 0-1,0 0 1,0-1-1,0 1 1,0 0-1,0 0 1,0 0-1,1-2-15,-1 0-20,0-1 1,1 0 0,-1 0 0,0-1 34,-1-14-64,1 14 57,-2-21-125,1 6-100,-2 0 0,0-1 232,0 3-77,-1 0 78,3 15-2,1 1 0,-1-1 0,1 0 0,-1 1 0,0-2 1,1 3 2,-1-1-1,1 1 0,0-1 0,0 1 1,-1 0-1,1-1 0,0 1 0,-1 0 0,1-1 1,-1 1-2,1 0 4,0 0-1,0 0 1,0 0 0,-1 0 0,1 0 0,0 0-1,0 0 1,-1 0 0,1 0 0,0 0 0,0 0 0,-1 0-1,1 0 1,0 0 0,0 0 0,-1 0-4,0 1 29,0 0 1,0 0-1,0 0 1,-1 0 0,1 1-30,-4 3 60,-4 4-4,-13 16 5,15-18-23,5-4-49,-1-1 0,1 1 0,-1-1 0,0 0 0,0 0 0,0 0 11,0-1-25,0 0 0,0 0 0,-3 0 25,4 0-29,-1-1 0,1 0 0,-1 0 0,1 0 0,-1-1 0,0 0 29,-6-3-135,7 3 92,0-1-1,1 1 0,-1 0 1,1-1 43,-3-2-145,0-1 1,0 0-1,-2-5 145,-10-19-443,13 23 376,-12-22-157,1-1 41,-28-61-258,30 64 395,-5-11 41,-1 0 12,7 12-33,-15-32-18,2 4-34,-4-15 78,23 56-2,0-2-19,0 0 0,1-1 1,-3-10 20,5 16 12,-2-4 97,2 3-48,1 4-66,-1 1-44,1-1-53,-1-10 161,-1 6 59,0 2 56,0 0 89,3 8-245,-1-1 1,1 0-1,-1 0 1,1 1-1,-1-1 1,1 0 0,-1 0-19,0 1 16,1 0 0,0 0 1,0-1-1,-1 1 1,1 0-1,-1 0 0,1 0 1,0-1-1,-1 1 1,1 0-1,0 0 0,-1 0 1,1 0-1,-1 0 1,1 0-1,-1 0-16,1 1 21,-1-1 0,0 0 0,1 1 1,0-1-1,-1 0 0,1 0 0,-1 1 0,1-1 1,-1 1-1,1 0 0,-1-1 0,1 1 0,0 0 1,-1-1-1,1 1 0,-1-1 0,1 1 0,0 0 1,0 0-1,0 0 0,-1 0-21,0 3 96,0 0 0,0 2 0,0-1-96,-1 16 248,1-4 213,1 7-461,1-4 235,-1-2 102,1 7-337,0-11 59,2 0-55,-1-1 19,1 1 40,0 3 239,0 10-302,-1-8 76,-2 0-49,2 0 51,-1-5 33,-1 0 57,3 8-180,-1-2-30,-1-16 53,-1 0 0,1 0 0,0 0-11,-1-1 15,1 0 0,-1 0-1,1 0 1,-1 0 0,0 0-15,0 1 64,0 0 0,1-1 1,-1 1-1,1 1-64,0 0 34,-1 0-42,2 8-5,0 2 86,2 11 139,-2-11-120,-1-1-44,2 3-34,0 9-46,3 13-9,-5-26 64,1 1 33,-1-3 5,1 0 0,1 4-61,10 39 74,-8-36-57,-3-12 12,0 0-1,0 0 1,1 1-29,0 0 5,9 18 55,6 13-103,-6-15 52,-10-18-9,5 9 41,-4-9 24,-1 1 0,2 5-65,-1 0-65,1 2 31,1 0 0,2 7 34,-6-18 2,4 8 51,5 10 149,-7-14-174,1 0-41,0 2-141,0-2 98,2 2 49,-6-8 8,1 1-1,0-1 1,0 1 0,-1-1 0,1 1 0,0-1 0,0 1 0,0-1-1,5 0-30,-4 0 23,0-1-1,0 1 1,0-1 0,0 0-1,0 0 8,0 0 4,0 0-1,-1 0 0,1-1 1,1 0-4,-1-1 20,0 1 0,0-1 0,1-1-20,4-9 107,-3 6-35,0 1-82,0-1-68,7-6-179,-7 8 206,-1 2 47,1-1 42,-1 1 50,0 0 60,11-7 82,-7 4-155,0 1-44,-2 0 61,0 2-46,10-8-40,-8 7-7,1 0 91,5-2-90,-4 3 13,-5 1 17,0 0 0,-1 0 0,1 0 0,3-4-30,5-2 29,-4 4-36,3-5 59,4-1-1,-5 5-115,-4 1 16,0 1 36,1-1 67,5-4-55,-4 1-11,-4 4 59,0 0 62,-1-1 57,-1 2-130,-1 1 0,1 0-1,0-1 1,0 1-37,3-3 29,5-1 13,-1 0 23,-3 0 34,0 2-44,-5 2-54,1 1 0,0-1 0,-1 1 0,1-1 0,0 1 0,0 0-1,0 0 34,-1-1-40,2 0-27,-2 1 32,0-1 0,-1 1 1,1 0-1,0 0 0,0 0 0,-1-1 1,1 1-1,0-1 0,0 0 1,0 1 0,-1-1 0,1 1 1,0-1-1,-1 1 0,1 0 0,0 0 0,0-1 0,-1 1 0,1 0 0,1 0 24,0-1 39,0-1 221,-2 2-267,0 1 72,-3 1-54,0 3-11,-3 3 71,-1 3 52,1-5-119,1-3-69,1 1 39,-4 2 83,4-3 38,0-1-1,-1 2 1,-2 3-119,0 2 48,4-4-41,0 0 1,0-1-1,0 0 0,-1 0 0,1 0 0,-4 3-7,-4 1 52,-6 4-18,-1 0 61,6-3 17,-1-2-53,-12 4-55,-28 6-134,51-17 128,-7 4 28,-5 4-72,1 3 24,5-4 91,2-2-30,4-3-68,0-1 0,0 2 0,-2 1 29,-1 2 10,-5 5 110,6-7-122,3-3-10,0 0 1,1 0-1,-1-1 1,0 1-1,1 0 1,0 0-1,-1 0 1,0 0-1,1 0 1,0 0-1,-1 0 1,1 0-1,0 1 1,-1-1 11,1 1-9,-1-1 0,1 1 0,0 0 1,-1-1-1,0 0 0,0 2 9,0-2-1,-1 1-51,0-1-28,2 0 21,0-1 17,0 0 90,0 0 37,0 0-10,0 0-22,0 0-138,0 0-11,0 0 32,0 0 42,1 0 54,0 0-32,-2 0-1,10 0-46,-2-1 66,-6 1-31,0 0-1,1 0 1,-1 0 0,0-1 0,0 0 0,1 1-1,-1-1 1,0 0 0,1 0 12,2-3-7,0 1 47,-4 2-24,6-5 40,-4 5-61,-1 0 0,0-1 0,0 0 0,0 1 1,1-2 4,0-1-42,0 1 1,2-3 41,6-5-17,12-9 27,-17 16-27,5-4 92,5-3-92,2-2-46,-5 3 105,9-8-89,-17 14 52,1 1 0,1 0-5,0-1 26,2-4-136,-1 2 24,-2 2 107,0 0 55,-1-1-36,1 1-40,-1 0-36,0 2 14,-4 2 24,1 0-1,0-1 1,-1 1 0,1 0-1,0-1 1,-1 0-1,1 1 1,0-1 0,-1 0-1,1 0-1,1 0 7,-1-1 0,0 0 0,0 1 0,2-1-7,3-2-54,-2 2 52,2-2 43,2-1 10,11-5-40,-14 5 10,2-4-32,-2 2 6,-3 4 152,1 1-78,-1-2-74,6-4-197,-6 6 186,1 0 66,-2-1-13,1 1-10,0 2-22,-2 0-4,0 0-1,0 0 0,0 0 0,0 0 0,1 0 0,-1 0 1,0 0-1,0 0 0,0 0 0,0 0 0,0 0 1,0 0-1,0-1 0,0 1 0,1 0 0,-1 0 1,0 0-1,0 0 0,0 0 0,0-1 0,0 1 0,0 0 1,0 0-1,1 0 0,-1-1 0,0 1 0,0 0 1,0 0-1,0-1 5,0 1 43,0 0 0,0 0 16,0 0-75,1-1-11,0-3-112,0 3 120,-1 1 35,0 0 16,0 0-53,0 0 0,0 0 59,0 0-6,0 0 1,0 0 4,0 0-68,0 0-38,0 0 80,0-1 22,1 1-32,0 0-20,-1-2 33,0 1 38,0-4-357,-1 2 95,1 2 198,-1-2-96,0 1 9,1 1-40,-1 0-49,0 0-81,1 0 62,-1 1-35,0-1-326,0-1-101,1 1-74,-4-3-2133,4 3 2103,-1 1-77,0-1-245,0-1-629,1 2 1715</inkml:trace>
  <inkml:trace contextRef="#ctx0" brushRef="#br0" timeOffset="155">5586 242 2816,'0'0'437,"0"1"-39,1-1-37,-1 0-36,1 1 224,0 0-120,1-1-107,-1 1-91,1 0-77,0-1-61,1 1-38,5 1-52,-6-2 64,0 1 77,32 5 256,3 1 53,-12-2-185,5 3-25,-15-4-177,0 2-46,63 27 142,-61-25-83,-1 1 43,-9-5-149,-3-1 55,1 1 1,1 1-29,-1 1-30,1 0-84,-4-4 15,1 2-35,-3-3-109,2 0-65,-1 1-126,1 0-287</inkml:trace>
  <inkml:trace contextRef="#ctx0" brushRef="#br0" timeOffset="156">615 1423 6144,'-1'-2'336,"0"0"67,0 0-1,0 0 1,-1 1-1,0-2-402,-2 0 717,2 3-410,-1 0-45,-1 2-224,4-2-38,0 0-1,-1 0 1,1 1-1,0-1 0,-1 1 1,1-1-1,0 0 1,-1 1-1,1-1 1,0 1-1,0-1 1,-3 8 0,1 0 48,1 0 32,0 1 0,0 3-80,0 22 266,0 38 170,3 2-53,8 74 278,-5-81-381,1 27 42,5 70 258,-4-55-228,-4-46-190,3 30 128,-1 7-25,-1-33-183,-2-11-105,1 0-108,-3-38 22,0-6-38,0-5-13,0-4-16,-1-3 90,0-6 40,1 6 45,-3-19 69,-1-11-68,-1-5 17,-3-19 15,-4-10 11,-4-48-97,8 43 31,3 22 58,3 24 7,0-1 48,-1 0-37,-6-93 31,6 81 5,1 0 88,0 10 21,1 0 73,-1 1 87,1 1 98,1 5-157,-1 1 26,1 6-171,0 3-93,0 0-84,1 8-59,0 3-7,3 15-63,3 15 53,11 60-52,3 43 151,-14-86 4,-1 0 42,1 13 28,3 23 1,-4-31-64,5 88 106,-8-73-95,-3-60-102,-1-8 31,1-2-4,-3-12-77,1-3 54,2 9 48,-7-59-13,3 14 9,0 17-34,-6-39-30,-7-65 11,1-5 79,10 93 21,1-2 44,-2-16 96,0-2 108,3 38-85,-1-1 34,0 1 37,0 1 39,3 26-337,2 6 48,0 0 0,0 0 0,0 0 0,0 0 0,0 0 0,0 0 0,0 0 0,0 0 0,0 0 0,0 0 1,0 0-1,0 0 0,0 0 0,0 0 0,0 0 0,0 0 0,0 0 0,0 0 0,0 0 0,0 0 0,0 0 1,0 0-1,-1 0 0,1 0 0,0 0 0,0 0 0,0 1 0,0-1 0,0 0 0,0 0 0,0 0 0,0 0 1,0 0-1,0 0 0,0 0 0,0 0 0,0 0 0,0 0 0,0 0 0,0 0 0,0 0 0,0 0 0,0 0 1,0 0-1,0 0 0,0 0 1,-1 12-79,1-11 68,0 22-107,2 33 49,4 55 72,6 59 46,4 39 0,-15-193-37,2 53 61,-1-23 57,-1-9 72,0-18-59,-1 0 33,0 11 75,0-26-206,0-2-18,0 0 0,0 0 0,0 0 1,0 0-1,-1 1-27,1-2 2,0-1 0,0 0 0,0 1-1,0-1 1,0 0 0,0 1 0,0-1 0,-1 0 0,1 1 0,0-1 0,0 0 0,0 1 0,-1-1-2,1 0-2,0 0-1,0 0 1,0 0 0,0 0 0,-1 0 0,1 1-1,0-1 1,0 0 0,-1 0 0,1 0 0,0 0-1,0 0 1,-1 0 0,1 0 0,0 0-1,0 0 3,-1 0-12,0 0 0,1-1-1,0 1 1,-1 0-1,0 0 1,1 0 0,-1-1-1,1 1 1,-1-1-1,1 1 1,-1-1 0,1 1-1,-1-1 1,1 1-1,0-1 1,-1 0 12,0-1-33,0 0 0,0 0 0,0 0 1,0-1-1,-1 0 33,-1-6-84,1-1 0,-1-1 84,-8-41-163,0-12 30,-11-105-11,10 72 85,4 34 106,-11-86-94,14 103 71,-1 0 54,3 14 22,-1-1 46,0 1 52,1-1 61,-2-18 515,3 30-520,1 13-178,1 6-59,-1-8 58,1 5-44,0 5-31,0 0 0,0-1-1,0 1 1,0 0 0,0 0-1,0 0 1,0 0 0,0 0 0,0 0-1,0 0 1,0 0 0,0 0 0,0 0-1,0 0 1,0 0 0,0 0-1,0 0 1,0 0 0,0 0 0,0 0-1,0 0 1,0 0 0,0 0 0,0 0-1,0 0 1,0 0 0,0 0-1,0 0 1,0 0 0,0 0 0,0 0-1,0 0 1,0 0 0,0 0 0,0 0-1,0 0 1,1 0 0,-1 0-1,0 0 1,0 0 0,0 0 0,0 0-1,0 0 1,0 0 0,0 0 0,0 0-1,0 0 1,0 0 0,0 0-1,0 0 1,0 0 0,2 3-34,0 2 20,-1 1 0,1-1-1,-1 2 15,9 39-26,3 21 20,32 200 6,-34-190 37,0-7 51,4 35 104,5 70 158,-19-160-108,0 1 0,-1 2-242,0 0 151,-1-14-137,0 8 1,0-8-74,1-4 51,0 0 0,-1 0 0,1 1 0,0-1 0,0 0 0,0 0 0,0 0 0,0 0 0,0 0 0,-1 0 0,1 1 0,0-1 0,0 0 0,0 0 0,0 0 0,-1 0 0,1 0 8,-1-1-142,0 1 112,1 0 1,0-1-1,-1 1 0,1-1 0,0 1 0,-1-1 0,1 1 1,0 0-1,-1-1 30,-2-8-255,0-1 64,0-4 25,-2-8-1,-17-120-169,11 54 168,5 31 128,-14-160 134,13 125-87,4 42-67,1 10-29,0 14 23,-1-22-17,3 22 109,-1 2 57,0 15-32,1 5-22,0-21 151,0 14-91,0 10-84,0-1-1,0 2 1,0-2-1,0 1 0,0 0 1,0 0-1,1 0 0,-1 0-4,0 1 0,0 0 0,0-1 0,0 1 0,0 0 0,1 0 0,-1 0-1,0 0 1,0 0 0,0 0 0,0 0 0,0-1 0,0 1 0,0 0-1,0 0 1,0 0 0,0 0 0,0 0 0,0 0 0,0 0 0,0 0-1,0 0 1,1 0 0,-1 0 0,0 0 0,0 0 0,0 0 0,0 0-1,0 0 1,0 0 0,0 0 0,0 0 0,0 0 0,1 0 0,-1 0-1,0 0 1,0 0 0,0 0 0,1 1-2,-1 0 0,1-1 0,-1 1 0,1 0 0,0 1 0,-1-1 0,0 0 0,1 0 0,-1 0 0,1 0 0,-1 0 0,1 1 2,2 14-32,3 11 32,5 43 48,2 25 37,30 242 123,-33-262-144,-6-37 16,0 0 34,-1 0 34,0-1 34,0 0 35,0-1 34,1 26 760,-3 18-1011,-1-34 249,-1-24-168,0 1-35,1-21-45,0 14-24,-2-3-78,2-12 78,0 0 0,0-1 1,0 1-1,-1 0 0,1 0 0,0-1 0,0 1 0,-1-1 1,1 2 22,0-2-18,-1 0 1,1 0-1,0 1 1,0-1-1,0 0 1,-1 0-1,1 1 1,0-1 0,0 0-1,0 0 1,-1 0-1,1 0 1,0 0-1,0 0 1,-1 1 17,1-1-37,-1 0 1,1-1 0,-1 1-1,1 0 1,-1 0-1,1 0 1,-1 0-1,1-1 1,-1 1-1,1 0 1,-1-1-1,1 1 1,0 0-1,-1-1 1,1 1-1,-1-1 37,-3-4-223,1 0 34,-2-7-108,1 1 114,-1-7-50,-1-3 21,0-6 40,-6-38-68,1-10 84,10 67 141,-19-141-211,4-5 52,8 49 137,2 11 58,3 21 18,3 68-35,-1-17 21,0-41 19,2 32-66,1 0-46,0 17-42,0 4-47,-2 9 138,0 0 1,0 1-1,0-1 0,1 0 0,-1 1 1,0 0-1,0-1 0,0 0 0,0 1 0,1-1 1,-1 1-1,0-1 0,1 1 0,-1-1 1,0 1-1,0-1 0,1 1 19,-1 0-4,0 0 0,0 0 0,1 0 0,-1 0 0,0 0 0,0 0 0,0 0 0,0 0 0,0 0 0,1 0 0,-1 0 1,0 0-1,0 0 0,0 0 0,0 0 0,0 0 0,0 0 0,0 0 0,0 0 0,0 0 0,0 0 0,1 1 0,-1-1 0,0 0 4,3 7-18,0 6 47,0 5 44,1 8 46,0 5 44,6 52 205,-6-37-267,1 3-52,-4-39-44,15 150 20,5 36 72,-13-87-27,-2-13 58,-5-55 2,0-3 49,-1-18-74,0 1 39,0 45 445,-1-38-359,0-1-63,0 1-106,1-28-61,-1 12-69,0-3-59,0-4-46,-1-2-63,2-2 224,0-1 0,0 0 0,0 0 0,0 0 0,0 0 0,-1 0 0,1 0 0,0 0 0,0 0 0,0 0 0,0 0 0,0 0 1,0 0-1,0 0 0,0 0 0,0 0 0,0 0 0,-1 0 0,1 0 0,0 0 0,0 0 0,0 0 0,0 0 13,0 0-30,-1-1 0,1 1 0,0 0 1,-1 0-1,1-1 0,0 1 0,0 0 0,0-1 1,0 1-1,-1-1 0,1 1 0,0-1 30,-4-10-392,1-4 81,0 3 105,0-9-57,3 19 240,-8-59-462,-2-18 64,0-19 42,1 1 105,2-2 47,0 1 50,2 1 55,0-7 11,2 34 70,2 12 45,0 0 50,0 10 38,1 0 51,0 0 58,0 1 65,2-31 129,-1 42-207,1 18-109,-1 5-55,-1 11-26,1 0-1,-1 1 0,0 0 0,1-1 0,-1 1 1,1-1-1,-1 1 3,0 1-1,0-1 0,1 1 0,-1 0 1,0 0-1,0-1 0,0 1 0,0 0 0,0-1 0,0 1 1,1 0-1,-1 0 0,0-1 0,0 1 0,0 0 1,1 0-1,-1 0 0,0 0 0,0-1 0,1 1 0,-1 0 1,0 0-1,0 0 0,0 0 0,0 0 0,1 0 1,-1 0-1,0 0 0,0 0 0,1 0 0,-1 0 0,0 0 1,0 0-1,1 0 0,-1 0 0,0 0 0,0 1 1,0-1-1,1 0 0,-1 0 1,1 2 1,0 0 0,0-1 0,0 1 0,0 1 0,0-2 0,0 1 0,0 1 0,-1-1 0,1 0 0,0 0 0,-1 0-1,5 20 96,1 12-96,7 38 158,-3-9-85,14 84 39,-9-58 30,3 30 149,-7-41-129,-5-27-72,1-1 37,10 77 248,-10-73-242,-1-4-94,-3-30-60,0 2-99,-2-11 5,1 0-46,-2-11-2,0-1 43,0 0-17,0-1 95,0-3 8,0 3-19,-2-19-112,1-1 35,-2-12-15,1 1 38,-5-50-130,0-5 18,0 11 75,0 1 63,-9-90 18,9 84 90,6 65-1,-1-8 39,-2-33 190,2 36-114,-3-40 256,4 22-204,1 25-50,0-6-143,2 4 11,0 2-69,-2 14 51,1 1 1,-1-1-1,0 0 1,0 1-1,1-1 1,-1 0-1,0 1 1,0-1-1,1 0 1,-1 1-1,0-1 1,1 0-1,-1 1 1,0-1-1,1 1 1,-1 0-1,1-1 1,-1 1 6,1 0-3,-1 0 1,0 0 0,1 0 0,-1 0 0,0 0 0,1 0 0,-1 0 0,1 0 0,-1 0 0,0 0 0,1 0 0,-1 1 0,0-1 0,1 0 0,-1 0 0,0 0 0,1 0 0,-1 1 0,0-1-1,0 0 1,1 1 0,-1-1 0,0 1 0,0-1 0,1 1 0,-1-1 2,2 3 2,-1 0 0,0 0 0,1 1-1,-1-1 1,0 1 0,1 1-2,2 12-16,3 14 16,3 26 1,4 32 63,-1 1 20,-5-43-46,26 178 31,-30-194-75,0 0 40,4 32 129,12 128 616,-20-187-772,1 7-5,0-1-40,-1-4-20,-1 0-36,1-5 85,0-1 0,0 0-1,0 1 1,0-1 0,0 0 0,0 0 0,0 1-1,0-1 1,0 0 0,0 1 0,0-1 0,0 0-1,0 0 1,0 1 0,0-1 0,0 0-1,0 0 1,0 1 0,-1-1 0,1 0 0,0 0-1,0 0 1,0 1 0,0-1 0,-1 0-1,1 0 1,0 0 0,0 0 0,-1 0 9,1 0-16,0 0 0,0 0 0,-1 0 0,1 0 0,-1 0 0,1 0 0,-1 0 0,1 0 0,0-1 0,0 1 0,-1 0 0,1 0 0,-1-1 1,1 1 15,-1-2-37,0 1 1,0 0 0,0 0 0,-1-2 36,-3-7-105,1 2-63,-1-6 168,4 12-14,-4-14-126,0-1 1,1 0-1,0-1 140,-9-52-358,9 45 244,-10-53-185,7 36 185,0-2 38,-1 1 38,2 0 42,4 31-5,-7-47 74,0-1 103,-15-123 558,22 168-758,1 3-48,1 10 55,0 1 0,0 0 0,0 0 0,0 0 0,0 0 0,0-1 0,1 1 0,-1 0 0,0 0 0,0 0 0,0-1 17,0 2-3,1 0 1,-1 0 0,0-1-1,0 1 1,0 0-1,0 0 1,0 0-1,0 0 1,0 0-1,0 0 1,0 0 0,0 0-1,0 0 1,0 0-1,1 0 1,-1 0-1,0 0 1,0 0-1,0 0 1,0 0 0,0 0-1,0 0 1,0 0-1,0 0 1,1 0-1,-1 0 1,0 0 2,0 0-3,0 0 0,0 0 1,0 0-1,0 0 0,1 0 1,-1 0-1,0 0 0,0 0 1,0 1-1,0-1 0,0 0 0,1 0 1,-1 1-1,0-1 0,0 0 1,0 0-1,0 1 3,1 2-10,0 1 1,0 0-1,0 0 0,-1 0 1,1 1 9,4 41 48,1 18 48,-1 17 37,-1 0-3,5 107 86,-5-120-93,-2-11 26,0-1 58,1 0 71,-1 1 86,1 3-37,-1-19-146,-1-7-81,1 0-67,0-4-82,-1-15-60,-1-7-38,1-3-197,0-4 19,-1-3 57,0-2 96,0-11-53,0 1 74,-1-3 35,-1-9 6,0 1-14,-1-37-169,-2-16 0,1 6 85,1-1 41,0 0 52,0 0 63,1-1 75,0 1 86,1 0 98,1 0 108,0 3 21,0 61-288,0-23 107,1 3-74,-1-1-98,2 15-36,-1 0-33,2-5-58,-3 20 140,0-1 0,0 0 0,0 1 0,0-1 1,0 1-1,0-1 0,1 1 0,-1-1 0,0 0 1,0 1-1,1-1 0,-1 1 0,0-1 1,1 1 3,-1 0 0,0 0 1,0 0 0,0 0 0,0 0-1,0 0 1,0 0 0,0 0 0,0 0-1,0 0 1,0 0 0,0 0 0,0 0-1,1 0 1,-1 0 0,0 0 0,0 0-1,0 0 1,0 0 0,0 0 0,0 0-1,0 0 1,0 0 0,0 0 0,0 0-1,0 0 1,0 0 0,0 1 0,0-1-1,0 0 1,0 0 0,0 0-1,2 7 62,0 9 88,0 0 1,0 5-151,-1-4 61,5 58 115,1 41 38,3 48 70,-1-58-46,-5-68-135,8 78 229,-5-40-164,-6-60-143,3 18 98,-2-22-122,0 0-61,0 0-88,-2-12 67,0-1 36,0-6-16,-4-15-77,-3-16-60,2-4 58,1-1 46,-8-88-66,8 88 91,-3-47 29,5 60 59,0 0 32,0 5 26,1 0 37,-1 0 44,1 0 49,0 2 156,0-19-363,1 39 2,1 0 1,-1 0 0,0 1-1,1-4-2,-1 6-1,0 0-1,0-1 0,0 1 0,0 0 0,0 0 0,0 0 0,1-1 0,-1 1 0,0 0 0,0 0 0,0-1 0,0 1 0,0 0 0,0 0 0,1-1 2,-1 1-1,0 0 0,0 0-1,0 0 1,0 0 0,0 0-1,0 0 1,0 0 0,0 0 0,1 0-1,-1 0 1,0 0 0,0 0-1,0 0 1,0 0 0,0 0 0,0 0-1,0 0 1,0 0 0,0 0-1,0 0 1,0 0 0,0 1 0,0-1-1,1 0 1,-1 0 0,0 0 1,0 1-6,1 0 1,0 0-1,-1 0 1,1 0-1,-1 0 1,1 0-1,0 1 6,3 10 15,-1 0 0,1 2-15,6 26 82,-9-35-71,13 63 101,3 19-32,-3-5-15,20 152-88,-21-134 77,-3-14 31,2-12-9,-6-35 6,-3-20-4,0 1 36,0 6 108,-1 0 97,-1-16-255,0 5-41,-1-7-61,0-2-38,-1-2-51,1-4 124,0 0 0,0 0-1,0 0 1,0 0-1,0 0 1,0 0-1,0 0 1,0 0 0,0 0-1,0 0 1,0 0-1,0 0 1,-1 0 0,1 0-1,0 0 1,0 0-1,0 0 1,0 0-1,0 0 1,0 0 0,0 0-1,0 0 1,0 0-1,0 0 1,0 0-1,0 0 1,0 0 0,0 0-1,0 0 1,0 0-1,0 0 1,0 0-1,0 0 1,0 0 0,0 0-1,0 0 1,0 0-1,0 0 1,0 0-1,0 0 1,0 0 0,0 0-1,0 0 1,0 0 3,-3-5-156,0-2 41,0-3 16,-1-5-1,2 4 5,-2-5 95,-3-29-87,5 29 56,-28-232-494,25 194 452,0 0 42,-9-135-37,9 94 88,2 0 49,2 36 22,1 4 37,2-40 192,1 21-11,-1 36-125,-1 17-107,2-1-75,0 3-89,-3 17 56,0-1-1,1 1 1,0 0-1,0 0 1,-1-1 0,1 1-1,0 0 1,0 0-1,1-2 32,-2 4-6,0 0-1,0 0 1,0 0-1,1-1 1,-1 1-1,0 0 0,1-1 1,-1 1-1,0 0 1,1 0-1,-1 0 0,0 0 1,0 0-1,1-1 1,-1 1-1,0 0 7,1 0-5,-1 0 0,0 0 0,1 1 0,-1-1 0,0 0 0,1 0 0,-1 0 0,1 0 0,-1 1 0,0-1 0,0 0 0,1 0 0,-1 1 5,2 0-4,-1 1 0,0 0 1,0-1-1,0 1 0,0 0 0,0 1 1,0-2-1,0 2 0,-1-1 0,1 1 4,3 10 30,-1 0-1,2 10-29,7 51 107,6 75 20,-9-45-27,-2 42-100,-6-40 71,-2-76-46,1-2 35,-1 0 33,1 0 35,-1-1 34,1 1 35,-1-1 35,0 1 34,0-1-70,-1-2-54,0 5-27,-3 15-13,4-33-96,-1-1-37,-1 0-63,-1-3-86,4-7 164,0-1-1,0 1 1,0-1-1,0 0 1,0 1-1,-1-1 1,1 0-1,0 1 1,0-1-1,-1 0 1,1 0-1,0 1 1,0-1-1,-1 0 1,1 0 0,0 0-1,0 0 1,-1 0-1,1 0 1,0 1-1,-1-1 1,1 0-1,0 0 1,0 0-1,-1 0 1,1 0 16,-1-1-35,1 1 0,-1 0 1,1 0-1,-1-1 0,1 1 0,-1-1 1,1 0-1,-1 1 0,1-1 0,0 0 1,-1 1-1,1-1 0,-1 0 35,-3-8-254,1 0 57,-2-7-15,1-1 70,-1-12-3,0-1 39,-2-30-16,2 11 85,0-23 25,-1-27 43,2-51-83,2 66-17,2 61 9,-1 0 36,1-23 71,-1-7 134,1-25 224,1 108-298,0 18-11,1 23 26,-1-23-50,2 99 149,-2-47-30,-1-38-38,0 0 36,-1 0 42,0-1 51,0-27-117,0 27 195,-2 0 80,2-38-264,0-8-137,-1-8-63,1 2-48,-1 0-55,0-1-62,1-8 173,1 0 1,0 0-1,0 0 1,0 0-1,0 1 0,0-1 1,0 0-1,0 0 1,0 1-1,0-1 0,0 0 1,0 0-1,0 0 1,0 1-1,0-1 0,0 0 1,-1 0-1,1 0 1,0 0-1,0 0 0,0 1 1,0-1-1,0 0 1,-1 0-1,1 0 0,0 0 1,0 0-1,0 0 1,0 0-1,-1 0 0,1 0 1,0 0 15,0 0-37,0 0 0,-1-1 1,1 1-1,0-1 0,-1 1 1,1-1-1,0 1 0,-1-1 0,1 1 1,0 0-1,0-1 0,0 0 0,0 1 1,0-1 36,-3-9-262,0 0 41,-1-10-116,2 2 141,-1-10-24,2 21 165,-10-111-457,10 87 440,-1 2 62,1-1 83,1 1 101,0 20-128,0 1-1,1 0-45,0 2 22,-1 6-22,0 0 0,0 0 1,0 0-1,0 0 0,0 0 1,0 0-1,0 0 0,0 0 1,0 0-1,0-1 0,0 1 1,0 0-1,0 0 0,0 0 1,0 0-1,0 0 0,0 0 0,0 0 1,1 0-1,-1 0 0,0 0 1,0 0-1,0 0 0,0 0 1,0 0-1,0 0 0,0 0 1,0 0-1,0 0 0,0 0 1,0 0-1,1 1 2,-1-1 0,0 0 1,1 1-1,-1-1 0,0 0 0,1 1 1,-1-1-1,0 1 0,0 0 0,1-1 1,-1 1-1,0 0-2,3 9 94,0 0 1,0 0 0,-1 1-1,1 7-94,5 27 192,4 63 160,-11-93-293,7 66 297,-1 41 301,-1 14 238,-5-108-754,0 0-51,-1-10-161,0-6-9,0-2-40,0-1-74,0-1-50,0 0-87,0-2-209,0-6 535,0 0 1,0 0-1,0 0 1,0 0-1,0 0 1,0 0-1,0 0 1,0 0 0,0 0-1,0 0 1,0 0-1,0 0 1,0 0-1,0 0 1,0 0-1,0 0 1,0 0 0,0 0-1,0 0 1,0 0-1,0 0 1,0 0-1,0 0 1,0 0-1,0 0 1,0 0 0,0 0-1,0 0 1,0 0-1,0 0 1,0 0-1,0 0 1,0 0-1,-1 0 1,1 0 0,0 0-1,0 0 1,0 0-1,0 0 1,0 0-1,0 0 1,0 0-1,0 0 1,0 0-1,0 0 1,0 0 0,0 0-1,0 0 1,0 0-1,0 0 1,0 0-1,0 0 1,0 0-1,0 0 1,0 0 0,0 0-1,0 0 1,0 0-1,0 0 1,0 0-1,0 0 1,0 0-1,0 0 1,0 0 0,0 0-1,0 0 1,0 0-1,0 0 1,0 0-1,0 0 5,0-4-348,-2-4 61,1-2 47,-1-11-130,1 15 285,-3-32-247,-1 0 37,-1-1 53,0 0 64,2 10 96,-1-1 51,1 1 57,0 0 63,1 5 167,3 20-118,1 2-38,-1 2-96,0 0-1,0 0 0,0 0 0,0 0 1,0 0-1,0 0 0,0 0 1,0 0-1,0 0 0,0 0 0,0 0 1,0 0-1,0 0 0,0 0 1,0 0-1,0 0 0,0 0 0,0 0 1,1 0-1,-1 0 0,0 0 1,0 0-1,0 0 0,0 0 0,0 0 1,0 0-1,0 0 0,0 1 1,0-1-1,0 0 0,0 0 1,0 0-1,0 0 0,0 0 0,0 0 1,0 0-1,0 0 0,0 0-3,1 1 36,-1 1 1,1 0-1,0 0 0,-1-1 0,1 2-36,2 12 132,-1 1-45,2 18-13,0 35-47,-2 9-4,-3-26 45,-1-9 51,-1 2 76,-1-1 13,-1 3 73,-2 9 131,-2 26 298,-2 2-70,8-66-535,1-1-36,-1 3-49,0-1-75,-1 1-92,1-1-106,1-11 80,1 1-69,-1 0-68,-1-1-96,2-4 159,-1-1-34,1-1-33,-1-1 53,1-2 44,0 0 35,-1-2-59,0-4-80,-4-10-69,2-1 72,0 0 63,0-1 51,-1-12-42,-3-15-28,4 15 89,-7-45-139,3 1 116,2-2 122,3-1 123,3 76-33,-1-12 35,1 1 42,2 0 62,-2 11-98,1 1 0,-1-1-1,1 1 1,-1-1 0,2-1-45,-2 2 25,0 1 0,1-1 0,-1 0 0,0 1 0,1-1 0,-1 1 0,1-1 0,-1 0 1,1 1-1,-1-1 0,0 1 0,1 0-25,-1 0 11,1 0 0,-1 0 0,0 0-1,0 0 1,0 0 0,0 0 0,1 0 0,-1 0 0,0 0 0,0 0 0,0 0 0,1 0-1,-1 0 1,0 0 0,0 0 0,0 0 0,1 0 0,-1 0 0,0 0 0,0 1 0,0-1-1,0 0 1,0 0 0,1 0 0,-1 1 0,0-1 0,0 0 0,0 0 0,0 1 0,0-1-1,0 0 1,0 0 0,1 1 0,-1-1 0,0 0 0,0 1-11,2 8 162,-1 3-56,0 14 47,-1-5 102,-2 7-255,-2 23 371,-3-1 86,0-1 56,5-38-392,0 7 75,-1-2-45,1 0-69,-2 1-89,1-1-111,0-8-86,0-2-77,3-6 258,0 0 0,0 1-1,0-1 1,0 0 0,0 0 0,0 1 0,-1-1-1,1 0 1,0 0 0,0 0 0,0 1 0,0-1-1,-1 0 1,1 0 0,0 0 0,0 0-1,0 1 1,0-1 0,0 0 0,-1 0 0,1 0-1,0 0 1,0 0 0,0 0 0,-1 0 0,1 0-1,0 0 1,0 0 0,-1 0 0,1 0-1,0 0 1,0 0 0,0 0 23,-1-1-66,1 1 1,0-1-1,-1 1 1,1-1-1,-1 0 0,1 1 1,0-1-1,0 1 0,-1-1 1,1 0-1,0 0 66,-3-7-430,1 0 86,0 0 72,0-1 61,0-5-31,0-7-2,0 7 89,-1-16 77,-3-55-237,5 48 213,0-2 68,1 1 109,0 19 15,0 0 42,0 0 46,0-1 51,0-1 97,0 13-130,0 5 78,0 3-268,0 0 0,0 0 0,0 0 0,0 0-1,0 0 1,0 0 0,0 0 0,0 0 0,0 0-1,0 0 1,0 0 0,0 0 0,0 0 0,0 0 0,0 0-1,0 0 1,0 0 0,0 0 0,0 0 0,0 0-1,0 0 1,0 0 0,0 0 0,0 0 0,0 0-1,0 0 1,0 0 0,0 0 0,0 0 0,0 0-1,0 0 1,0 0 0,0 0 0,0 0 0,0 0 0,0 0-1,0 0 1,0 0 0,0 0 0,0 0 0,0 0-1,0 0 1,0 0 0,0 0 0,0 0 0,0 0-1,0 0 1,0 0 0,0 0 0,0 0 0,0 0 0,0 0-1,0 0 1,0 0 0,0 0-6,1 2 332,0 6 100,-1-2-216,1-1-106,-1 0-81,1 26 276,0-1-81,-1 7-30,-2 18 25,-2 0 36,1-19-1,0-6 44,0 0 102,-1 9-25,3-26-307,-1 0-72,1-2-74,0-1-86,0 1-100,0-1-117,1-9 261,0 0 0,-1 0-1,1 0 1,0 0 0,0-1-1,-1 1 1,1 1 120,-1-2-455,1-2-7,-1-2 58,1-1 74,0-1 61,0 1 52,0-7-67,0-2 37,1-2 46,-1 0 40,1 0 36,-1-3 14,2-1 36,1-37-24,-2 36 120,0 0-52,3-28-97,-3 31 109,2-4 50,0 0 86,0 0 114,-1 12-63,1 0 39,-3 9-174,2-7 216,0 3-55,0-1 114,-1 6-267,-1 0 0,0-1 0,1 1 0,-1 0 0,0-1 0,0 1 0,1 0 1,-1-1-1,0 1 0,1 0-41,-1 0 18,0 0-1,1 0 1,-1 0-1,0 0 1,0 0 0,0 0-1,0 0 1,0 0 0,1 0-1,-1 0 1,0 0 0,0 0-1,0 0 1,1 0 0,-1 0-1,0 0 1,0 0 0,0 1-1,1-1 1,-1 0 0,0 0-1,0 0 1,0 1 0,0-1-1,0 0 1,0 0 0,0 0-1,1 1 1,-1-1-18,3 7 293,-1 4-89,0-1-68,0 1-49,0 8-1,-2 1-35,0-6-29,0 2 1,-3 13-23,-1 6 45,0-11 32,0-5 32,1-1 54,-1-1-32,1-3 118,-1 1 0,-1 2-249,-3 2 181,0 0-73,3-10-98,1 0-38,-1-1-42,-1 0-48,1-1-54,-1 0-59,2-3 80,1-1-36,-3-1-146,1-1-41,5-1 296,-2 0 0,1-1 1,1 1-1,-1 0 0,0 0 1,0-1-1,0 1 0,0-1 1,1 1-1,-2-1 78,1-1-115,0 1 0,-1 0 0,2 0 0,-3-2 115,-2-5-365,1-2 62,1 0 51,0-1 46,-1-6-48,0-10-11,4 24 240,-4-31-56,1-2-276,1-9 357,1 16-53,0 0 105,1 14 26,0 1 41,0-1 48,1 1 51,-1 3-21,0 0 33,0 1 34,0-1 38,0 11-77,0 1-36,0 1 93,-1 0-79,1-1-120,0 0-37,-1 4 43,1-4-24,0 1 38,-2 20 481,1 1-105,1 5-9,0 14 108,0-14-214,0 19 59,2-15-175,-1-5-73,1 0-39,-1-5-57,1 0-36,0 1-42,1-2-45,-2-4-21,1-6-19,-1-1-40,1-1-67,0-2-23,-1-2-36,-1-5 234,0 0-1,0 0 1,0 0-1,0 0 0,0 1 1,0-1-1,0 0 0,1 0 1,-1 0-1,0 0 1,0 0-1,0 0 0,0 1 1,0-1-1,0 0 0,0 0 1,0 0-1,0 0 0,1 0 1,-1 0-1,0 0 1,0 0-1,0 0 0,0 0 1,0 0-1,0 0 0,0 1 1,1-1-1,-1 0 1,0 0-1,0 0 0,0-1 1,0 1-1,0 0 0,0 0 1,0 0-1,0 0 1,0 0-1,1 0 0,-1 0 1,0 0 16,2-3-290,-1-1 45,0-3 24,1-1 37,-1-9-92,1-19-101,-2 28 294,1-97-592,-2 35 280,0 17 175,0 0 100,1 27 107,1-1 35,-1 1 41,1 0 43,-1 26-104,1-16 166,0 0 93,2 2 86,-2 11-240,-1 1 0,1 0 0,0 0-1,0-2-106,2-1 270,1 2-50,-1 4-44,1 2-38,-3-2-101,0 0 0,0 1 1,0-1-1,0 1 0,0 0-37,5 10 104,-2 0-25,-1 0 0,0 0-1,2 5-78,5 40 240,-6-36-146,2 15 91,8 65 444,-8-57-389,-2-14-111,0 0-44,-1 1-58,2-1-68,-4-22 9,1 3-44,-1-1-58,1 0-83,0 0-108,-2-8 179,1 0-1,-1 0 1,1-1 0,-1 1 0,1 1 146,0-1-270,0-2 44,0-1-121,1-7-149,-1-10 28,0 4-87,-1-5 555,-1-16-451,-1 0 54,0-1 49,0 0 47,0-5 16,-1 0 51,1-2 101,1 15 73,-1-2 37,1 1 50,0-1 64,0 1 77,1 0 91,0 0 104,0 0 118,1 24-355,-1-13 280,2 10-175,0 2 41,-2 6-266,0-1 1,0 1 0,0 0 0,1 0 0,-1 0 0,0 0 0,0 0 0,0 0 0,0 0-1,0 0 1,0 0 0,1-1 0,-1 1 0,0 0 0,0 0 0,0 0 0,0 0 0,0 0-1,0 0 1,1 0 0,-1 0 0,0 0 0,0 0 0,0 0 0,0 0 0,0 0 0,0 1-1,0-1 1,0 0 0,0 0 0,1 0 0,-1 0 0,0 0 0,0 0 0,0 0 0,0 0-1,0 1 1,0-1 0,0 0 0,0 0 0,1 0 0,-1 0 0,0 0 0,0 1 0,0-1-1,0 0 1,0 0 0,0 0-7,1 4 97,1 0 0,-1 0 0,0 3-97,0-7 8,2 14 137,5 17 106,-2-6 153,4 25-404,-7-31 39,0 1 40,2 18 178,0 1 84,5 50 556,-7-61-659,-1-1-43,1 2-60,-1-1-79,0 0-97,0 0-113,-1-19-15,-1-1-61,1-1-82,0 0-102,-1-7 107,1 0 68,-1-1 59,0 1 50,0-1-9,1-3 31,-1 3 52,0 1-38,1-13-251,0 0 94,-1-1 35,0-10-35,0 3-25,0 1 43,-1-1 47,1-18-78,-1-43-61,1 6 123,0 50 162,1 0 41,-1 5 41,1 0 49,-1-1 58,1 1 66,0 10-40,-1-1 49,2-1 98,0-5 227,-2 18-547,1-5 156,1-2 36,-2 7-187,0 0-1,0 0 0,0-1 0,0 1 0,0 0 0,0 0 0,0 0 0,0-1 1,0 1-1,1 0 0,-1 0 0,0 0 0,0 0 0,0 0 0,0 0 0,0 0 1,0 0-1,0 0 0,0-1 0,0 1 0,1 0 0,-1 0 0,0 0 1,0 0-1,0 0 0,0 0 0,0 0 0,0 0 0,1 0 0,-1 0 0,0 0 1,0 0-1,0 0 0,0 0 0,1 0 0,-1 0 0,0 0 0,0 0 0,0 0 1,0 0-1,0 0 0,0 1 0,0-1 0,0 0 0,0 0 0,1 0 0,-1 0 1,0 0-1,0 0 0,0 0-6,1 2 25,0 0 0,0 0 1,0-1-1,-1 1 0,1 1 1,-1-1-1,1-1 0,0 2-25,3 21 144,9 61 70,-5-25-67,-2-19 8,-2-7 41,-1 2 84,3 40 340,-3-36-354,0 0-85,-1-27-165,0 15-1,0-9-72,-2-4-63,1 0-91,-1-7 38,0-2 8,0-3 8,0 0-20,0 0-53,0-5-97,-1 0 109,1 0 69,-2-1 65,1-1 37,0 0-50,-2-6-131,1-1 0,-1-9 228,-2-23-377,3 27 255,-7-91-286,7 61 260,-1-3 80,2 29 99,0 2 52,1-3 69,0-11 141,0 30-265,0-15 452,1 12-220,-1 5-253,0 0 0,0 0 1,0 0-1,0 0 0,0 0 1,0 0-1,0 0 0,0-1 0,0 1 1,0 0-1,0 0 0,0 0 1,0 0-1,0 0 0,0 0 1,0 0-1,0 0 0,0 0 0,0 0 1,0 0-1,0 0 0,0 0 1,0 0-1,0 0 0,0 0 0,0 0 1,1 0-1,-1 0 0,0 0 1,0 0-1,0 0 0,0 0-7,0 0 33,1 1 0,-1-1-1,0 1 1,1-1 0,-1 0-1,0 1 1,0 0 0,1-1-1,-1 1 1,0-1-1,0 0 1,1 1-33,10 28 336,-1 1-92,-1 1-71,-1 1-51,13 59 113,-13-52-102,0 4 91,6 24 47,-10-44-215,1 0-50,0 1-83,-1 1-115,-3-21-13,0-2-149,-1-2 345,0 0-1,0 0 1,0 0 0,0 0-1,0 0 1,0 0 0,0 0 0,0 0-1,0 0 1,0 1 0,0-1-1,0 0 1,0 0 0,0 0-1,0 0 1,0 0 0,1 0-1,-1 0 1,0 0 0,0 0-1,0 0 1,0 0 0,0 0-1,0 0 1,0 0 0,0 0-1,0 0 1,0-1 0,0 1-1,0 0 1,0 0 0,0 0-1,0 0 1,0 0 0,0 0-1,0 0 1,0 0 0,0 0-1,0 0 1,0 0 0,0 0-1,0 0 1,0 0 0,0 0-1,0 0 1,0 0 0,0 0-1,0 0 1,0 0 0,0 0-1,0 0 1,0 0 0,0 0-1,0 0 1,0 0 0,0 0-1,0 0 1,0-1 0,0 1-1,0 0 1,0 0 0,0 0-1,0 0 1,0 0 0,0 0 9,0-2-261,1-1 63,-1-1 85,-1 1 111,0-15-387,0-1 71,-1 1 81,-1-17-111,0 0 65,1 9 114,-1-1 40,1 0 40,-1 1 42,1-1 44,0 0 44,0 0 47,0 0 46,1 12 100,1 3 92,0 10-211,0 0-1,0 0 1,0 1 0,0-1 0,1-1-115,-1 3 10,0 0 1,0 0 0,0 0-1,0 0 1,0-1 0,0 1-1,0 0 1,0 0 0,0 0-1,0 0 1,0 0 0,0 0-1,0 0 1,0 0 0,0 0-1,0 0 1,0 0 0,0 0 0,0 0-1,0 0 1,0 0 0,0 0-1,0 0 1,0 0 0,0 0-1,0 0 1,0 0 0,0 0-1,1 0 1,-1 0 0,0 0-1,0 0 1,0 0-11,1 0 217,0 3 37,3 5-3,-1 1-59,-1 0-52,0 1-41,2 5-3,-1 9-22,-2-18-57,7 51 80,-6-29 3,1 0 39,-1 1 44,0 0 46,0-1 50,-1 1 54,-1-16-242,1 15 219,-1-19-243,0 0-38,0 1-57,1 0-82,-1-1-100,0 1-120,0-6 51,-1-1-199,1-3 466,0 0 0,0 0 1,0 0-1,0 0 0,0 0 1,0 0-1,0 0 1,0 0-1,0 0 0,0 0 1,0 0-1,0 0 0,0 0 1,0 0-1,0 0 0,0 0 1,0 0-1,0 0 0,0 0 1,0 0-1,0 0 0,0 0 1,0 0-1,0 0 0,0 0 1,0 0-1,0 0 0,0 0 1,0 0-1,0 0 0,0 0 1,0 0-1,0 0 0,0 0 1,0 0-1,0 0 1,0 0-1,0 0 0,0 0 1,0 0-1,-1 0 0,1 0 1,0 0-1,0 0 0,0 0 1,0 0-1,0 0 0,0 0 1,0 0-1,0 0 0,0 0 1,0 0-1,0 0 0,0 0 1,0 0-1,0 0 0,0 0 1,0 0-1,0 0 0,0 0 1,0 0-1,0 0 0,0 0 1,0 0-1,0 0 0,0 0 1,0 0-1,0 0 1,0 0-1,0 0 12,-1-3-348,0-3 56,-1-10-41,-1 1 76,0-6-15,-5-36-263,3 15 366,3 12 118,1 10 68,0 1 53,0 0 63,2 0 75,-1 15-138,1-13 268,0 9-112,1 2 67,-2 6-273,1-1-1,-1 1 0,0 0 1,0 0-1,0-1 0,0 1 1,1 0-1,-1 0 1,0 0-1,0 0 0,0-1 1,1 1-1,-1 0 0,0 0 1,0 0-20,3 1 216,-2-1-182,-1 1-1,1-1 1,-1 1 0,1-1-1,-1 1 1,1 0-1,-1-1 1,1 1 0,-1 0-1,0 0-33,6 12 313,0 2-67,-1-1-85,7 22 158,-1 1-108,7 40 51,-16-70-238,0 2 11,-1-4-44,0 1-58,0-1-84,0-3 6,0 0-43,0-2-63,0-3-88,0-4-34,-1 0 84,0-1 28,-1-6-17,0-2 29,-1-33-186,3 15 257,0 6 150,0 14 66,0 0 42,-1 13-53,2-10 179,-1 6-41,-1 5-154,0-1 0,0 1 0,0 0 0,0 0 0,0 0 0,0 0 0,0 0 0,0-1 0,0 1 0,0 0 0,1 0 0,-1 0 0,0 0 0,0 0 0,0 0 0,0 0 0,0 0 0,0 0 0,0 0 0,0 0 0,1-1 0,-1 1 0,0 0-11,0 1 17,0-1-1,0 0 1,0 0 0,1 0-1,-1 1 1,0-1 0,0 0 0,0 0-1,0 1 1,0-1 0,0 0 0,0 0-1,0 0 1,0 1 0,0-1-1,1 0 1,-1 1 0,0-1 0,0 0-1,0 0 1,0 1 0,0-1-17,1 15 309,-1 10 18,0-23-302,0 30 196,-1-18-83,0-1-1,-2 10-137,-6 23 376,-1 0 0,-10 29-376,8-35 180,0 0 65,-8 20 218,-2 0 78,-7 20 36,16-44-350,0 1-50,-1-1-71,0-1-94,3-9-123,-1-2-84,5-14 51,0 1-42,-1-1-45,0-1-54,1-2-421,-4 3 706,7-7-204,0 0-1,-1 0 205,-4 2-215,1-4 40,-1-1 47,8-1 113,-1 1 1,1-1-1,-1 1 0,1-1 0,0 0 15,0 0-19,0 1 0,1-1 0,-1 0-1,0 1 1,1-1 0,-1 1-1,0-1 1,1 0 0,0 0-1,-1 0 1,1 0 0,-1 0-1,1 0 1,-1 0 0,1 0 19,-1-2-61,0 0 1,0 0 0,1 0-1,-1-2 61,1 4-7,-1-14-205,1-1 47,0 0 42,2 0 36,-1 5 0,3-8 87,3-10-9,3-3-11,2-1-35,-5 17-43,1 0-1,6-11 99,-13 26-8,3-5 25,0 1 97,-4 5-104,0 0-1,0 0 0,0 0 0,0 0 0,1 0 1,-1 0-1,0-1 0,0 1 0,0 0 0,0 0 1,1 0-1,-1 0 0,0 0 0,0 0 1,0 0-1,0 0 0,0 0 0,0 0 0,1 0 1,-1 0-1,0 1 0,0-1 0,0 0-9,0 0 18,1 0 1,-1 0-1,0 0 0,0 1 0,0-1 1,0 0-1,0 1 0,1-1 0,-1 0 1,0 1-1,0-1 0,0 1 0,0-1 1,0 0-1,0 1 0,0-1 0,0 1-18,1 6 210,-1 0-37,-1 7 86,-1-3-118,-2 7 7,4-18-145,-7 25 121,1 0 52,-3 8 114,1 1 60,0 0 48,2-1 34,-3 22 154,6-31-383,2-3-98,0-1-81,2 1-105,-1-12-5,1 1-35,1 3-73,-1-11 138,-1-1 0,1 1 0,-1 0 0,1 0 0,0 0 56,-1-1-39,1 0 0,-1 0-1,0 0 1,1 0 0,0-1-1,-1 1 1,1 0 0,-1-1-1,1 1 40,0 0-41,-1-1-1,1 1 1,0-1-1,0 1 1,-1-1-1,1 0 1,0 0-1,-1 0 1,1 0-1,0 0 42,6 0-343,-1-3 41,-4 2 215,-1-1 1,1 1 0,0 0 0,-1-1 0,1 0-1,-1 0 87,2-3-182,0 1 0,0-1-1,-1 0 1,1 0-1,0-2 183,3-7-404,2-9-281,-6 16 334,0 0 1,0-4 350,0-6-433,-1 3-180,0-5 613,-1-5-315,-1 10 186,-2-1 69,-1 2 82,3 11 18,0-1-1,0 1 1,-2-2-40,-5-8 205,-1 2 95,-1 2 75,-1 2 58,8 4-304,0 1-1,1 1 1,-1-1 0,0 0-1,0 1 1,0 0-1,0 0 1,0 0 0,0 0-1,0 1 1,1 0-1,-1-1 1,0 2 0,0-1-1,0 1-128,-11 7 344,10-5-168,-1 0 0,0 1 1,1 0-1,0 0 0,-3 3-176,4-3 113,1-1 1,-1 1-1,1-1 1,0 1-1,-2 3-112,3-4 74,0 1 0,-1-1 0,1 1-75,0-1 56,0 1 0,1-1 1,-1 2-57,1 0 45,-1 1 0,1-1 1,1 0-1,-1 6-45,3 6 41,1 0-44,1-1-51,2-1-58,2-2-67,-6-11 52,-1 0 1,3 3 126,8 4-196,0-1-53,1-2-51,1-4-49,0-1-47,0-3-45,-1-2-45,1-3-41,-10 2 332,1 1 37,-3 0 43,0 0 0,0 0 0,0-1 115,-1 2-47,-1 1 0,0-1 0,0 1 1,-1-1-1,1 0 0,1-1 47,-2 2-28,1-1 0,-1 0 0,1 1 0,-1 0 0,1-1 0,-1 0 0,0 0 28,0 0-22,0 0 0,0 0 0,0 0 1,0 0-1,0 0 0,0 0 22,0-1-20,0 1-1,-1-1 1,1 1-1,-1-2 21,-1 0-19,1-1-1,-1 1 1,0 0-1,0-1 0,0 1 1,0 0-1,0 0 0,-1 1 1,1-1-1,-2 0 20,-2-2-16,1 0-1,-2 0 17,-6-4 49,5 5 26,0 1 43,-1 0 50,1 2 58,1 2 40,5 0-97,0 0 0,-1 0 0,-1 1-169,3-1 66,0 1 0,0-1-1,0 1 1,0-1 0,0 1 0,0 0 0,0 0 0,0 0-66,0-1 37,0 1 1,1-1-1,-1 1 1,1 0-1,-1 0 1,1 0-1,-1 0 1,1-1-38,-3 9 166,2 1-61,1-4-51,0-1-1,1 4-53,-1-3 30,0-1-1,2 5-29,-1-4 6,1 0 0,0 3-6,0-3-19,0 0-1,1 1 20,6 11-97,2-1-65,-8-13 46,1 1-1,0 0 117,0-2-155,0 1 1,1 0 154,-1-2-197,-1 0 1,4 2 196,-5-3-149,0-1 0,1 1 1,0 0 148,1-1-168,-1 0 1,0 0-1,0 0 1,0-1-1,0 0 168,5-1-326,0-2 56,-2-2 91,-5 5 134,0 1-1,0-2 0,0 1 1,0 0-1,0-1 46,3-8-184,-1 0 37,-3-2 34,0 8 83,0 1 0,0-2 1,0 2-1,0-1 0,-1 0 30,0 0-20,0 0 0,1 0 0,-2 0 0,1-1 20,-1 1-7,0 0 0,1 0-1,-1 1 1,0 0 0,0-1 0,-2-1 7,-5-6 30,-1 1 43,-1 2 47,-1 2 55,1 1 60,0 2 66,7 3-29,0-1 0,-2 1-272,2 0 236,1 1 0,-4 1-236,3-1 204,1 0 0,-3 2-204,2-1 174,1 0 1,-2 3-175,1-3 117,2 1 1,-1 0-1,-1 2-117,1-1 97,0-1 0,1 2 0,-2 0-97,2-1 69,0 1 0,0-1 0,0 1 0,1-1 0,-2 4-69,2-3 55,0 0-1,0 0 1,0 0 0,0 1-1,0 3-54,1 8 78,1 0-64,1 2-61,0-12-26,0 0 0,1 6 73,-2-10-51,0 0 0,1 0 0,-1 2 51,1-4-58,-1 2-1,0-1 1,0 0-1,1 0 59,0 0-70,-1-1 0,0 1 0,1-1-1,0 0 1,0 1 70,0-1-83,0 0 1,0 0-1,1 0 0,-1 0 0,0 0 0,0-1 1,1 1 82,1-1-164,0 0 0,-1 0 1,1-1-1,3-1 164,-2 1-186,0-2-1,0 1 1,1 0 186,1-3-467,6-4 467,6-6-378,-13 9 232,0 0 0,-1-1-1,1 0 1,1-2 146,6-11-346,-2-3-46,-8 18 231,0-1 0,-1 0 0,1-2 161,-2 5-60,0-1 1,-1 2-1,1-2 0,-1 1 1,1 0-1,-1 0 1,1-1-1,-1 0 60,-1-12-130,0 0 63,-2-1 59,0 3 59,2 8 45,0 1-1,-1 0 1,1 0 0,-2-3-96,1 3 114,0 1 0,0 0 0,-1 0 0,-1-3-114,1 3 121,1 1 1,-1 0 0,0 0 0,0 0-1,-2-2-121,2 2 120,-1 1 0,0 0-1,1 0 1,-1 1 0,1-1 0,-1 1-1,0 0 1,-3 0-120,4 1 136,0 0-1,-1 0 1,1 0-136,-2 1 171,1 1-1,-1-1 1,1 1-1,0 0 1,-1 1-1,-1 0-170,-5 6 342,1 1-36,1 1-53,1 1-67,7-10-136,0 0-1,0 1 1,0-1 0,0 2-50,0-2 54,0 2 0,0-2 1,0 4-55,0-3 42,1 1 1,-1-1 0,1 2-43,0 11 92,3-1-34,0-1-34,3 0-35,1-2-34,-2-5 36,0 0-33,7 5-128,1-3-95,0-2-67,-7-5 155,-1 0-1,1-1 1,-1 0 0,1 0-1,-1-1 1,2 0 177,-1-1-206,-1 1 1,2-2 205,4-2-235,-1-2 64,1-4 30,-6 5 76,0 0 0,1-2 65,-4 4-23,0 1 0,0-1 0,-1 0 1,1 0-1,0 0 0,0-2 23,-2 4-4,1 0 0,-1-1-1,1 1 1,-1-1 0,0 1 0,1 0-1,-1-1 1,0 1 0,0-1 0,0 1-1,0 0 1,0-1 0,0 1-1,0-1 1,0 1 0,0-1 0,0 1-1,-1-1 5,1 0 5,-1-2-1,0 2 1,0-1 0,0 0-1,-1-2-4,0 1 20,0 0-1,0 0 0,-1-1-19,-2-2 85,-1-1 0,-6-5-85,9 9 52,-1 1 0,0-1 1,-2 0-53,2 1 82,1 2 0,-3-2-82,-5 0 205,-1 2 85,-3 3 162,11-1-196,-1 1-1,-1-1-255,4 1 110,-1-1 0,1 0 0,-1 1 0,0-1 1,1 1-1,0 1 0,0-2 0,-1 2 0,1 0 0,0 0-110,-1 2 102,0 1-38,3-5-59,-1 1 1,1-1-1,-1 1 0,1-1 1,0 0-1,0 1 0,0 0-5,0-1-8,0 1-1,0 0 1,0 0-1,0-1 1,0 0-1,0 1 1,0 0 0,1 0 8,-1 0-16,1 0 1,-1-1 0,1 1-1,0-1 1,-1 1 0,1-1-1,0 1 1,0-1 0,0 0-1,-1 1 1,1-1 0,1 1 15,0 0-40,1 0 0,-1 1 0,1-1-1,0 0 1,-1-1 0,1 0 0,0 1 0,-1-1 0,1 0 0,3 0 40,-3-1-74,1 1-1,-1-1 1,2-1 74,7 0-210,0-2 0,0 0 0,-1-1 0,9-5 210,-7 2-139,1-1 41,-9 4 54,1 0 1,-1 0 0,0-2 0,0 1 0,0 0-1,0-1 1,-1 0 0,1 0 0,-1-1 0,1-3 43,-2 4-50,0 1 0,1-4 50,-2 3-43,0 0 0,0 0 0,-1 1 1,1-1-1,-1 0 0,0 0 0,0 0 0,-1 0 1,1-6 42,-1 6-43,0 0 0,-1 1 0,1-6 43,-2 1 0,1 0 0,-2-2 0,1 2 42,-1 0 36,-1-2 84,-1 1 88,-1 1 105,3 5-132,-1 0 33,0 2-31,0-1 42,3 4-156,0-1 0,0 0 1,-1 0-1,1 1 1,0-1-1,0 1 1,-1 0-1,0-1-111,-5 2 407,2 3-93,1 0-181,0 1-77,3-3-74,1 0 0,-1-1 0,0 1 0,0 0 0,1 0 0,-1 0 18,1 0-33,-1 0 0,1 0 0,0 0 0,0 0 0,-1 0 0,1 0 0,0 0-1,0 0 1,0 2 33,0-3-25,1 0-1,-1 1 1,0 0-1,0-1 1,1 0-1,-1 1 1,1 0 25,2 5-90,1-3 44,1 0 35,-4-4-12,0 0 1,0 0-1,0 0 1,0 0-1,-1 0 0,1 0 1,0 0-1,0 0 0,0 0 1,0 0-1,0 0 0,0-1 1,-1 1-1,1-1 1,0 1-1,0-1 0,0 0 1,-1 1-1,2-2 23,-1 1-52,1-1-1,-1 0 1,1 0-1,-1 0 1,1 0 52,2-7-140,9-19-94,-2-3 53,-4 9 105,-1 0 45,-1 2 20,-2 0 0,0 0 1,0-6 10,0-11 25,-1 0 1,-2 0-26,0-20 93,-3 0-93,-17-166 269,19 214-256,-15-121 228,-4 2 53,9 56-98,-24-168 465,11 89-300,7 51-87,5 31-25,1 1-56,-21-157 268,20 128-228,6 41-52,0-1 43,-2-32 0,3 42-135,0-16 39,1 22-79,2 7-56,1 1-60,1 7-94,1 14 29,0 1-44,1 2-20,1 1 67,-2 6 114,0 1-1,0 0 1,0-1-1,0 1 1,-1 0-1,2 0 16,-1-1-2,0 1-1,0 0 1,0 0-1,1 1 1,0-2 2,-1 2 4,1 0 0,-1-1 0,1 1 0,-1 0 0,0 0 0,1-1 0,-1 2 0,0-1 0,1 0 0,-1 0 0,1 1 0,-1-1-4,5 3-8,0 2-34,-4-1 12,1-2 0,-1 2 0,0-1 0,0 1-1,0 0 31,10 21-89,-5-7 49,1 2 33,13 36 88,-11-29-46,9 26-37,8 34 2,10 58 82,-19-69-45,-2 7-37,-8-44 36,1 3-36,-1-9-14,2 8-130,-10-40 10,1-2 37,-2-3-22,1-8-38,-5-32-302,0 1 41,-1 0 48,0 0 56,1 12 131,-2-19-38,-1 2 64,1-2 76,-2 0 87,1 7 60,-1 1 82,-1 0 89,-1 0 101,3 13-189,3 12-91,0 1-49,1 1-54,3 13-10,1 4-8,0 9-42,3 7 61,-1-10 33,9 60 22,7 35-40,-5-31 26,1 7 67,-1-7 4,-5-25 72,-6-37-78,0-1-1,-1 6-61,-1-8-17,0 0-46,0-6 57,1-1 1,-1 0-1,0 1 0,0-1 1,0 0-1,0 0 0,0 0 1,0 0-1,0 1 1,0-1-1,-1 0 0,1 1 1,0-1-1,0 0 1,0 0-1,0 1 0,0-1 1,0 0-1,0 0 0,0 1 1,0-1-1,-1 0 1,1 0-1,0 1 6,0-2-4,0 1 0,0 0 0,-1 0 1,1 0-1,0-1 0,0 1 0,-1 0 0,1 0 0,0-1 0,0 1 1,0 0-1,0-1 0,-1 1 0,1 0 0,0-1 0,0 1 1,0 0-1,0 0 0,-1-1 4,-2-7-61,0-1 1,0 1 0,-1-6 60,-7-30-186,7 29 131,-7-32-155,-3 0 79,7 22 104,0 0 38,1 4-14,1-1 62,-1 0 56,0-1 43,-14-42 425,19 59-539,-3-3 16,2 3-56,0 1-39,0 2-43,2 2 74,0 1 1,0 0 0,0 0 0,0 0-1,0 0 1,0 0 0,0 0-1,0 0 1,0 0 0,0 0 0,0 0-1,-1 0 1,1-1 0,0 1-1,0 0 1,0 0 0,0 0-1,0 0 1,0 0 0,0 0 0,0 0-1,0 0 1,0 0 0,0 0-1,-1 0 1,1 0 0,0 0-1,0 0 1,0 0 0,0 0 0,0 0-1,0 0 1,0 0 0,0 1-1,0-1 1,0 0 0,0 0 0,0 0-1,0 0 1,0 0 0,0 0-1,0 0 1,0 0 0,-1 0-1,1 0 1,0 0 0,0 0 0,0 1-1,0-1 1,0 0 0,0 0-1,0 0 1,0 0 0,0 0-1,0 0 4,-1 7-42,0 4 30,2 11 13,3 29-128,2 0 64,5 11 47,9 26 57,-14-65-19,3 14-46,-3-21-81,-1 3 105,-1-10-49,-1-2-55,-2-6 86,-1 0-10,0-3 19,2-8 36,-2 6 9,0 0 0,0 0 0,-1-1-36,-1-12 124,0 5-69,0 3-44,-6-36-64,-6-24 39,3 20-7,4 16-24,1 1 137,-1-1 114,0 1 85,0 1 59,3 16-276,2 11-58,1 3-18,1 2-2,0 0 0,0-1 0,0 1-1,0 0 1,0-1 0,0 1 0,0 0 0,0 0 0,0-1 0,0 1-1,0 0 5,2 14-69,0 0 0,3 12 69,9 31-107,-3-16 75,4 19-16,12 27-128,-16-54 8,6 17-125,-12-34 233,1-1 37,-4-7-78,-2-8 47,-1-2 1,0 0 25,0-1 0,0 1 0,0-1 0,1 0 0,-1 1 0,0-1 0,0 0 0,1 0 0,-1 0 28,-2-6-84,-3-6-11,-1 0 69,1 0 57,-1 0 43,-13-37 207,6 11-139,1 0-36,10 31-86,-11-34 86,-6-24 130,-3-6-10,8 25-180,13 44-50,0-3-19,0 1-46,1 3-17,0 0-42,0 0-36,0 1-119,1 0-102,0 0-87,0 2 41,1-1-38,-1 1-290,1 1-43,1 1-1142,-1-1 1337,0 0 43,0 0 135,-1 0 48,1 0 54,0 0 62,-1-1 110,3 3-1234,0 3-640,-2-6 1933</inkml:trace>
  <inkml:trace contextRef="#ctx0" brushRef="#br0" timeOffset="157">990 4343 1408,'0'-6'298,"0"2"-127,0 2-44,0 1-44,0 0-23,0 0-49,1 0-17,0 1 78,-1 0-13,0 0 47,0 0 118,0 0 107,0 0 26,0 0 22</inkml:trace>
  <inkml:trace contextRef="#ctx0" brushRef="#br0" timeOffset="158">992 4336 4064,'-1'6'247,"-1"0"-67,0-2 33</inkml:trace>
  <inkml:trace contextRef="#ctx0" brushRef="#br0" timeOffset="159">987 4363 5216,'0'2'169,"0"0"-48,0 4 166,0-3-106,0-2-50,0 1 35,0 0 40,0-1 47,1-1-161,0 1-43,2 0-16,-3-1-31,1 0 5,0 0 0,-1 0 0,1 0 0,0-1 0,-1 1 0,1 0-1,0 0 1,-1 0 0,1-1 0,-1 1 0,1 0 0,-1-1 0,1 1-1,0-1-6,8-5 43,-5 3 31,1-1 76,-5 4-103,2-1-23,-1 0 37,-1 0 63,1 0 100,-1 1-203,0 0-42,0 0-6,0 0 38,0 0-32,0 0 5,0 1 102,0 2-48,0-3-24,0 2 24,0-1-23,0 2-12,0-1 33,0-1 40,0 2 60,0-3 3,0 0-43,0 0-53,0 0-6,0 0 16,0 0-5,0 0 16,0 0-74,0 0-6,0 0 48,0 1-48,1 1 51,-1-2-31,0 0 0,1 0 0,-1 0 1,0 0-1,0 0 0,0 0 0,0 0 1,0 0-1,0 0 0,0 0 0,1 0 1,-1 0-1,0 0 0,0 0 0,0 0 1,0-1-1,0 1 0,0 0 1,0 0-1,0 0 0,0 0 0,0 0 1,1 0-1,-1 0-4,1-4 82,-1 3-83,1 0 44,-1-1 43,0 2-50,0 0-1,0-1 1,0 1 0,0 0 0,0-1-1,0 1 1,0-1 0,0 1 0,0 0-1,0-1 1,0 1 0,0 0 0,0 0-1,0-1 1,-1 1 0,1 0-36,-1-3 96,0 1-103,-1 2 84,-2 0-35,3 0-1,-1 0-97,1 0 81,-1 0 68,-3 0 200,4 0-227,0 0-74,1 0 1,0 0-1,-1 1 1,1-1-1,0 0 0,-1 1 1,1-1-1,0 1 1,0-1-1,-1 1 0,1-1 1,0 1-1,0-1 1,-1 1-1,1-1 8,-1 3 6,0-2 33,0 1-48,0-1 9,1-1-1,0 1 1,-1 0 0,1-1-1,-1 1 1,1 0-1,-1-1 1,1 1-1,-1-1 1,1 1 0,-1-1-1,1 0 1,-1 1-1,0-1 1,1 0 0,-1 0-1,1 0 1,-1 1 0,-2 0 43,1 0 68,-2 0-40,-1 1 85,1 1-17,1-2-83,-3-1 36,-15 0 155,12 0-98,-1 0 101,5 0-79,0 0 40,3 0-243,-3 2 33,3-1 8,-7 2 88,-4-3-2,9 0-23,-1 0 0,-1 1-72,-1-1 23,2 0 36,1 1 62,0 0-15,1 0 0,0-1 1,-1 1-1,1-1 0,-2 0-106,-5-1 132,4 1-125,0 0-74,-1 0 95,0 0 50,-1 0 52,-16 0 334,14 0-289,1 0-67,0 0-67,9 0-41,0 0 0,0 0 0,0 0 0,0 0 0,-1 0 0,1 0 0,0 0 0,0 0 0,0 0 0,0 1 0,-1-1 0,1 0 0,0 0 0,0 0 0,0 0 0,0 0 0,0 1 0,-1-1 0,-1 2 0,-4-1 31,4-1-19,1 0 0,-1 1 0,1-1-1,-1 1 1,0 0-12,-1-1 32,2 1-31,0-1 0,0 1-1,1-1 1,-1 0 0,0 1-1,1-1 1,-1 0-1,0 0 1,0 0 0,1 0-1,-2 0 0,1 0-2,1 0 0,-1 0 0,0 0 1,0 0-1,0 0 0,0 0 0,0 1 0,0-1 0,0 1 2,-1 0-79,0 0 55,-4 1 121,4-2-97,1 0-30,-1 0-41,-4 1 174,2 0-85,1-1-102,-1 0 58,0 0 33,-6 0 111,6 0-92,-1 0-73,3 0-9,-2 1 112,1 0 90,-4 0-160,3 0 26,0-1 38,-6 0-86,0 0 54,-3 0 52,-6 0 81,17 0-107,-1 1-57,-3 0-87,4 0 57,-2-1 102,1 1 10,1-1-85,-5 2 9,4 0 67,2-1 31,-1-1-75,-4 0-158,5 0 115,0 0 41,-3 0 78,0 0-54,-6 0-61,8 0-51,0 0 52,-3 1 33,3 1-40,2-2 32,0 0 0,0 0 0,0 0 0,-1 0 0,1 1 0,0-1 0,0 0 0,0 0 0,0 0 0,0 0 0,-1 0 0,1 0 0,0 0 0,0 0 0,-1 0-3,-18 1-40,-2 0 37,18 0-4,1 0 21,0-1 32,-3 1 28,2 0-40,0-1-67,-3 0 73,-8 0 98,8 2-108,2-1-71,3-1 38,1 0 0,0 0-1,-1 0 1,1 0 0,0 0 0,-1 0 0,1 0 0,-1 0-1,1 0 1,0 0 0,-1 0 0,1 1 0,0-1 0,-1 0 3,1 1 0,-1-1 1,1 1-1,-1-1 1,0 0-1,1 0 1,-1 1-1,0-1 1,1 0-1,-1 0 1,0 0-1,1 0 1,-1 0-1,0 0 1,0-1-1,0 1 0,0 0-1,0 0 1,0 0 0,0 0-1,0 0 1,-1 0 0,1 1 0,-4 0-3,1 0-1,-4 0 4,4 0 1,-1 0-1,1 0 1,-2 1-1,4-1 6,0-1 0,0 1 0,-1-1 1,0 0-7,-4 1 80,-4-2-80,1 1 33,2 0 35,4 1-50,0-1 1,0 1-1,-1 1-18,-7 2 5,7-2 88,-1 0-68,6-1-37,0-1 0,-1 0 0,1 0 0,-1 0 0,1 1 1,-1-1-1,1 0 0,-1 0 0,0 0 12,-1 0 1,0 0 67,2 1-65,-1-1 0,1 0 0,0 0 0,-1 0 0,1 0 0,0 0 0,-1 0 0,1 0 0,-1 0 0,1 0 0,0 0 0,-1 0-3,-6 0 2,4 0 66,0 0-61,-5 0-147,4 0 135,3 0 14,-1-1 59,-1 0 87,0 1-104,0 0-104,1 0 45,-6 0 106,1-2-92,5 2-11,2-1-3,-1 1 1,0 0 0,0 0-1,1 0 1,-1 1 0,0-1-1,0 0 1,1 0 0,-1 1 0,0-1-1,0 0 8,0 1-5,1-1-1,-1 0 1,1 0 0,-1 0-1,1 1 1,-1-1-1,0 0 1,1 0 0,-1 0-1,1 0 1,-1-1 5,-3 1-10,1 1 85,2 0-60,-1-1 0,1 1-1,0-1 1,-1 0 0,0 1-15,0-1-23,1 0 1,-2 0-1,2 1 0,-2 0 23,0 0 30,-1 0 63,0 0-36,2 0-76,0-1-1,0 0 0,0 1 1,0-1 19,1 0-7,-16 0 39,9 0-52,8 0 32,-1-1 17,-1-1 0,1 2-49,1-1-28,0-2 46,-1 0 79,0 2-57,0 0-50,0-1-42,1 2 72,0 0 0,0 0-1,0 0 1,0 0 0,0 0 0,0 0 0,0 0 0,0 0 0,0-1 0,0 1-1,0 0 1,0 0 0,0 0 0,0 0 0,0 0 0,0 0 0,0 0 0,0 0-1,0 0 1,-1 0 0,1 0 0,0 0 0,0 0 0,0 0 0,0 0-1,0 0 1,0 0 0,0 0 0,0 0 0,0 0 0,0 0 0,0 0 0,0 0-1,0 0 1,0 0 0,0 0 0,0 0 0,0 0 0,0 0 0,0 0 0,0 0 0,-1 0 0,1 0 0,0 0 0,0 0 0,0 0 0,0 0 0,0 0 0,0 0 0,0 0 0,0 0 0,0 0 0,0 0 0,0 0 0,-1-1 0,1 1 0,0 0 0,0 0 0,0 0 0,0 0 0,0 0 0,0 0 0,0 0 0,0 0 0,0 0 0,0 0 0,0 0 0,0 0 0,0-1 0,0 1 0,0 0 0,0 0 0,0 0 0,0 0 0,-1 0 0,1 0 0,0 0 0,0 0 0,0 0 0,0 0 0,0-1 0,0 1 0,0 0 0,0 0 0,0 0 0,0 0 0,0 0 0,0 0 0,0 0 0,0 0 0,0 0 0,0 0 0,0 0 0,0 0 0,0 0 0,0 0 0,0 0 0,0 0 0,0 0 0,0 0 0,0 0 0,-1 0 0,1 0 0,-7 0 23,3 0-62,4 0-31,-1 0 44,-1 0 42,1 0-93,0 0 71,-1 0 55,-1 0 81,2 0-193,0-1 34,0 0 46,1-4 127,0 2-123,0 1 0,0-4-9,0 5-32,0-1 0,0 1 0,0-1 0,0 0 0,1 1 0,-1-1 20,1-1-2,0-1 49,7-10-102,-6 10 82,0 1 1,3-3-28,-2 1 53,1 0-34,5-10-77,-1 1-1,-2 5 114,-2 3 24,-1 1-71,-2 1-53,1 0-1,-1 1 1,1-4 45,-2 6-4,2-5 46,0 0-43,0 1-53,0-1 0,0-2 54,-1-1-2,0 6 16,-1 0-6,0 1-1,1 0 0,-1 0 1,1 0-1,-1 1 0,1-3-7,1-4 7,-2 7-9,0 0 0,0 0 0,0 0 1,0 0-1,1 0 0,-1 0 1,0 0-1,1 0 0,-1 0 1,1 0 1,-1 1-10,0-1 1,0 1-1,0 0 1,0 0 0,0 0-1,0-1 1,1 1 0,-1 0-1,0 0 1,0-1-1,0 1 1,0 0 0,0 0-1,0 0 1,0 0-1,0-1 10,0 1-5,0 0 0,0 0 0,0 0-1,0 0 1,0-1 0,0 1-1,0 0 1,0 0 0,0 0-1,0 0 1,0 0 0,0 0-1,0 0 1,0 0 0,0-1-1,0 1 1,0 0 0,0 0-1,-1 0 1,1 0 0,0 0-1,0 0 1,0 0 0,0 0 0,0 0 4,-3-1-74,1 4 98,-7 10-98,0 1 1,3-6 121,2-2-25,-1 0 0,2 0 0,-4 6-22,1-1-17,1 1-48,-4 7 19,3-6 81,0-2 72,-3 7-117,8-17 10,1-1 0,0 0 0,0 0 0,0 0 0,0 1 0,-1-1 0,1 0 0,0 1 0,0-1 0,-1 0 0,1 0 0,0 1 0,-1-1 0,1 0 0,0 1 0,-1-1 0,1 1 0,-1-1 0,1 1 0,-1-1 0,1 1 0,0-1 0,0 1 0,-1-1 0,1 1 0,0 0 0,-1 0-1,1 0 26,-3 0-39,3-2 79,0 0-46,2-2-12,3-2 17,-2 3-23,0 0-1,-1-1 1,1 0-1,-1 0 1,1-1-1,6-8 0,2-5-16,-3 7-54,-2 2 28,11-9 83,-10 11-88,-6 5 32,3-3-112,-4 2 120,0 3 45,-2 2-86,1-2 37,-4 4 54,3-2-42,0-1 0,0 1 0,0 0 1,-1 2-2,-5 9 23,2-4-84,0-1 0,-4 4 61,1-2 29,3-4-18,-1 1 0,1-1-1,0 2 1,-1 3-11,6-9 12,-1-1 0,1 1 0,0 1-12,0-1-2,0-1 1,0 0-1,0 0 1,0 0-1,1 0 1,-2 1 1,1-2-2,1 0 11,0-1-1,0 1 1,0-1 0,0 0-1,-1 1 1,1-1-1,0 1 1,0 0-1,0-1 1,0 1-1,0-1 1,0 1-9,1-1 27,1 0-29,-2 0 4,3 0-2,-2 1 0,0-1 0,1 0 0,-1-1 0,0 1 0,0 0 0,0 0 0,0-1 0,1 0 0,6-2-7,4-2 55,0 0 1,17-5-16,15-3-28,-20 9-109,0 0 39,0 0 43,1 1 49,-14 1 3,11-1-26,32-3 92,-37 4-103,-1 1-43,13-1 13,3 0 37,57-5 10,-65 6 18,31-8-72,-36 5 77,-5 1 30,-5 1-67,-4 0-23,0 0 0,-1 0 0,2-2 27,-2 1 15,0 2 1,2-2-16,7-3 54,21-13-151,-26 16 110,0 0 39,2-1-73,13-5 88,-12 5-102,-6 3 25,-1 0 0,1 0 0,0 1 0,4 0 10,-2 0 72,5-1-72,-7 0 54,-1 1-44,2 0-47,9 0-104,-8 0 140,0 0 100,-5 1-70,1-1-62,-1 0-60,1 1-60,-1-1-59,1 1-57,-1 0-58,0 0-55,-2-1 217,0 0 39,0 0-28,1 0 111,-1 0 79,0 0 68,0 0 212,0 0-241,0 0-51,1 0-40,-1 0-47,0 0-57,0 0-91,0 0-93,0 0-106,1 0-118,-1 0 217,0 0-35,0 0-35,0 0-37,0 0-39,0 0-40,0 0-41,0 0-44,0 0-427,0 0-664</inkml:trace>
  <inkml:trace contextRef="#ctx0" brushRef="#br0" timeOffset="160">968 4063 1408,'0'4'316,"1"4"382,0-5-336,-1 1 68,1-3-162,-1 1 42,1 1 27,0-1-56,0 1-49,-1 0-46,1-1-19,0 2-45,1 2 14,-1-3-94,0 0-1,0 0 0,0 1 1,0 0-42,2 13 120,-2-4-54,2 5-7,1 10 119,-1-8-52,-2-6-69,1-3-38,0 0-37,-1-7 51,0 0-1,0 0 0,0 0 0,2 2-32,0 2 79,-3-8-77,1 0 0,-1 1-1,0-1 1,0 0 0,1 1-1,-1-1 1,0 0 0,0 0-1,1 0 1,-1 0-1,0 1 1,1-1 0,-1 0-1,0 0 1,1 0 0,-1 0-1,0 0 1,0 0 0,1 0-1,-1 0-1,7-2 15,-5 2-4,-1-1 56,0 1 0,0-1 0,-1 1 0,1-1 0,0 1 0,0 0 0,0-1 0,0 0 0,0 0 0,0 0 0,0 0 0,-1 0 0,1 0 0,0 1 0,-1-2 0,1 1-67,2-4 226,-2-1-42,1-1-56,-1 0-69,0-10 87,2-9-67,-1 0-50,0 10 27,-1 8 32,-1 0-34,0-15-19,0 15-36,0 5 25,1-2-25,-1 4 32,1-1 36,-1 0 50,0 1 61,-1 11 34,-2 6 177,0-1-91,2-6-179,1-4-53,-1 8 88,1 0-40,-1-1-38,1 2-32,0-5-27,0 4 67,-1 0-14,1-4-76,0 0 23,0-1 66,0 22 365,0-17-313,0-13-151,1 2-11,1 1 32,-2-2 43,0-1 0,0 0 38,0 0-12,0 0-100,0 3-77,0 1 38,1 3 22,-1 11 136,0-17-77,0 3-26,0-2 85,0-1 98,0-1-35,0 0 41,1-5-120,2-3-88,-1 1-17,-1 2 78,-1-10-4,0-18 97,0 23-117,0 0-36,0 9 23,0 1 0,0-1 0,0 1 0,0 0 0,0-1 0,-1 1 0,1 0 0,0-1 0,0 1 0,0 0 0,0-1 0,-1 1 0,1-1 0,0 1 0,0 0 0,0-1 1,-1 1-1,1 0 0,0 0 0,0-1 0,-1 1 0,1 0 0,0 0 0,0 0 0,-1-1 5,-4 0-68,2 1 58,-10 6 100,9-5-80,0 1-1,0 0 1,1 1-1,-3 0-9,-10 7-16,-8 3-144,6-4 127,-1 0 92,8-3 1,1-1-54,-15 5-45,-9 4 68,9-4-26,9-4-35,7-3 54,-19 5 18,-36 10-3,17-7 52,23-8 8,1 1 50,11-3-129,1 0-42,-24 6-135,23-5 131,1 0 37,0-1 50,0 1 66,-7 2-116,-10 3-83,16-2 70,6-3-65,0 1 40,-13 7 49,9-5-33,4-2-46,-1 1 55,-3-1 139,-2 0-135,2-1 8,-20 7 24,2-1-5,11-4-130,0 0 75,11-3 64,0 0 0,0-1-36,1 1 9,0 0 1,0 0-1,-5 2-9,4-1-1,-1-1 1,1 1 0,2-2-10,-2 0 26,0 2 0,-1-1 1,1 1-17,-4 3-45,-5 5-114,10-6 159,0-1 69,4-3-50,1 1 1,-2 0-1,2 0 1,-1 0-1,-1 1-19,-1 2 42,-2-1-53,2-3-6,3 0 14,-1 0 0,0 0-1,1 0 1,-1 0 0,1 0 0,-1 0 0,1 0 0,-1 0 0,1 1 0,-1-1 3,-3 3-75,0 1 44,-7 4 67,10-7-25,0 0 1,0-1-1,-1 1 0,1-1 1,0 0-1,0 1 1,0-1-1,-1 0-11,0 0 23,0 0-3,-1 3-36,1-1-19,-1 0 55,2-2-3,0 1 0,0 0-1,0-1 1,0 1 0,0 1-17,-1-1 29,-3-1-153,4 0 128,1 0 44,-1 0-15,-1 1-56,2-3-40,0 1 60,0 0 3,-1 0 0,1-1 0,0 1 0,0 0 0,1 1 0,-1-1-1,0 0 1,0 0 0,0 0 0,0 0 0,0 0 0,0 0 0,1 1 0,-1-1-1,0 0 1,1 0 0,-1 0 0,1 0 0,-1 0 0,0 1 0,1-1 0,5-7 11,-5 6-7,0 1 0,0 0 0,0-1 0,0 1 0,0-1 0,0 1-1,1 0 1,-1 0-4,17-7 3,17-5-3,4-2-13,-14 6-22,12-4 107,-5 2-19,-14 6-32,25-2-140,-28 5 108,0-1 56,6 0 7,0 0-69,5-1-76,-19 4 103,-11 0-6,0 1 0,1 0 0,-1 0 0,-1 1-4,0 0-23,0-1-39,-6 2-24,-6 0 109,-2 1 65,6-1-81,5-1 23,-14 4 2,-32 7-67,32-9 32,10-1 20,-1-1 1,-5-1-18,6-1 0,-16 0 108,19 0-138,1 0-70,3 0 106,-3-2 64,2 0-55,1-1 40,3 2-56,1 0 0,0 0 0,0 0 0,0 0 1,1 0-1,-2 0 1,1-1-7,0 0 0,0 0 0,0 0 0,-1-1 7,-1-5 15,2 4 19,1 4-37,-1-1 0,1 1 0,0-1 0,0 1-1,0 0 1,0-1 0,0 1 0,-1-1 0,1 0-1,0 1 1,0-1 0,0 1 0,0-1 0,0 0 3,-1-4 0,1 5 0,0-1 0,0 0 0,-1 0 0,1 1 0,0-1 0,0 0 0,0 0 0,0 0 0,0 0-3,0 0 17,0 0 1,0-1-1,0 1 1,0 0-1,0 0 1,0 1 0,0-1-1,1 0 1,-1 0-1,0-1-14,3-2-9,1-3-2,1-5 37,-2 3-21,-1 4-30,0 1 19,-2-4 77,0 5-51,0 3-79,0-1 6,0 1 42,-1-1 39,0 1 67,-6 0-39,0 1 58,3 0 12,-1 1 53,-1 1-9,3-2-101,1 0 1,-1 0-1,0 1-69,-6 4 197,0 0-91,-4 4-46,10-7-32,1 0 0,-1 0-1,0 0-27,-4 8 146,3-4-153,-2 1-99,-1 6 106,4-5 10,0-1 61,0 0-33,2-5 20,0-1-20,2-3 15,2 0-16,1-2 27,0 0-33,7-9-42,-4 5 7,1-4 80,4-7-123,-3 6 9,-3 4 58,-5 6-84,0 2 60,-1 0 0,0 0 0,0 0 0,0 0-1,0-1 1,0 1 0,0 0 0,1 0 0,-1 0-1,0 0 1,0-1 0,0 1 0,0 0 0,0 0-1,0 0 1,0-1 0,0 1 0,0 0 0,1 0-1,-1-1 1,0 1 0,0 0 0,0 0 4,0-1-75,-1 1 69,1 0 0,0 0 1,-1 0-1,1 0 0,-1 1 0,1-1 0,0 0 0,0 0 0,-1 0 0,1 1 0,0-1 0,-1 0 1,1 0-1,0 1 0,0-1 0,0 0 6,-5 6-71,-4 8 77,-11 19 62,16-26-52,1 0 0,-1 0 1,-1 7-17,2-5 11,0 0 0,1 0 0,-1 6-11,-1 4 9,3-17-6,1-1 3,0 0-1,0 0 1,0 0 0,-1 0-1,1 0 1,0 0 0,0 0-1,0 0-5,0 1 6,0-2 1,1-2 38,0-2 73,1 1-6,1 0-46,1-5-35,4-4-111,-4 7 74,7-6 8,-8 8-53,0 0-49,-1 1 84,0 1 49,3-3 88,-4 3-114,0 0-46,-1 1-34,-2 0 50,-3 1-51,1 2 74,3-1 23,0-1-1,0 1 1,0-1-1,-1 2-22,0 1 23,-1 0-35,2-2-12,0-1 0,0 1 0,0 0 1,0 0-1,0 1 24,-2 4-12,1 0 0,0 0 12,1-2 4,1-6 127,2-1-70,4-7-34,-4 4-20,1 0-1,-1 1 1,1-1 0,0 2-1,0-2-6,4-1-26,0 0-40,-2 3 35,1-2 34,4-2 24,-3 3-63,-4 4 21,12-6 65,-9 4-85,-5 1 75,-3 1-58,-3 1-73,1 2 30,0 1 60,1-1 57,1 0-23,2-3-29,0 1-1,0-1 0,-1 0 0,1 1 0,0-1 1,0 0-1,-1 0 0,1 0 0,0 0 0,0 0 1,-1 1-1,1-1 0,0 0-3,-8 3 91,4 0-67,-1 3-61,4-5 15,0 0-1,1 0 0,0 0 0,-1 0 0,1 0 0,-1 1 23,-1 3-32,0-2 43,1-1 43,0 0 57,1-3-111,0 1 1,0 0-1,0 0 0,0 0 0,0 0 0,0 0 0,0 0 0,0 0 1,0 0-1,0 0 0,1 0 0,-1 0 0,0 0 0,0 0 0,0 0 1,0 0-1,0 0 0,0 0 0,0 0 0,0 0 0,0 0 0,1 0 1,-1 0-1,0 0 0,0 0 0,0 0 0,0 0 0,0 0 1,0 0-1,0 0 0,0 0 0,2 5-51,-2 5-51,0-9 101,0 9-60,0-6 60,0 1 58,0-1 92,0-4-147,0 0 0,0 1 0,0-1 0,0 0 0,0 0 0,0 1 0,0-1 0,0 0 0,0 0 0,0 1 0,0-1 0,0 0 0,-1 0 0,1 0 0,0 1 0,0-1 0,0 0 0,0 0 0,0 0 0,0 0-2,-1 2-7,0 1-69,1-1 39,1-6 126,0-1-48,1 0-42,1-1-36,0 1-55,-3 2 104,0-1 101,0 2-73,0 2-50,0 0-28,0 0-20,0 0 15,0 0 70,0 1-43,-1 8-73,-2 0 53,-1 0 60,0-1 66,2-6-151,1-1 85,1-1-23,0 0 1,0 0-1,0 0 0,0 0 1,0 0-1,0 0 0,0 0 0,0 0 1,0 0-1,0 0 0,0 1 1,-1-1-1,1 0 0,0-1 1,0 1-1,0 0 0,0 0 1,0 0-1,0 0 0,0 0 0,0 0 1,0 0-1,0 0 0,0 0 1,0 0-1,0 0 0,0 0 1,0 0-1,0 0 0,0 0 1,0 0-1,0 0 0,0 0 0,0 0 1,0 0-1,0 0 0,0 0 1,0 0-1,0 0 0,0 0 1,0 0-1,0 0 0,0 0 0,0 0 1,0 0-1,0 0-1,1-4 46,5-9-30,-4 10-13,-1 0 1,1-1 0,-1 1-1,0-1 1,0 1 0,1-3-4,1-5-79,-1 5 24,-2 2-42,0 3 130,-3 7-10,-1 5-81,2-3 44,0-3 53,-2 4-45,4-7 0,-1 0 0,0 1 0,0-1 0,-1 0 0,1 0 0,0 0 0,-1 2 6,0-2-2,2-1 3,-1 0 0,1-1 0,-1 0 0,1 1 0,0-1-1,0 1 1,-1-1 0,1 0 0,-1 1 0,1-1 0,-1 1 0,1-1-1,-1 0 1,0 0-1,0 1 61,0 0-1,-1-1 27,2 0-71,0 0-80,0 0 38,-1 0 61,0 0-81,-1 0 77,1 0-29,0 0-48,1 0 43,-1 0-72,1 0 49,0 0 79,0 0 43,0 0 0,0 0-66,-3-2-169,3 1 156,0 0 48,0 1-129,0-1 61,0-1 28,0 1-84,-3 1 35,1 0 69,1-2 57,0 2-71,0-1-48,-1 1-51,0 1 24,-3-1 9,5 0 32,0 0 1,-1 0-1,1 0 0,0 0 0,0 0 1,0 0-1,-1 0 0,1-1 1,0 1-1,0 0 0,0 0 1,0 0-1,0 0 0,-1 0 0,1 0 1,0-1-1,0 1 0,0 0 1,0 0-1,0 0 0,-1 0 1,1 0 2,-1-7 82,0 3-54,0 0-58,1 4 89,-1 1-57,1 0-53,-1-5 57,1-13-12,0-23 175,0 25-204,1 10 0,1-3 48,2-2 20,0-1-42,4-10-47,-6 18 61,0 0 0,-1-1 0,1 1 0,1-1-5,4-8 2,-7 10 3,1 1 1,-1 0 0,1 0 0,0 0 0,-1 0 0,1 0 0,0 1-1,0-1 1,0 0 0,0 1-6,1-3 36,-1 0-45,0 3-1,-1-1 0,0 1 0,0-1 0,1 0 0,-1 1 0,1-1 0,-1 1 0,1-1 10,4-5 21,0-3 57,-1 3-54,-3 4-19,0 0 0,-1 0 0,1 1 0,0-3-5,3-5 38,0 3-1,-3 2-67,1 1 0,0 1 0,1-3 30,-1 1 5,3-2 48,-1-1 54,-4 6-110,0 0 0,1 0 0,-1 0 0,1 1 0,0-1 0,-1 0 0,1 0-1,-1 1 1,1-1 0,0 1 0,-1-1 0,1 1 3,5-6 43,-4 3-91,4-4 75,-4 4-56,1 1-75,-1 0-110,0 1 35,-1 0-50,1 0-57,-1 0-63,1 1-68,-1-1-74,1 0-80,-1 1-86,2-1-445,-2 1 498,0 1-42,1-1-474,0 2-677</inkml:trace>
  <inkml:trace contextRef="#ctx0" brushRef="#br0" timeOffset="161">5598 127 1280,'-1'0'177,"0"-1"-69,1 1-35,0 0 9,0 1 53,0-1-17,0 0 46,0 0 53,0 0 60,-1 0 68,1 0 76,0 0-5,0-3-5</inkml:trace>
  <inkml:trace contextRef="#ctx0" brushRef="#br0" timeOffset="162">5595 106 5024,'-2'-7'465,"0"-2"-89,1 2-89,-2-9 318,1 10-416,2 2-105,-1-6 45,1 6-57,0 1 36,-1 0 31,1 0 48,0 0 56,0 0 67,0 3-293,0-1-1,1 1 0,-1 0 1,0 0-1,0 0 1,0 0-1,0-1 0,0 1 1,0 0-1,0 0 0,0-1 1,1 1-1,-1 0 0,0 0 1,0 0-1,0-1 0,0 1 1,0 0-1,0 0 1,1 0-1,-1 0 0,0 0 1,0-1-1,0 1 0,0 0 1,1 0-1,-1 0 0,0 0-16,3-1 173,0 1-68,-1 0-106,5 0 125,-5 0-108,1 0-21,-1 2 1,-1-1 55,2 2 287,-2-2-222,-1 0-84,1 5 89,-1-5-91,1 0 0,-1 0 0,0 0 0,0 0 0,0 0 0,0 0 1,-1 0-1,1 0-30,-2 9 240,1-4-121,-1-1-66,1-1-54,-1 3-47,0 0 47,-1 1 56,2-2-19,-1-1 1,0 0 0,-2 2-37,0 3 21,1-4-35,1-1-40,1 0 43,1-4 20,-1 0 1,1 0-1,0 0 1,0 1-1,-1-1 1,1 0-1,-1 0 1,1 0-10,-5 5 53,-1 4-5,5-7-10,-1 0-47,2-3 1,0 1 0,0-1 0,0 0 0,-1 0 0,1 1-1,0-1 1,0 0 0,0 0 0,-1 1 0,1-1 0,0 0-1,0 0 1,-1 0 0,1 0 0,0 0 0,0 1 8,0-3 26,3-2 140,0 0-9,0-1-42,3-6 19,-3 0-91,1-4-25,1-1 32,-2 6 2,-2 5-52,0 0 0,0 0 0,0-2 0,0-1 40,-1 1 49,0 7-85,0 0 0,0-1 0,0 1 0,0 0-1,0 0 1,0-1 0,0 1 0,0 0 0,0 0 0,0 0-1,0 0 1,0-1 0,0 1 0,0 0 0,0 0 0,-1-1-1,1 1 1,0 0 0,0 0 0,0 0 0,0-1 0,0 1-1,0 0 1,-1 0 0,1 0-4,0 0 8,0 0-1,0 0 1,0 0-1,0 0 1,-1 0-1,1 0 1,0 0-1,0 0 1,0 0-1,-1 0 1,1 0-1,0 0 1,0 0 0,0 0-1,0 0 1,-1 0-1,1 0 1,0 1-1,0-1-7,-5 5 148,3-1-113,-6 7 111,-4 5-95,-4 3-13,12-12 21,-1 0 41,0 3-48,-1-1-103,-8 13-172,10-14 211,-1 0 76,-3 5 26,16-27-72,3-3 55,-3 6-57,1 1 3,-4 5-15,0-1 0,1-2-4,6-7 0,-9 11 0,0 0 0,1-1 0,-1 0 0,1-2 0,-2 4 38,-2 4 54,-1 2-1,0 0-94,-4 5 16,1-1-1,-1 0 1,-1 1-13,-7 10 0,7-9 15,-2 3 51,3-4-62,3-6-49,1-2 13,2-2 34,5-7 32,5-2-82,-2 1-12,-2 2 8,0-1 46,13-17 90,-13 16-68,-1 2 12,-3 4 31,1 0 29,-1 0 47,-3 4-113,0 0 0,1 0 0,-1-1 1,0 1-1,1 0 0,-1-1 0,0 1 1,0 0-1,0-1 0,1 1 1,-1-1-1,0 1 0,0 0-22,1-3 146,3-2-91,-3 5 112,1 0-36,0 0-52,-2 0-98,1 0 87,0 0 0,0 0 0,0 1 0,0-1 0,0 0 0,0 0 0,0 1 1,0-1-1,-1 1 0,2 0-68,2 3 267,1 0-42,-3-3-158,1 0-38,3 3 66,-3-2-64,-1-1 1,1 1 0,0 0 0,-1 1-32,3 2 98,1 1 30,2 1 16,-7-6-129,1-1 0,-2 1 1,1-1-1,0 1 0,0 0 0,0 0 1,0 0-1,-1 0 0,1 1-15,2 2 44,-2-3-21,0 0 0,1 1 1,-1-1-1,1 1 0,-1-2 0,0 1 0,1 0 0,-1 0 0,1 0-23,6 2 57,0-1-34,-7-2-23,5 2 123,3 1-33,-1 0-3,-3-2 24,-3 0-39,0 0-45,4 3-91,-3-1 25,0-2 69,-3 0-28,1-1 3,-1 0 0,1 1 0,0-1 0,-1 1-1,1-1 1,-1 1 0,1-1 0,-1 1-1,1-1 1,-1 1 0,0 0 0,1 0-1,0 0-4,-1-1 0,1 2 11,-1-2 37,0 0 11,0 0 85,0 0-2,-1 0-76,0 0-52,-2 0-47,2 0 68,-6-3 67,0 0-96,2 0-50,0 1 11,0 0 47,1 0 0,-1-1 0,0 0-14,-2-4-15,1-2-1,-1 0 80,3 5 2,1 1-35,-3-3-33,-8-6-81,9 8 90,1 1 38,-1-1-66,-5-3 55,6 6-61,0 0-44,4 1-36,0 0 59,1 0 17,2 1 14,4 1-128,1 2 110,-1 0 99,-1 2 90,-1-2-27,-1-1 0,4 3-127,0 0 188,-2-2-89,4 2-40,0 1 29,-4-2 29,0-1-34,5 2 2,14 9 48,-17-11-54,0 0 42,0 2 51,4 4-55,-3-2-75,-1 0 20,5 5 125,-1 0-10,-3-6-144,-5-3 12,4 2 287,7 5-332,-5-6 76,1 2 59,-7-6-147,-3 0 11,-1-1 1,1 1-1,-1-1 1,1 1-1,-1 0 0,1-1 1,-1 1-1,1-1 1,-1 1-1,1 0 1,-1-1-1,1 2 1,3 5 60,0-1-26,-3-4-29,0-1 0,0 0 0,0 1 0,0-1 0,0 0 0,1 1-5,4 4-13,3 7 107,0 0 40,-2-7-82,1 1-105,1 0-25,-6-5 89,-1 1 34,3 0-8,-1 2-6,-1 1 66,-2 0-68,-1-6-23,0 1 0,0-1 0,0 0 0,0 1 0,0-1 0,0 1 0,0-1 0,0 1 0,0-1 0,-1 0 0,1 1 0,0-1 0,0 1 0,0-1 0,0 1-6,-1-1 21,0 1 1,1 0-1,-1 0 1,0 0-1,1 0 1,-1 0-1,-1 0-21,0 1 19,-9 7 7,-7 2 55,3-4 3,9-4-19,-5 3-65,3-2-12,-1 2-41,-2-1-36,11-5 79,0 0 0,-1 0 0,1 0 1,0 0-1,0 0 0,0 0 0,-1 0 1,1 0-1,0 0 0,0 1 0,0-1 1,0 0-1,-1 0 0,1 0 0,0 0 0,0 1 1,0-1-1,0 0 0,-1 0 0,1 1 1,0-1 9,1 1-117,2-1 28,2-3 73,-1 1-1,1 0 1,-1-2-1,4-2 17,4-2-9,1-2 78,-3 3 156,4-2-225,-12 8 93,-2 1-50,-3 2-51,0 1-24,-4 4 24,-5 4 112,4-4-62,4-3-68,3-4 12,0 1 1,0 0 0,1 0-1,-1 0 1,0 1-1,1-2 1,-1 1-1,0 1 1,1-1 0,0 0-1,-1 2 14,-1 0-54,2 0 0,-1 1 0,0 2 54,1-2-42,0-4 51,0 0-8,10-9-228,-1-1 55,0 1 50,1-2 45,4-4 30,0 0 68,-11 12-54,4-4 4,-1 0 44,-5 6-9,-1 0 1,1 0-1,-1 0 1,1 0-1,-1 0 1,1 0 0,-1 1-1,1-1 1,-1 0-1,0-1 1,1 1 0,-1 0-1,0 0 1,1 0-1,-1 0 1,0 0-1,0-1-6,-1-9 102,-1 1-44,1 7-54,0 0 1,-1 1-1,1-1 1,0 1-1,-2-3-4,-2-2-17,0 1 1,0-1-1,-4-2 17,-1-1 60,2-1-123,-1-1 63,-5-6-88,3 6 63,-2 0-50,-14-8 75,16 12-21,5 3-18,1 0-46,-4-4-100,4 5 147,0 0-38,0 0-1,0 0 1,-1 1 76,-4-1-64,1 1 25,-5-3-82,1-1 45,4 4 104,5 2 51,1 0-48,-1 0-41,2 0-27,0 0 1,-1 0 0,1 0 0,-1-1 36,-2-2-29,-3-3 7,2 3-22,-1-1-43,1 0-59,5 4 14,-1 0 88,-2-3 119,3 2-140,1 2 64,0 0 0,0 0 1,0 0-1,0 0 0,0 0 0,0 0 1,0 0-1,0-1 0,-1 1 0,1 0 1,0 0-1,0 0 0,0 0 0,0 0 1,0 0-1,0 0 0,0 0 0,0 0 1,0 0-1,0-1 0,0 1 0,0 0 0,0 0 1,0 0-1,0 0 0,0 0 0,0 0 1,1-1-31,2 1 14,-3 0 8,1 0 0,-1 0 0,1 0-1,-1 1 1,0-1 0,1 0-1,-1 0 1,1 0 0,-1 1 0,0-1 9,6 6-81,-2-1 25,3 1 53,-1 0 1,1-1-1,0 0 0,4 1 3,9 2 35,-14-6-9,1 1 0,0 0 0,-1 1 0,4 3-26,-1-1-23,3 1-93,-4-1 48,-2-3 51,13 11 42,-5-2 94,14 14-119,-22-20 41,0-1-55,6 7-50,-8-8 71,-1 1 34,2 0 30,2 2-114,1-1-14,-4 0 91,4 4 116,3 5 7,-10-13-156,0-1-1,0 1 1,1-1-1,1 1 0,-3-2-8,1 1-1,0 0 1,-1-1-1,1 1 0,-1 0 1,1 0-1,0 0 1,-1-1-1,1 1 0,-1 1 1,1-1-1,-1 0 9,1 1-3,0-2-1,-1 2 1,1-1-1,-1 0 1,1 0-1,0 0 0,0 0 4,6 5 13,-3-4 43,-1 1 41,-3-2-12,0-1-144,0 0 1,1 0 132,2 0-20,-2 0 10,-1 0 5,0 0-85,0 0-37,0 0 26,0 0 48,0 1 11,-1-1 56,-2 0-60,2 0-21,1 0-3,-1 0-1,1 0 1,0 0 0,-1 0-1,1 0 1,0-1 0,-1 1-1,1 0 1,-1 0-1,1 0-3,-5-6 151,1 1-71,0 1-10,0-1-35,3 2-27,-1 1-1,0 0 1,-1-1-8,-17-17 101,1-1-53,14 16-22,0 0 1,-3-3-27,2 3 107,-4-5-107,-11-13 18,-3-1-63,-3-2 45,22 22 13,0 0 0,-1 0-13,-5-3 22,-1-2-33,1-1-33,-17-12-75,20 17 128,-3-3-9,5 5 34,-2-3-46,-5-3-10,3 2 33,-4-5-97,10 7 83,-6-6 163,5 5-125,3 3-49,0 0-1,0 0 0,-2 0 15,3 2-3,1 0 0,-1 0 0,0 0 0,0 1 0,0 0 0,0-1 0,0 1 0,0-1 0,0 1 0,0 0 0,0 0 0,-1-1 3,-3 1-10,-3-2-62,0 0-5,3 2 60,1 1 29,-3 2 131,4 0-81</inkml:trace>
  <inkml:trace contextRef="#ctx0" brushRef="#br0" timeOffset="163">5639 8 19160,'0'0'3,"-2"2"-25,-3 2-101,3-2 59,-2 3 111,1-2 25,1 0-79,0-2-21,-1 3-56,-1 0-9,1-3 117,2-1 45,0 2-74,0 0-1,-1-2 6,2 0-18,-2 1 202,1-1-173,1 1-38,0-1-83,-3 2 76,0 0 36,0 0 33,2 1-72,1-3 37,0 0-1,0 0 1,-1 1 0,1-1 0,0 0-1,0 0 1,0 0 0,0 0 0,0 0 0,-1 0-1,1 0 1,0 1 0,0-1 0,0 0-1,0 0 1,-1 0 0,1 0 0,0 0 0,-3 2 57,0 4-9,-1 0-27,0-1-37,1-3-61,1 1 57,-5 8 101,5-7-82,0 1-78,-6 6 90,0 0-1,-5 6-10,-1-3-37,10-11 27,-5 6 62,6-5-62,-2 3-20,4-6 30,1 0-1,-1 0 1,0 0 0,0 0 0,0 1 0,0-1-1,0 1 1,1 0 5,-1-1 0,0 1 0,1-1-1,-1 0 1,0 1 0,-1 0-5,-2 4 14,2-2-51,0 0 33,0 0 0,0-1 1,-1 3 3,-2 3 10,1 0 44,2-5 32,-1 3-116,-1 1-62,2-5 93,1 1 34,-5 11-34,-4 11-68,8-21 73,0-1 0,0 0 0,0-1-6,-3 5 65,-9 15-134,9-13 110,2-5-62,-5 10-6,-4 6 38,9-16 26,-2 3-60,0 0 1,2-2 67,-11 13-97,11-16 56,0 4-4,-3 1 0,-5 3 27,4-4 49,-6 7-76,10-11 19,1 0 0,0 0 1,0 1-1,0-1 1,0 1-1,-2 3-19,2-1 8,0-1-1,-1 0 0,0 0 1,0 0-1,-3 3-7,4-4 17,0-1-1,-1 2 0,0 2-16,2-5 10,0-1-4,1 0 1,-1-1-1,1 1 1,-1 0-1,1-1 0,-1 1 1,0 0-1,0-1-6,1 1 1,-1 0-1,1-1 0,-1 1 0,1 0 1,-1-1-1,1 1 0,-1-1 0,1 1 0,-3 4-54,0-2 62,-7 6 165,7-7-143,0 1-59,-1 0-54,2 1 51,1-2 33,0-1 1,0 1 0,1 0 0,-1 0 0,0-1-1,1 1 1,-1 0 0,1 1-2,0-1 5,-2 5 33,1 0-1,-1 0 0,-1 3-37,1-1-2,1-8 3,1 0 1,0 0-1,-1 1 0,1-1 0,-1 1 0,1-2 0,-1 2 1,1-1-1,-1 0 0,0 0 0,1 1-1,-4 2 66,0 0 3,2 0-81,2-4 12,-1 1 0,1-1 0,0 1 0,-1-1 0,1 1-1,-1 0 1,1-1 0,-1 1 0,1-1 0,-1 1 0,0-1 6,1 0 1,-1 1-1,0-1 0,1 1 0,-1-1 0,1 1 0,-1 0-6,-3 5-34,0 0 39,-9 12 101,8-9-92,1-2 82,0 1-67,-4 6-22,3-4 69,2-5-71,-2 4 59,2-6-47,1 1-34,-1 0-14,0 2 51,-3 2-9,2-3-42,1-2 43,1 3 45,1-5-34,1 1 0,-1-2 0,1 2 0,-1-1 0,0 2-23,-6 7 49,1-3-23,3-2 18,0 2-54,-3 3-52,-2 5-39,2-4 109,3-2 69,-1-1-34,1-2-23,0 0 0,0-1 0,-2 2-20,-3 3 71,5-5-29,0 6-68,1-4 10,-6 17 120,-5 9-104,6-15 3,0 0-46,2-2 124,0 0-90,-2 14 9,2-11 56,3-11-178,0-3 63,2-2 63,0 0 39,-1 0 48,1-2-79,0 0-1,0 1 1,0-1-1,0 0 1,-1 0-1,1 1-11,0-1 6,-1 0-1,1 1 0,0-1 1,0 1-1,-1-1 0,1 1-5,0 0 0,0 1 0,0-2 0,-1 2 0,1-1 0,0 0 0,-1 1 0,-1 6 0,1-1-5,0 0-86,-1 8 91,1-11-56,0-1 36,-4 10 68,3-8-32,0-1-41,-1 6-35,1-2 40,-3 8 52,2-4 31,-1 2-119,1 5 56,0-4 62,3-12-69,-1 0-1,0-1 0,0 1 0,-1 1 8,1-1-34,-1 0 0,2 0 0,-2 2 34,-2 18 115,0 0-63,0 1-59,0-1-52,3-16-14,-1 0 49,0 0 44,-1 6 64,-1 1 12,2-4-81,1-7-12,-7 38 20,7-35-55,-1 0-1,0 5 33,-2 4-48,2-6 44,-1 8-7,-2 9-56,3-13 49,0-5 7,1-9 8,1 1 1,0 0 0,0 0-1,-1 0 1,1-1 0,0 1-1,0 0 1,0 0-1,-1 0 1,1 0 0,0 1 2,0 3-6,1-3 6,0-4 0,1-4 0,1-9-2,1-2 15,0 1-13,-3 14 2,9-39-15,3-13 13,-4 15 17,-1 6 36,-3 11-41,4-9-55,1-5 4,-9 32 39,1-1 0,0 0 0,-1 1 0,2-1 0,-1 0 0,0 0 0,0 1 0,0-1 0,1-5 0,0-6 2,0-2 0,0-3-2,-1 3 6,1 0 0,2-7-6,-5 24 8,4-13 92,0 0-85,-1 2-79,1 0 0,2-4 64,-3 8 59,0 0-37,3-16-66,-1 8 28,-3 6 54,1 2 53,-1 0-35,3-7-33,0 0-93,0-1-62,1 0 111,-4 9 18,0 0-1,1 0 1,-2 0 0,1-1-1,0-2 4,-2 5 0,1 3 1,-1-1 0,0 1 1,1-1-1,0 0 0,-1 1 0,1-1 1,0 1-1,0-1 0,-1 0-1,5-7 82,-1 1-29,-2 4-76,2-3-13,0-5 60,1-1 0,-1 6-79,6-11 113,-4 5-78,-1-1-60,-1 5 92,0-1 93,-3 10-94,-1 0-1,1 0 1,0-1 0,-1 1 0,1 0-1,0 0-10,0 0 6,-1 0-1,1 0 0,-1 0 0,1 0 1,-1 0-1,1 1 0,-1-1 1,1-1-6,4-8 123,-2 3-33,6-8-181,-1-5-2,-5 11 85,-1 2 182,0 3-46,-1 0-105,-1 3-16,0-1-1,0 1 0,1 0 0,-1 0 0,1 0 1,0 0-1,-1 0 0,0-1 0,1 1 1,0 1-7,1-5-11,0 1-67,1-4 9,-1 0 91,3-6 102,-3 8-95,-2 5-31,1-1 0,0 1 0,0-1-1,0 1 1,-1 0 0,1 0 0,0 0-1,0 0 1,0 0 2,0 0-3,0 0 0,0 1 0,0-1 0,-1-1 0,1 1 0,0 0 0,-1 0-1,1 0 1,0-1 3,-1 1 6,0 0 0,1 0 0,-1 0-1,0 1 1,1-1 0,-1 0-1,0 1 1,1-1 0,-1 0 0,1 0-1,-1 1 1,1-1 0,-1 1-1,1-1-5,2-4-6,0-2 62,1-9 88,-2 6-140,0 1-61,1 0 36,-2 6 31,0 0-1,0 0 1,1 0-1,-1 0 1,1 1-1,-1-1 1,2-1-10,0 0-15,1-7-77,-2 4 75,1 1 93,7-10-163,-2 3 83,-5 8 46,1-1-67,1-2-25,-1 2 115,1-3 72,2 1-101,-1-1-92,0-1-82,-4 7 122,1 0 72,0-2 54,-1 1-111,-1 3-20,0-1-1,0 0 1,-1 0 0,1 1-1,1-1 1,-1 0 21,1-1-5,0-1 48,4-5 30,-2 4-79,2-1-47,0-1-20,3-5 153,-5 7-85,-1 1-62,0-1 71,6-8 156,-7 7-129,1 1-122,0 0 53,-1 2 54,1-1 43,2-3 12,-4 6-67,0-1-1,0 2 1,0-2 0,-1 1-1,1-1 1,0 1-1,0-1-3,13-30 0,-13 27-5,3-2-68,-1 0 29,2-3 66,-3 6 49,1 0 1,1-2-72,2-1-60,6-8-127,-8 9 175,0 1 58,0-3-115,-3 7 67,0-1 1,0 0-1,0 1 1,1-2 1,3-5 149,0 0-117,-2 1-81,2 0-62,-3 4 103,0-1 36,5-5 111,-4 5-107,0 0-58,1 1-96,0-1 97,0 0 82,-2 2 0,0 1 1,-1-1-1,2-1-57,1-1 56,0 1-49,2-1-82,-1-1 57,-1 2 22,0 0-1,1 0-3,-1 0 10,1 0-56,4-1-110,-5 2 125,2-4 137,-2 2-22,-1 2-77,0-1 29,0 0 3,0 3-93,0-3-44,0-1 71,1 0 40,-1 2 43,1-2-15,2-1 1,-5 5-104,0-2 65,0 1 43,1-1 117,-1 0-108,-1 1-67,0 1-48,1-2 17,3 0 24,-3 2-31,0-1-57,1 0 139,0 0 21,-1 0-40,-1 1-15,2-2 16,-1 1-54,5-5 45,-3 6 47,-2 0-111,-1 0-104,0 0 162,0 0-155,0 0-53,0 0-44,0 1-35,1 3-1405,0 1 105,-1 0 101,0 0 97,0-3 557,1 1 37,-1 1-827,0 1-956</inkml:trace>
  <inkml:trace contextRef="#ctx0" brushRef="#br0" timeOffset="164">4870 1766 2688,'0'0'35,"0"-1"288,-1-1-49,1 0 10,-1 0 99,-1 0 22,1 2-83,0-1-1,0 1 63,0 0-163,0 0-50,0 0-18,0-1 9,-1 0 48,-1 1 206</inkml:trace>
  <inkml:trace contextRef="#ctx0" brushRef="#br0" timeOffset="165">4847 1748 7200,'-3'-4'269,"3"4"-241,-1-1 0,0 1-1,1 0 1,-1-1-1,1 1 1,-1 0 0,1 0-1,-1 0 1,0-1-28,-4 2 211,1 0-9,3-1-189,0 1 113,-4 1 279,5-2-383,-1 0-1,1 1 1,0-1-1,-1 0 1,1 1-1,0-1 0,-1 1 1,1-1-1,0 0 1,0 1-1,0-1 1,0 1-1,0-1 1,-1 1-1,1-1-21,-1 4 121,-1-1-41,1-2-62,1 0 1,0 0-1,-1 0 0,1 0 0,-1 0 1,1 0-1,-1 0 0,1 0 1,0 0-1,0 2-18,-2 8 58,0 1 72,0 0 66,-1 0 58,0 0 53,0 1 47,0-2 39,0 1 34,0-3-66,1 0-194,-1 0-48,1-2-36,0 0-1,0 0 0,0 1-82,1-2-11,0 0 74,0-1 44,-3 10 285,2-8-253,1-2-72,-1 0-53,1 0-65,0 0-82,0 2 67,0 1 52,0 3 70,1 1 59,-1 8 116,0-8-116,0-5-100,1-1 56,-1 1 69,1 6 137,-1 0 47,1-4-148,-1-2-77,0 0-65,0 1 30,0 0 0,-1 6-64,2-8 21,-1 0-1,-1 5-20,0 3 66,1-10-32,-3 28 181,3-21-105,0-1 54,1-1-68,-1-1-45,-1 18-12,0-3 93,1-6 19,0-6-37,1 1-40,0 11-12,0-1-56,0-8 172,0 1-107,0 34-105,0-39 65,0 1 43,1-7-62,-1 0 1,0 1-1,1-1 1,1 5-13,-1-4 15,0 1 0,0 3-15,-1 0 26,1 0 38,0 9 88,0-6-112,-1-7-108,0 0 46,1 5 88,-1-1 83,-1 11 291,1-9-289,0-5-131,0-1-52,0 99 331,0-35-203,1-60 11,-1 0-37,3 3-68,-3-7-49,1 0-37,0 0 38,0 0 36,1 3 74,-1 2 83,-1-3-120,0-1-1,1 1 1,0 2-27,1 6 60,-1 0 61,-1-7-34,1-1 0,0 3-87,-1-3 55,1 1-1,-1 0-54,0 5-34,0-1 87,0-1 57,0 17 208,0-11-195,1 1 8,1-5-86,-1-3-55,0-1-49,2 15 11,0-2 112,-3-9-31,1 0-87,0-2 113,-1 0 0,0 2-59,0-4 48,0 0-1,0 0 1,2 7-48,0 2 54,-1-10-38,0 1-1,1 5-15,-1-7 0,1 0 0,-1 7 0,2 8 0,-2-15 14,-1-1-1,1 1 0,-1 0 1,0 0-14,1 17 37,0-13-41,-1-1 40,2 12 118,-1 6 108,0-6-75,-1 11-37,-1-8-39,1-1-68,0-4 58,0 26 200,0-18-197,2 6-104,-2-30 1,0 0 0,1 0-1,-1 0 1,1 1-1,-1-3 11,1 0 1,-1 0-1,1 0 0,-1 0 0,1 1-11,0 0 30,1 1 1,-2-1-1,1 0 0,0 2-30,1 5 67,1 8-67,-1-4 9,-2-10-9,1 0 0,0 0 0,0-1 0,1 0 0,-1 1 0,0-1 0,4 12 0,-2-5-9,0 3 48,1 4 10,0-5-90,-1-2 29,2 16 125,-4-18-120,1 1-61,-1-4 29,1 3 59,-2-3 72,1 0 1,0 5-93,0 0 49,2 3-43,0 5-6,-2-6 62,-1-3 18,1 0-40,1 18-15,-1-13 27,-1-8 3,2 3-69,0 2-55,-2-3 76,0 0 4,0 8 52,0-12-39,1-1 0,-1 0 0,0 1 0,1-1 1,-1 1-1,1 0-24,0 2 27,0 0-44,0-3-19,-1 0 1,1 1 0,0 1 35,0-4 7,-1 1 0,0-1 0,0 1 0,0-1 0,0 1 1,1-1-1,-1 1 0,0-1 0,0 1-7,0 10 32,2 1-8,-2-2 90,1 9-114,-1-10 144,0-1-74,1 2-60,0 6-80,0 0-9,-1-6 71,0-2 56,1 1 67,-2 12-75,1-2 197,1 9-237,0-18 54,1 7-60,0-10-15,-1 0-1,0 6 22,0-3-56,0-1 0,1 7 56,-1-7 0,0 2 0,1-5 16,0 0-1,1 4-15,2 5 1,-1-2-33,1 6 32,-1-5 0,2 8 0,-2-9 0,-1-1 0,1 4 0,4 19 6,-5-19 102,1 2-108,0-4-2,1 1-54,0 0 50,11 36 95,-10-35-104,1 0-66,-2-7 52,2 5 119,-2-6-49,-2-2-52,0 0 8,0 0 1,0 4 2,0-4-6,-1 0 1,1 0-1,2 3 6,-1-2-56,2 3 7,1-1 53,1 1 59,-4-4-42,0-1 0,-1 1-1,2 2-20,0 3 62,-3-7-9,-1 0-38,3 4-121,3 7 106,-6-14-4,0 0-1,-1-1 1,1 1-1,-1 0 0,1 0 1,-1 0-1,1 0 5,-1 0 0,0-1 0,1 1 0,-1 0 0,1-1 0,-1 1 0,1 0 0,0 0 0,4 5-81,0 0 72,0-3 54,-1 2 48,-2-4-107,3-1-56,0 0-2,-3-1 52,31 0-60,-27-1-13,-1-2 86,0 0 36,-3 2-2,0-1 0,1 1 1,-1 0-1,1 0-27,2-2-76,-2 0 77,0 1 35,0 0-61,1 2-50,1-2 46,3-2 125,-2 0-5,-3 3-62,3-1-136,0-1 52,1-1 41,3-3 55,3-2 28,-4 5-78,-2 0 14,4-3-63,-2 1 52,24-15 134,-29 18-145,1-2-51,2-1-24,-2 3 67,-4 2 23,1 0-1,-1 0 1,1 0 0,-1-1 0,0 1 0,1-1 2,4-6 29,-3 5 38,1 0-74,0-1-43,-3 3 58,0 1 0,0-1-1,-1 1 1,1-1 0,0 1 0,0-1-1,0 0-7,2 0 12,1-1-35,-3 0 8,0 1 0,0-1 0,0 0 0,0 1 0,0-1 1,0 0 14,2-4-17,1 0 59,1-2 8,0 1 30,-1 3-55,3-3-196,-5 5 149,1-1 44,-1 0 90,1-1-84,-3 3-30,0 1 0,1-1-1,0 0 1,-1 1 0,1-1-1,-1 0 1,1 1 0,0-1 0,-1 1-1,1-1 1,0 1 0,-1 0-1,1 0 1,0-1 0,0 1 0,-1 0-1,1 0 3,0-1-2,0 0 1,0 1-1,0-1 0,0 0 0,0 0 0,0 0 0,0 1 0,-1-2 1,1 1 1,3-3 11,0 0-24,1-3-64,0 1 28,-1 0 92,1 0 48,-4 4-43,0 1 3,2 1-28,-1-1 54,-1 0-68,-1 1-57,1 0 7,1 0 55,-1-1 0,0 0 1,1 0-49,-2 1 34,0 0 1,0 0-1,1-1 1,-1 1-1,0 0 1,0 0-1,0 0 1,1-1-1,-1 1 1,0 0-1,0 0 1,0 0-1,1-1 1,-1 1-1,0 0 1,0-1-1,0 1 1,0 0-1,0-1 1,0 1-1,0-1 1,0 1-1,1 0 1,-1-1-1,0 1 1,0-1-1,0 1 1,0 0-1,0 0 1,0-1-1,0 1 1,0-1-1,0 1 1,-1 0-1,1-1 1,0 0-1,0-1-18,0-3 17,0 1 0,-1-1 1,1 0-1,-1 1 0,0-1 1,0 0-1,0 1 0,-1-1 1,0-2 37,-1-1 0,-1-3-37,0 3 17,0-1-75,-2-6-36,2 4 67,2 3 47,-1-2 54,-8-34-80,8 36-7,2 7 7,1 0-1,0 0 0,-1 0 1,1 0-1,-1-1 1,1 1-1,0 0 1,0 0-1,-1 0 1,1-1-1,0 0 7,0 1-5,0-17-76,-1 7-36,0 6-32,1 1-33,0 1-88,0 2 88,0-1-36,0 1-40,0-1-44,-1 1-49,1-1-51,-1 0-319,1 1-54,-1 0 334,1 0-43,0 0-49,-1 0-54,1 1-61,-1-1-64,0 1-91,1-1-75,-2 1-251,1-1-647,1 1 1770</inkml:trace>
  <inkml:trace contextRef="#ctx0" brushRef="#br0" timeOffset="166">4769 2119 1536,'1'0'188,"-1"-1"-57,0 0-47,0 1-38,1-1-26,-1-1-45,1 1 50,-1 0 56,0 1 77,1-1-29,-1 1 36,0 0 37,0 0 44,1 0 45,-1 0 51,0 0 54,1 0 58,0-1-237,0 0-62,0-1-47,0-1-35,1-4 67,-2 4-54,0 1 5,0-2-61,1 1 68,-1-1 61,0 1 53,1-2 102,-1 0 52,0 0 124,0-3 304,0 3-308,0 5-326,0-1 106,0-2-47,0 0-45,0 1-44,0-6 240,0 1-49,0 0-45,0-1-42,0 1-37,0 0-34,0-8 76,0-2-69,0-30 56,0 37-147,0-1 35,0 10-32,1-2-48,0-1-27,0 1 27,0-1-87,1-1-26,-1 3 76,-1-3-30,0 1 74,0-1 82,0-3 146,0 8-270,0 0 1,0 0 0,0-1 0,0 1 0,1 0-1,-1 0 1,0 0 0,0 0 0,0-1 0,0 1-1,0 0 1,0 0 0,0 0 0,0 0 0,0-1-1,0 1 1,0 0 0,0 0 0,0 0 0,1 0-1,-1 0 1,0 0 0,0 0 0,0 0 0,0 0 0,2-3-1,-1-2 79,0 0 0,1-6-78,1-4 60,0 4-116,-1 4 25,1-5 73,-2 6 16,0 0 0,1-2-58,1 2 3,-1 1-37,3-3 172,0-1-108,-1 0-85,0-1-63,0-1 197,0 1-42,1-2-10,0-3-27,-2 2 38,-2 8-13,2-9 25,-3 10-5,1 1-48,0-3-29,-1 2 45,1 1 50,-1-1 70,0 3 6,0-1-35,0-1 7,0 1-19,-1 2-30,-1 3 38,-4 7-46,3-1 130,-3 8-184,2-6 58,0 0-34,-4 12-24,0 0 0,-1 11 0,5-18 0,-2 8 7,-2 9-7,-3 17-2,9-42 6,-6 23-19,5-18 33,1 2 47,-1 0 71,2 0-107,-3 7-54,0 8-22,-12 105 133,10-96-200,-1-1 114,3-20-4,3-12 44,-1 2 22,2-2 7,-1 2-14,0 0-51,1-5-74,0-2 49,0-2 75,0-3 50,0 1-97,3-4 32,-3 5-30,1 0 0,-1 0 0,1-1 0,-1 0-9,2-8 40,2-7-58,-1 2-11,-1 5 41,0 1 31,-1 0-52,3-11-71,-2 6 89,0-6 6,4-29 113,-3 33-127,-1 6-84,-1 1 40,1-6 36,0 0 48,3-22 93,-3 26-124,0-1-41,0 5 137,0 0 0,1-4-106,2-6 120,-2 5-105,0-3 56,3-7 131,0-4 21,-4 20-215,1-5-48,1-4 3,1-3 166,3-9 22,2-2 11,-5 9-23,0-1-94,1 0-60,0 1-59,0 0-63,-1 4 104,-2 7 44,3-9 137,5-9-6,-7 18-96,-3 7-41,0-1 0,0 0 1,0 1-1,0-1 0,-1 0 0,1 0-5,-1 0 14,1 0-1,0-1 1,0 1 0,1-2-14,1-4-32,3-8 37,-4 13 18,0-1 0,-1 0 0,1-3-23,0 0-23,-1 0 38,1-9 94,2-14 186,-2 21-223,1 1-38,-2 3-58,0-1 1,2-6 23,-2 5-17,0 1 0,1-2 17,1-6 28,-2 10-3,1-1-1,-1 1 1,2-5-25,-1 5 21,0 0 0,-1-1 0,1 0 0,-1-2-21,3-9 75,0 2 102,1 3-113,2-6-89,2-4-43,-4 8 91,1-5-63,-3 9 71,1 1 0,-1 0 1,2-3-32,-2 6 3,6-12 63,-6 12-23,-1 1 0,0 0-1,0 0 1,0-1-43,1-8 37,0 6 138,2-6-175,-2 6 44,6-10-12,-3 4-21,2-2-11,-5 11 29,0 1 0,3-3-29,-1 0 44,4-2-108,2-1-18,-7 6 99,-1 0 41,1-2 2,1 0 67,0 0 1,1-1-128,-6 7 7,1 0-1,0 0 0,0 0 1,-1 0-1,1 0 0,0-2-6,-1 2 13,0 0 0,1 0 0,0 0 0,-1 0 0,1 0-1,0 0 1,-1 0-13,3-2 24,-1 0-1,0-1 0,0 1-23,1-2-22,0 0-53,0-1 25,0 1 69,2-9 80,-3 5-119,2-12-66,-2 14 88,0 0 0,0 0 0,1-1-2,-1 3-3,1 0-1,-1 0 0,1 1 0,1-2 4,2-5-34,0 0-34,-3 5 40,0 0 75,3-10 150,-3 10-168,-2 3-48,0 2 18,-1 1 0,0 0 0,1-1 0,-1 1 1,0-1-1,0 1 0,0-1 0,1 1 0,-1 0 1,0-1-1,0 1 0,0-1 0,0 1 0,0-1 0,0 1 1,0 2 42,-5 6 140,4-7-176,0 1-3,0 1 1,0-1 0,-1 0-1,1 2-3,-3 6-73,-1-1 31,2-3 87,1 0 0,-2 6-45,-3 5 16,0 7-115,0 0 90,0-2 58,5-17-51,0 2-13,-1-1-1,0 1 1,0-1 15,-5 11 12,6-13 4,0 1-1,-2 2-15,3-5-12,0 0 0,0 0 0,0-1 0,-1 2 12,-13 12-24,7-5 83,-4 6-59,7-9 12,0 0 0,1 1 0,0 0-12,1-2-33,0 0 0,0 4 33,-1 2 44,0 0-60,-11 26-182,9-22 176,1-6 103,2 0-79,2-8-10,0 0-1,0 0 1,1-1-1,-2 1 0,1 0 1,0 0-1,0-1 0,0 1 1,0-1 8,0 0 96,1-1 0,0 0-107,1-2-21,0 0 47,1-1 39,4-14 16,-3 7-65,1 0 0,1-2-5,3-5-99,0 1 58,-1 5 65,1-2-24,-3 6 45,0 0 0,0 1-45,9-9 30,5-5-49,-10 8-35,-2-1-42,4-8 75,-1-1 52,-1 0 43,0 0 34,-3 5-111,1 2-1,0-1 0,3-2 4,-4 7-12,-1 1 60,3-6-48,-4 7-26,-1 0-48,-2 4 44,-1 4 40,0 1 0,0-1 0,0 1 0,1-1-1,-1 1 1,0-1 0,0 0 0,0 1 0,-1-1 0,1 0-10,0 1 2,0 0 1,0-1 0,0 1 0,0 0 0,0 0-1,0 0 1,0 0 0,0 0 0,0 0 0,0 0-1,0 0 1,0 0 0,0-1 0,-1 1 0,1 0-1,0 0 1,0 0 0,0 0 0,0 0 0,0 0-1,0 0 1,0 0 0,0 0 0,0 0 0,-1 0-1,1 0 1,0 0-3,-2 0-6,0 2-52,-5 5 138,1 1-40,4-4-42,-1 0 0,1 1 1,-1 0 1,-1 5-42,1-1 0,-1 2 1,1 1 41,-5 9 12,2-5 61,-1 0-1,0-1-72,-1 1-13,4-10-76,-3 6 89,0-2-22,-7 7 22,5-7-33,3-3 32,-2 4 46,-1 2-4,2-4-45,2-1 31,1 0 0,-2 3-27,1 0-3,1-1-36,-1 1-48,1 0-63,2-8 133,0 2 52,-1 1 26,1-1-98,2-3-9,-1 0 47,-1 2 77,-1 3 202,1-5-245,1 0-57,1-2 64,0-4-192,2 0 47,0 0 46,0 0 46,-1 1 34,5-10 57,2-1-39,-4 6-32,1 1-1,-1 0 0,1 1 0,2-3-8,4-2 0,-4 3 0,0 0 0,0 0 0,0-1 0,3-7 0,-2 3 0,-1-1 0,-1 0 0,1 0 0,0-5 0,-3 8 0,5-16 121,-5 18-131,-1-1-85,-1 5 3,0-1-34,-2 6 151,1 0 0,-1-1-1,0 0 1,0 0 0,0 1 0,1-1 0,-1 0 0,0 1 0,0-1 0,0 0 0,0 1-1,0-1-24,0 1 2,0 0 0,0 0-1,0 0 1,0 0-1,0 0 1,0 0-1,0 0 1,0-1-1,0 1 1,0 0-1,0 0 1,0 0-1,0 0 1,0 0 0,0 0-1,0 0 1,0 0-1,0 0 1,0 0-1,0 0 1,0 0-1,0 0 1,0 0-1,0 0 1,0-1-1,0 1 1,0 0 0,0 0-1,0 0 1,0 0-1,0 0 1,0 0-1,0 0 1,0 0-1,0 0 1,0 0-1,-1 0 1,1 0-1,0 0 1,0 0 0,0 0-1,0 0 1,0 0-1,0 0 1,0 0-1,0 0 1,0 0-1,0 0 1,0 0-1,0 0 1,0 0-1,0 0 1,0 0 0,0 0-1,0 0 1,0 0-1,0 0 1,0 0-1,0 0 1,0 0-2,-2 3 30,-1 5-14,-2 12 7,3-14-32,0-1 0,-2 3 9,-2 7-97,-2-1 50,1 0 48,-2-2 46,0 0-69,-5 6 65,-8 11 65,7-10-125,7-5 30,1 0-174,-3 8 161,8-17-6,0-3 35,1 1 1,0 0-1,0 0 1,0 2-30,0-2-10,1 1-34,1-4 31,1-2 47,-1 1-29,0 0 1,-1 0-1,1 0 1,0 0-1,-1 0 0,1 0 1,0-1-6,2-3 5,5-8 11,-1 3-80,1 1-1,3-4 65,1 1 11,2-4 31,-9 9-55,0 0 0,2-5 13,-2 2-19,4-10 19,0-2 51,-6 15-63,-1-2-1,0 1 1,0-1 12,4-15-44,0 8-45,-4 11 116,-1 4-29,0-1 1,0 0-1,0 1 1,-1-1-1,1 0 2,0-3 61,-1 0 72,0 5-97,-1 1-24,-3 5 103,1 6-107,-1-2-14,1 2 2,-2-1 0,1 0 0,-1 0 0,-5 7 4,-16 21-52,-7 11-43,27-39 83,1 0-1,-1 0 1,1 0-1,0 2 13,-7 17 43,0 0-1,-3 1-42,12-23-29,-1 1 0,1-1 0,-1 4 29,-4 10-14,3-8 89,2-9-69,1 0 1,1 1 0,-1-1-1,0 2-6,2-6 19,0-2-13,2-1-31,-1 0 25,0 1 0,1 0 0,-1-1 1,0 0-1,0 0 0,0 1 0,1-2 0,-1 1 0,-1 1 0,1-2 0,0 1 0,0 0 0,4-11-17,2 0-78,-1-2 45,0 0 65,-1 0 83,3-7-53,6-9-43,-5 10-1,-6 14-3,1-1 0,-1 1 0,1 0-1,0 1 1,0-1 0,1 1-1,2-2 3,1-2-78,0 0 52,0-1 64,-1-1 1,0 0-1,2-5-38,-4 9 5,-3 3-10,0 1 0,0 0-1,0-2 6,4-13-96,-1 2 101,5-16 95,-5 18-93,1 2-41,5-15 3,-3 10 102,-4 9-76,0 3 4,-1-1 1,3-4 0,0 3 0,-1-1-1,0 0 1,1-3 60,-5 7 46,-1 5-52,-1 2-43,-14 22 34,0 1-24,12-18-43,0-1-1,0 1 23,-9 25-84,0-2 50,-1 0 88,4-11 3,-8 12-57,6-15 12,-9 13-12,16-25-5,-2 4-91,4-6 97,1 1 41,0-1 15,2-2-47,2 0-16,-3 0 14,5-2 23,3-4-43,3-8-18,-9 11 41,1-2-8,1 0-1,0-1 1,-1 0 0,0 0-1,1-3-2,4-11-5,0-3 5,-1 3 29,2-2-29,-1 1-39,-5 15 58,-1-1 44,-1 6-57,-1 0 0,0 0 0,0 0 0,0 0 0,1 0 0,-1 1 0,0-1 0,0-1-6,-1 3 87,1 0-45,-3 3-54,2-3 7,0 0-1,1 0 0,-1-1 0,0 1 0,1 1 0,-1-1 1,0 1 5,-4 12 58,4-10-36,0-1 1,0 0 0,-1 2-23,-15 29 38,11-24-57,0 1-43,-5 8 22,4-6 128,-4 5-88,3-5 32,6-10-27,2-3-3,2-6-4,2-1 2,0 0 0,0-2 0,1-3 0,2-5 0,7-16 0,1-8 0,-10 27 0,7-21 73,-4 11-12,-6 18-5,-2 6-54,0-1 0,0 1-1,0 0 1,0-1 0,0 1 0,0 0 0,0-1 0,0 1 0,0 0 0,0 0 0,0 0 0,0-1 0,0 1-1,0 0 1,0-1 0,0 1 0,0 0 0,0-1 0,0 1 0,0 0 0,-1-1-2,1 1 0,0 0 1,0 0 0,0 0-1,0 0 1,0 0-1,0 0 1,0 0 0,0 0-1,0 0 1,0 0 0,0 0-1,-1 0 1,1 0-1,0 0 1,0 0 0,0 0-1,0 0 1,0 0-1,0 0 1,0 0 0,0 0-1,0 0 1,0 1 0,0-1-1,0 0 1,0 0-1,0 0 1,0 0 0,0 0-1,0 0 1,0 0-1,-1 0 1,1 0 0,0 0-1,0 0 1,0 1 0,0-1-1,0 0 1,0 0-1,0 0 1,0 0 0,0 0-1,0 0 1,0 0-1,-2 7 1,2-5 8,-6 14 67,-4 7-99,-1 1-46,0 2-17,2-8 63,2-4 44,-1-1 51,-3 8-49,9-16-25,18-30 8,-9 13-12,0 0 6,3-8 0,-3 8 31,-4 7-17,-3 5-14,0 0 0,0 0-1,0 0 1,0 0 0,0 1-1,0-1 1,0 0 0,0 0-1,0 0 1,0 0 0,0 0-1,0 0 1,0 0 0,0 0-1,0 0 1,0 0-1,0 0 1,0 0 0,0 0-1,0 0 1,0 0 0,0 0 0,-11 26 49,-7 13-96,11-27 33,0-1-1,-1 1 15,3-4 80,-6 5-80,-10 13 83,0 1-57,11-12-49,0 0 23,4-3-65,-5 9 65,3-5-105,0 0 41,-8 15 25,5-9 24,4-6 91,1 0 0,-2 9-76,2-5-35,4-11 80,0 0-62,-2 10-100,1-11 104,2-7 13,1 1-1,-1-1 0,1 1 0,-1-1 0,1 1 0,0 0 1,0-1-1,0 1 0,0-1 0,0 1 0,0 0 1,0 0-1,0 0 1,0 0 0,0-2 48,0 0 37,0 4-67,-2 3-41,1-1 1,0-3 36,1-1-1,0 1 1,0 2-14,0-2 12,0-1 0,0 1 0,-1-1 1,1 0-1,-1 3-12,1-1 27,-1 0-59,-2 8-140,2-7 151,0 5-4,-1-3 77,0 4 41,-2 4-90,-1 1-10,3-5 78,2-6-64,-1 2-32,-4 18-155,3-18 180,1-1 49,-2 3 52,0-1-38,-1 2-49,1 1-91,-5 25-78,5-24 275,-4 11-120,1 1 24,1-8-26,-1 1-1,0 1 3,-1 0 13,1 0 38,-6 25-219,7-24 127,1 2 64,-1 0 110,1-3-73,2-8-30,-2 9-30,-7 59-128,10-70 105,-1 0-1,0 0 0,0-1 0,-2 5 24,-3 9-33,-1 4 66,3-10 48,0 4-81,4-13 10,-1 0 0,1 6-10,-3 15 67,2 0-67,-7 43-89,6-51 7,1 0 57,-2 10 72,0-1 64,4-26-103,-2 7-4,-2 26-51,-6 24 47,9-54-20,-1 7-87,2-4 96,-1-1 89,1 0-41,-1 7-62,1 3 73,-2 10-48,2-14-33,-1 1 0,2 4 33,-1 3-14,0 21 86,0 29-89,0-41 34,0 5 77,-1-22-169,1-2 75,0-4 1,-1-1 1,0 5-2,0-4-7,1-2 0,-1 7 7,0 15-112,1 19 171,0 1 89,0 4 89,0 71 392,0-79-453,0-5-71,0 1-67,0-23-20,2 9 51,1-3-1,-2 0 8,0-5-47,0 1-1,2 2-28,-2-12-21,1 6 99,0 3 46,-1-6-107,2 2 31,1 7-52,1 10-18,-3-20 50,-1-1 34,1 9 40,0 1-56,0 12-40,1-11 177,-1-3-110,2 9-57,0-6 26,0 10 69,4 19 83,-6-40-190,-2 0 43,0 2 225,0 5-272,0 0 152,0 1-101,0 22 0,0-26 0,1 0 41,0 9-161,-1-10 60,1 1 60,0 7-67,0 6 16,-1-12-14,0 6 73,1 0-18,-1-6-89,0-5 29,-1 1 72,1 17 175,0-19-211,1 1-72,2 6 49,-1-3 6,2 12 1,4 11 113,-7-32-106,0 3-4,0 0-1,1 4-3,0 8-18,3 8-35,-2 1 64,4 19 56,-3-25-57,-2-15-28,0 0 1,1 3 17,0-1 103,-2-2-48,2-1-63,1 3-48,-1 1 41,1 3 76,0 4-61,0 0 4,-1-6-7,-1 6 69,1-1-47,-1-5-106,3 15-36,-4-23 135,-1 0 0,0 0 1,1 0-1,-1 0 0,0 0 0,0 0-12,1 8 93,1 0-7,-1 6-111,0-4 14,1-4 67,-1 7-70,1 2-52,-2-16 62,1 7-41,0 1 36,0-2 43,0-1-1,-1 0 1,0 3-34,1-3 13,-1 1 0,0 2-13,1-1-2,1-1 1,-1 0-1,1 3 2,-2-6 5,1-2-1,-1 2 0,1-1 1,-1 0-1,0 0 1,0 1-5,1 10 32,-1-8 3,0-1-45,2 10-68,-2-4 71,1 3 19,1-6 45,-2 1-37,0 1-41,2 1-40,-1 0 80,0-9-22,-1 0 0,0 1 1,1 0-1,-1-1 0,1 2 3,2 3 7,-2-3-11,1 0-1,-1 1 1,1-1-1,1 1 5,-1 0 0,1 0 0,-1 0 0,0 1 0,-1-1 0,3 6 0,-1 6 0,2 6 0,-1-3 0,3 7 0,-6-22 0,0-2-9,0 0 0,0 1 0,1-2 0,-1 1 0,0 0 0,1 0 0,0 0 9,6 11 5,-6-9 12,0 0 0,0 0 1,0 1-18,3 11 6,4 5-6,4 11 0,0-2 0,8 12 0,-14-31 39,1 1 29,-4-3-63,-3-6-71,1-1 35,0 3 33,3 4 79,-3-7-91,1 1-40,1 4 18,0-1 26,26 46 134,-16-26-144,-13-26-5,0 1-10,2 3-23,-2-4 51,-1 0-5,1 0 31,3 2 55,0 0 103,-2-1-135,0-1-70,-1 0-47,0 0-56,1 0-65,-1 0-75,0 0-83,0 1-93,0 0-102,-1-2 161,0 0 45,0 0 43,1 0 41,-1 0 36,0 0 35,0 0-93,0 0 87,1 1 94,-1-1 36,0 0 21,1 0-33,-1-1-75,0 1-84,0 0-14,0-1-68,0 1-79,0 0-85,0-1-95,0 1-103,0-1-112,0 0-120,0-1-86,-1-1-91,1-1-303,-1-4-791</inkml:trace>
  <inkml:trace contextRef="#ctx0" brushRef="#br0" timeOffset="167">4812 1792 1920,'0'-3'291,"0"-5"452,1 4-422,0 0-49,0 1 137,0 0-49,0 0-46,-1-1-43,2-1 139,-1-1-38,2-2 153,-1 0-132,0-1-43,-1 0-40,0 0-39,1-9 169,0 1-119,-1 2-132,1 1-55,2-15 18,3-8 75,-3 21-177,17-77 19,-13 53 11,5-33 176,-10 52-157,-2 14-82,-1-1 0,1 1 0,-1-1-17,0 5 1,-2 4 13,1 3 29,-2 7 49,-1-1-68,-4 20-54,1-4 98,-12 35 232,6-19-168,-6 23 5,3 1 28,5-21 16,5-19-34,-11 42 127,-5 22 17,13-47-18,0 6-273,9-45 36,-2 5 2,2-9-39,0 1 0,0 0 0,0-1 0,0 1 1,0-1-1,0 1 0,0 0 0,0-1 1,0 0-1,0 1 0,0 0 0,0-1 1,1 1 0,-1-1 0,0 0 1,0 0-1,0 0 1,0 0-1,0 0 1,0 0-1,0 0 1,0 0-1,0 0 1,0 0-1,0 0 1,0 0-1,1 1 1,-1-1-1,0 0 0,0 0 1,0 0-1,0 0 1,0 0-1,0 0 1,0-1-1,0 1 1,0 0-1,0 0 1,0 0-1,0 0 1,0 0-1,1 0 1,-1 0-1,0 0 1,0 0-1,0 0 1,0 0-1,0 0 1,0 0-1,0 0 1,0 0-1,0 0 1,0 0-1,2-3 34,-2 2-29,4-6 19,0 0-1,0-1 1,-1 0-1,1-2-23,6-20 130,-5 14-25,-2-1-1,2-5-104,-2 6 69,0-2 91,1-1-36,4-17 30,1-8-96,7-21-112,-6 31 146,13-54 186,-10 27 3,-8 31 13,1-1-97,0 0-87,1 1-76,4-12 125,-5 22-102,-1 1-35,0-7-79,2-9 30,8-40 150,-13 65-80,2-6-14,-2 6-69,-1 1 21,0 3 28,0 0 61,-1 2 27,0-1 55,0 6-137,0 0 0,0 0 0,0 0 1,0-1-1,0 1 0,0 0 0,-1-1 0,1 1 0,0 0-15,-3 7 87,-1 2-48,-3 23-7,-14 42 58,12-41-63,-4 18 121,-1 0-21,5-18-135,6-25 8,-19 72 10,13-47 24,-11 48 139,9-31-146,3-15-111,3-11 51,2-8 47,1-3 35,0 0 43,1-5-38,-2 5-22,1-5-16,2-6-6,0-2 28,0-2-44,2-5 25,1-2 59,1-5 39,-2 5-75,4-26-73,0 4 20,6-18 18,-3 16 44,-1 4-16,0 0-43,11-37-72,-6 20 77,6-21 141,-10 36-49,-4 12-59,0-5-30,6-39-52,-4 22 62,-3 20 34,0 1 36,4-14-245,-1 7 122,-4 13 72,0 0 43,-2 7 2,0 3-58,-1 2 0,0-2 0,1 1 1,-1 0-1,0-2-16,0 4 0,0 0 1,0 0-1,0 0 1,0 0 0,0 0-1,0 0 1,0 0-1,0 0 1,0 0-1,0 0 1,0 0-1,0 0 1,0 0-1,0 0 1,0 0-1,0 0 1,0 0-1,0 0 1,0 0 0,0 0-1,0 0 1,0 0-1,0 0 1,0 0-1,0 0 1,0 0-1,0 0 1,0 0-1,0 0 1,0 0-1,0 0 1,0 0-1,0 0 1,0 0 0,0 0-1,0 0 1,0-1-1,0 1 1,0 0-1,0 0 1,0 0-1,-1 0 1,1 0-1,0 0 1,0 0-1,0 0 1,0 0 0,0 0-1,0 0 1,0 0-1,0 0 1,0 0-1,1 0 1,-1 0-1,0 0 1,0 0-1,0 0 1,0 0-1,0 0 1,0 0-1,0 0 1,0 0 0,0 0-1,0 0 1,0 0-1,0 0 0,-1 3-9,-1 4-17,0 1 23,-11 61 0,8-44 3,-1 0-1,-1 3 1,-4 12 12,6-19 22,0-1-34,-9 40-34,12-48 76,-3 15-75,4-19 70,-1 1 61,2-8-73,1-2 8,3-5 44,1-5-1,-2 6-58,5-16-18,-2 0 0,6-23 0,2-9 0,-4 21 9,5-18-6,-10 35-47,1-2 44,-1 6-94,-1 0 70,1 0 50,6-16 92,-3 11-122,4-11 9,-1 0 0,1-7-5,1 0 80,-4 14-5,-3 5 4,-3 8 3,0 1-1,1 0 1,0 0 0,1-1-82,1-1 62,2 0-50,-1 1-29,-2 0-36,1 0-1,-1-1 54,0 1 12,-1 0 47,7-16 161,-6 12-19,3-4-201,-2 4 78,-4 5 8,0 1 1,-1-1-1,2-5-86,-1 1 59,1 0-48,-1-1-61,4-9 137,0-1 240,3-4-327,-4 11 43,0 1-68,-4 13 28,8-21 246,7-10-249,-11 24 42,-1-1-1,2 0-41,-2 3-1,0 0-1,1 0 1,0 1 1,0-1-41,0 0 68,9-13 247,-7 9-219,-4 6-19,1-3-44,1-2-30,-1 3 53,-1 1-9,1 0 1,-1 0-1,0-1 1,-1 0-1,2-3-6,-2 5 18,1-1-1,-1 0 1,0 1 0,1 0-1,0-1-17,7-9 19,-6 6-96,0-1 54,-1 3 40,0 0 1,0 0-1,1-1-17,7-8 44,-1-1-30,-7 12-12,-1-1 0,0 0 0,0 1 0,0-1-2,3-8 57,3-9-57,-2 8 31,0-1-31,-4 9 0,-1 2 0,1 1 0,-2 0 0,2 0 0,-1 0 0,0 0 0,1-1 0,12-16-2,-11 14 4,0 0 0,1 1 1,-1 0-1,1-1 0,-1 2 0,2-1-2,-2 1 13,12-7-125,-9 6 142,-1 2 45,1-1 0,1 0-42,-1 0-48,0-1-52,-2 2 25,5-4 134,-6 2-99,1-1-70,-2 2 3,0 0 54,2 0 41,2-2 55,2-2 3,-4 2-60,0 0 0,2-4-19,3-3-28,-7 9-30,0 0-1,3-2 59,-2 2 79,2-2-124,0 0-49,-2 1 106,-2 3-8,2-2 146,0-1-128,-3 4-91,0 0 42,0 0 81,0 0 15,0 0-64,0 0 27,0 0-48,0 0-10,-1 5 21,1-4 10,-1-1 0,-3 7 124,1-2-53,-1 0-62,-2 0 36,1 0-39,-10 11-106,5-6 45,4-4 64,-5 4-30,0-1-1,-7 4 17,4-3-29,-1 1 29,9-5-41,1-1 0,-3 3 41,-2 5 44,1 2 126,-2 4-170,0 2 95,0 1-74,3-4-73,7-16 52,-11 23-23,0-1-98,-6 9 121,6-14-11,-8 11 107,8-11-49,0-1-41,3-6-36,0-1-36,-10 14-73,1 2 107,2 1 83,1 2 59,9-18-73,0 1-35,-3 7-87,-1 4 85,4-4 3,0 1 53,-3 6-37,5-13-74,-1-1 35,1 0 33,0 1 0,-3 2-13,-1 1-26,1-6 54,-9 14-70,9-17 93,3-2-88,-4 3 83,0 0 28,4-3-71,-2 1-9,3-4 6,1 0 0,0 0 0,-2 2 0,-18 37-112,20-39 185,1-2-40,1-3-45,3-9-87,-1 5 98,0 0-1,-1 1 1,2 0 0,-1-1-1,1 1 1,-1 0 0,1 1-1,2-4 2,1 1-1,-2 2 7,0 0 0,1-3-6,7-13 27,-4 4-27,7-17 0,-9 17 32,0 1 37,7-20-75,8-15-49,-14 34 29,2 0 0,0 1 0,7-11 26,24-31 50,-8 14-9,-18 22-14,9-12 9,-8 12-41,-2 3-33,-1 0-41,3-7 37,6-14 93,5-11 61,-20 40-110,8-9-2,-11 16-39,5-6 10,4-7 86,-8 11-92,0 1 0,1 0 0,0 0 0,4-4 35,4-1 7,-7 5 30,2 0-68,-1 0 15,-2 0 74,-4 4-31,1 0 49,-2-1-78,-1 2-31,-1 2 42,2-2-6,-11 7-45,0-2 62,5-2 77,-5 3-97,0 4-11,6-6-23,0 1 0,-1 2 34,-8 13-52,5-6 71,4-7 23,-14 23-58,2-2 75,0-1-61,-6 15-63,-8 13-32,22-42 90,-5 8 7,-2-1 74,-4 5-29,10-11-60,0 1-35,-7 13-20,-3 8 70,9-14 12,4-9-2,1 0 0,-4 10-10,0 2-31,-6 11 41,3-5 126,6-13-28,-1-1-108,-1 0-9,6-13-28,1 0-1,-3 2 38,4-5-21,1 0-1,-1 0 1,0 0 0,0 0-1,0 1 22,1-1-42,0-2 90,7-8-8,2-10-22,-7 14-18,6-14-50,4-15 50,4-10-30,-9 27 18,0 0 0,1 1 0,0 1 0,2-2 12,11-17 0,-7 11 0,3-3 0,12-14 0,23-32 0,-36 49 22,-8 12 4,-1-1 1,0 0 0,4-7-27,-1-3 8,14-29-159,-18 41 157,0 0 35,-2 3-45,2-5-57,0 2 24,-3 3 53,0 1 37,1 2 49,4-6-68,-1 0-24,-3 4-97,-3 4 73,0 2 32,-3-1 65,0 1-37,1 1-46,0-1-28,0 1-34,-1 1 55,-1 1-1,0-1 1,0 2 7,-6 9 36,2-2 98,-2 7-134,1-3 39,0-1-50,-11 16 24,0-1-53,-21 32-120,31-46 131,-1 0 36,-22 31 96,18-27-104,7-11-25,-5 10-84,-10 16 110,11-15 1,2 1 38,5-10-65,-10 19-5,1-1 56,-6 11 173,-4 5-198,15-29-82,0 1 34,1-4 22,1 0 0,-1 0 0,-6 8 26,-5 1-6,-1 1 6,12-13 0,-6 8 0,-3 4 0,14-18 15,-1 0 40,3-3 14,0 0-85,0-1-14,2-2 81,9-10-91,-7 8 9</inkml:trace>
  <inkml:trace contextRef="#ctx0" brushRef="#br0" timeOffset="168">5045 833 19784,'7'-8'-48,"0"-2"23,28-47 136,-20 32-99,-3 3-50,-1-1 0,4-12 38,-4 10-23,1 1-1,1 0 24,6-8 0,14-16 0,-8 13 0,8-9 48,-13 13-150,-1 1 92,11-13 80,-22 33 16,-1-1-47,2-2-38,3-8-52,-1-1 1,-5 7 51,-1 1 39,-1 1 48,-3 11-122,0-3 65,-2 4 16,0 2-37,-6 14-141,-2-1 68,-2 1 47,-6 8 50,2-4-24,6-6-52,-37 52 37,-15 22 36,55-76-39,-1 0 0,1 1 0,0-1 0,-3 12 8,-9 22 38,-26 59 131,39-93-162,-6 13-13,-5 12-127,10-25 115,-1 0-1,0 0 1,0 0 18,-1 0-10,0 0 0,-2 6 10,-2 5 0,8-16 0,-1 2 0,1 0 0,0 1 0,0 0 0,-5 14 0,-2 0 0,0-1 0,-6 9 0,14-25-41,-1 1 0,-2 7 41,-2 2-30,2-1 120,1-2 3,-3 11-93,5-10 82,1-8-21,1 0-52,-1 3-72,-1 3-50,1-4 93,1-6 86,1 1-41,-1 6-95,1-9 70,0-2-19,0 0-1,1 1 1,-1-2 0,0 1-1,0 1 1,1-1-1,-1-1 20,4-8-37,-2 4 48,0 0 34,6-24 33,7-18-78,-2 13 118,1 0 1,4-5-119,-7 18-73,0 0 37,2-2 68</inkml:trace>
  <inkml:trace contextRef="#ctx0" brushRef="#br0" timeOffset="169">5639 8 7238,'1'3'-1669,"-1"-3"1668</inkml:trace>
  <inkml:trace contextRef="#ctx0" brushRef="#br1" timeOffset="170">520 1453 4352,'0'0'483,"-1"0"-38,1 0-37,0 0-33,1 0 286,0 0-102,0 1-169,0-1-39,2 0 579,-1-1-466,0 1-59,6-2 995,-7 2-1068,1 0 38,-2 0-468,0 0 61,1 0 54,-1 0 44,0 0 154,1-1 465,-1 1-517,0 0-61,0 0-81,0 0-34,0 0-41,1 0-44,-1-1-64,0 1-62,0 0-70,0 0-75,0 0-82,0-1-87,0 1-94,0 0-100,0-1 209,0 1-41,0 0-152,0 0-403</inkml:trace>
  <inkml:trace contextRef="#ctx0" brushRef="#br1" timeOffset="171">661 2244 3328,'-3'0'621,"3"0"-59,0 0-116,0 0-68,0 1 63,0-1-132,0 1 246,0-1-208,0 0-55,0 0-51,0 0-45,0 0-13,0 0-49,0 1-4,0-1-58,0 1 54,0-1-39,0 1 53,0-1 29,0 1 60,0-1 70,0 1 80,0-1-219,-1 2 88,0-1-43,1-1-44,0 0 25,0 0 112,0 1 22,0 0-242,0 1 82,0 0-35,0-3-56,0 1-34,0 0-123,1 0-110,-1 1-101,0-1 15,0 1-46,1-1-43,-1 0-38,0 1-506,0 0-100,0 0 66,1 0-693,-1 0 970,0-1 75,0 0 40,0-1-74,0 1-275</inkml:trace>
  <inkml:trace contextRef="#ctx0" brushRef="#br1" timeOffset="172">672 3177 4480,'0'0'403,"0"0"-50,0 0-47,0 0-44,0 0-40,0 0-37,0 1 88,0-1-111,0 0-78,0 0-54,-1 1-23,1 0 53,0-1 15,0 0 42,0 1 51,0-1 60,0 0 136,0 1 113,0-1-190,0 0 33,0 0 37,0 0 39,0 0-756,0 0 87,0 0 80,0 0 75,0 0 69,0 1 62,0-1 56,0 0 51,0 0 40,0 0 37,0 0 284,0 1 1392,0-1-1516,0 0-52,0 1-62,0-1-86,0 0-102,0 0-121,0 1-18,0-1-39,0 0-39,0 0-42,0 0-45,0 0-46,0 0-49,0 0-50,0 1-55,0-1-54,0 0-58,0 0-60,0 0-62,0 0-64,0 0-67,0 0-68,0 0-460,0 0-516</inkml:trace>
  <inkml:trace contextRef="#ctx0" brushRef="#br1" timeOffset="173">549 4067 3200,'0'0'379,"0"0"-56,0 0-52,0 0-48,0 0-44,0 0-40,0 0-37,0 0-33,0 0-14,1 0-82,-1 0-285,1 0 251,-1 0 85,0 0 52,0 0 62,1 0 73,-1 0 89,0 0 97,0 0 109,0 0 120,0 0-264,0 0 33,0 0 36,0 0 36,0 0 39,0 0 40,0 0 41,1 0 42,-1 0-611,1 0-72,0 0-98,0 0 32,-1 0-34,1 0-109,0 0-73,-1 0-81,1 0-89,-1 0 108,0 0-58,1 0-146,-1 0-363</inkml:trace>
  <inkml:trace contextRef="#ctx0" brushRef="#br0" timeOffset="174">4887 3443 6528,'-2'-14'876,"1"5"-322,0 2-128,0 1-42,0 2-75,1 0-56,-1 0-50,0 1-44,0-1 4,0 1-73,0 0-56,-1 0-40,-2-8-77,2 5 121,1 0 76,0-6 151,1 11-221,-1-1 0,1 1-1,0-1 1,0 1 0,1-1-1,-1 1 1,0-1-44,0 1 4,0 1-1,0 0 1,0 0-1,0 0 1,0 0-1,0 0 1,0 0-1,0-1 1,0 1 0,0 0-1,0 0 1,0 0-1,0 0 1,0 0-1,0 0 1,0-1-1,0 1 1,0 0 0,0 0-1,0 0 1,0 0-1,0 0 1,1 0-1,-1 0 1,0 0-1,0 0 1,0 0 0,0-1-1,0 1 1,0 0-1,0 0 1,0 0-1,0 0 1,1 0-1,-1 0 1,0 0-4,0 0 12,0 1 1,0-1-1,1 0 0,-1 0 1,0 1-1,0-1 0,1 0 0,-1 1 1,0-1-1,0 0 0,0 1 1,1-1-1,-1 0-12,3 6 150,-1-1-34,5 14 148,-4-13-186,10 31 247,0 1-111,-2 1-94,0 1-75,5 24-90,6 35-150,-4-20 69,-6-27 124,1-1 101,-5-17 29,1 0 40,0 7 73,4 20 174,-7-26-250,-3-12-108,0-4-68,-1 1-72,-1-17 51,-1 1 0,0-1 0,0 4 32,0-7 0,0 0 0,0 0 0,0 0 1,0 0-1,0 0 0,0 1 0,0-1 1,0 0-1,0 0 0,0 0 0,0 0 1,0 0-1,0 0 0,0 0 1,0 0-1,0 1 0,0-1 0,0 0 1,0 0-1,0 0 0,0 0 0,0 0 1,0 0-1,0 0 0,0 0 0,0 0 1,0 0-1,0 0 0,-1 0 0,1 1 1,0-1-1,0 0 0,0 0 1,0 0-1,0 0 0,0 0 0,0 0 1,0 0-1,0 0 0,0 0 0,0 0 1,-1 0-1,1 0 0,0 0 0,0 0 1,0 0-1,0 0 0,0 0 0,0-1 1,0 1-1,0 0 0,0 0 1,0 0-1,0 0 0,0 0 0,-1 0 1,1 0-1,0 0 0,0 0 0,0 0 1,0 0-1,-1-2-2,0 1 1,1-1 0,-1 1 0,0-1-1,0 0 1,1 1 0,-1-1 0,0 0 0,1 0-1,-1 0 1,1 0 0,-1 0 0,1 0 1,-5-27 26,0-5-26,-1-10-30,2 18-25,-7-73-123,-1-2-49,-9-78-232,6 60 205,5 38 154,3 32 99,-1-2 67,0 2 83,0-1 98,-4-21 249,3 26-235,5 24-182,0 5-67,4 15-24,-1 0 0,1 0 0,-1 0 0,1 0 0,0 0 0,-1 0 0,0 0 0,1 0 0,0 0 0,-1 0 0,0 0 11,1 1-1,0 0-1,0 0 0,-1 0 1,1 0-1,0 0 0,0-1 1,0 1-1,0 0 0,0 0 1,0 0-1,0 0 0,0 0 1,0 0-1,0 0 0,-1 0 1,1 0-1,0 0 0,0 0 1,0 0-1,0 0 0,0 0 0,0 1 1,-1-1-1,1 0 0,0 0 1,0 0-1,0 0 3,0 0-2,-1 1 0,1-1 0,0 1 0,0-1 1,0 0-1,0 0 0,0 1 0,-1-1 0,1 1 0,0-1 0,0 1 0,0-1 0,0 1 2,-1 4 25,0 0 0,1 1 0,0 3-25,0 9 85,1 0 0,0 0 0,2 14-85,10 52 269,-12-75-238,9 43 157,2 19 25,0-1-37,29 139 233,-14-83-134,11 46 39,-4 2-81,-31-158-361,-3-16 125,0 0 0,0 0 0,0 0 0,0 0 1,0 0-1,0 1 0,0-1 0,0 0 1,0 0-1,0 0 0,0 0 0,0 0 0,0 0 1,0 0-1,0 0 0,0 0 0,0 0 0,0 0 1,0 0-1,0 0 0,0 0 0,0 0 1,0 0-1,0 0 0,0 0 0,0 0 0,0 0 1,0 0-1,1 0 0,-1 0 0,0 1 1,0-1-1,0 0 0,0 0 0,0 0 0,0 0 1,0 0-1,0 0 0,0 0 0,0 0 1,0-1 2,1-1-126,-1-5 15,0 1 35,-1-12-44,0 5 48,0-5-131,-2-8 203,-7-36-165,-3-17 26,-2-14-42,2 2-111,1 0 76,0-2 69,1 0 62,-5-33 56,0 1 83,7 62-37,3 23 26,6 35-33,-7-43 128,1 6 65,-1-3 70,4 20-135,-2-9-49,1 3-102,0 5-85,0 4-190,3 20 124,1 5 35,2 12 75,2 7 100,1 9 58,4 41 35,2 23-11,2 19 0,-1-9-15,14 130 124,-17-157-108,-1-1 48,2 27 169,-7-63-169,4 72 420,-5-65-365,0-5-72,0-1-67,-2-24-101,1-1-66,1-2-102,-1-7 39,1-1-39,-2-7 150,0 1-1,0-1 0,0 0 1,1 1-1,-1-1 1,0 1-1,0-1 1,0 1-1,0-1 0,0 0 1,0 1-1,1-1 1,-1 0-1,0 0 1,0 1-1,1-1 0,-1 0 1,0 1-1,0-1 27,2-2-203,-1-2 53,1-9 8,-1-1 72,-3-17-8,2 30 74,-4-60-129,-4-18-43,-3-17 27,-2-22 74,-1-14 27,4 34-4,-8-89-8,2 52 55,8 69 11,3 15 30,0 7 45,0 5 47,4 30-86,-8-61 353,4 33-227,3 21-118,0 4-19,-2-13-8,4 22-41,-1 0 0,1 0 0,-1 1 0,0-1 1,0 1-1,0-1 18,1 3-3,0 0 0,0-1 0,0 1 0,0 0 0,0 0 0,0 0 0,0 0 1,0 0-1,0 0 0,0 0 0,0 0 0,0 0 0,0-1 0,0 1 0,0 0 0,0 0 0,0 0 0,0 0 0,0 0 0,-1 0 1,1 0-1,0 0 0,0 0 0,0 0 0,0 0 0,0 0 0,0 0 0,0 0 0,0 0 3,-1 0-5,1 0 1,0 1-1,0-1 0,0 0 1,0 0-1,0 0 0,0 1 0,0-1 1,0 0-1,0 0 0,-1 1 0,1-1 1,0 0-1,0 0 0,0 1 0,0-1 1,0 0 4,-1 5-32,1 1 0,-1-1 0,1 5 32,0 13-10,1 7 41,1 5 51,2 8 44,8 60 215,2 24 81,-1-18-52,26 216 564,-20-183-452,-2-22-18,-9-69-297,-1 0-25,5 33 50,-3-14-92,-2-21-113,-4-24-53,1 0-56,-3-15 26,1 3-23,-1-8 41,0-1-37,-1-1-19,1 1-39,1-1-48,-1 0-53,0-1-48,-1-4 89,1-6 27,0 0 87,0-4-25,-2-5 144,1 0-80,-2-16 80,-4-12-47,3 25 30,-9-69-63,0-21-59,-6-58-7,-17-230-23,25 255 132,2 15 42,6 92-21,0 1 38,-4-77 142,4 65-136,0-1-81,1 24-18,1 0-35,0 10-294,0-10 400,0 24-12,0-1 0,0 1 0,0 0 0,0 0 0,0-1 0,0 1 0,0 0 0,0-1 0,1 1-1,-1 0 1,0-1 0,0 1 0,0 0 0,0 0 0,0-1 0,0 1 0,1 0 12,-1 0-5,0 0 0,0 0 0,0 0 0,0 0 0,0 0 0,0 0 0,0 0 0,1 1 0,-1-1 0,0 0 0,0 0 0,0 0 0,0 0 0,0 1 0,0-1 0,0 0 0,0 0 0,0 0 0,0 0 0,0 1 0,0-1 0,0 0 0,0 0 0,0 0 0,0 1 5,1 3-8,0 3 36,1 12 117,-1 1 30,2 17 130,4 47 196,3 23-10,1-10-219,10 52 32,-11-85-246,-1 0 53,1 8 60,16 131 416,-16-116-361,-1-9-76,-2-1-72,-3-43-113,-2-12-24,0-6-29,0 0-52,-1-1-66,1 0-82,-2-18 76,-1 1 76,1-1 63,0 0 46,0-9 76,-1 5-82,-2-33-4,-2-19-64,-5-20-81,-5-19-31,3 9 62,-11-124-130,17 149 174,-4-32-26,2 1 111,-1 0 91,2 1 71,4 55-81,0 10-29,1 0-39,0 3-77,1 19 1,1 7 60,0 2 10,0 11 18,0 4 53,1 6 53,3 45 206,3 27-97,5 25-47,1-13-16,-5-31-17,1 0 38,-1-1 54,0 1 68,4 46 262,-5-43-152,5 45 298,-8-84-502,-1 2-34,0 1-17,0-13-87,-1-1-42,0 0-49,1 0-54,-1-14-24,0-1-51,0 0-54,0-1-58,-1-11 200,-1-1-1,0 1 1,0 0 0,1-1-1,-1 1 1,1 0 66,-1-2-6,0 0 0,0 0 1,0 0-1,0 0 0,0 0 1,0 0-1,0 0 0,0 0 0,0 0 1,0 0-1,1 0 0,-1 0 1,0 0-1,0 0 0,0 0 1,0 0-1,0 0 0,0 0 1,0 0-1,0 0 0,0 0 0,0 0 1,0 0-1,0 0 0,0 0 1,0 0-1,0 0 0,0 0 1,0 0-1,0 0 0,0 0 1,0 0-1,0 0 0,0 0 0,0 0 1,0 0-1,0 0 0,1 0 1,-1 0-1,0 0 0,0 0 6,2-5-259,0-4 93,-1 1 58,2-16-57,-2 16 119,1-39-162,-1-17 43,-2-18 26,-2-14-10,-11-172-148,3 87 187,6 104 110,0 1 39,-1-24 100,-1 21 4,6 67-116,-6-66 139,4 44-149,-1 1-60,1 0-81,0 1-100,2 28 132,0 0-1,1 0 1,-1-2 92,1 6-1,0 0-1,0 0 1,0 0-1,0 0 1,0 0 0,0 0-1,0 0 1,0 0 0,0 0-1,0 0 1,0 0 0,0 0-1,0 0 1,0 0 0,0 0-1,0 0 1,0 0 0,0 0-1,0 0 1,0 0 0,-1 0-1,1 0 1,0 0 0,0 0-1,0 0 1,0 0 0,0 0-1,0 0 1,0 0 0,0 0-1,0 0 1,0 0-1,0 0 1,0 0 0,0 0-1,0 0 1,0 0 0,0 0-1,0 0 1,0-1 0,0 2-1,0-1 1,0 0 0,0 0-1,0 0 1,0 0 0,0 0-1,0 0 1,0 0 0,0 0-1,0 0 1,0 0 0,0 0-1,0 0 1,0 0 0,0 0-1,-1 0 1,1 0 1,0 4-34,-1 4 52,0-1-1,1 4-17,0 6 146,1 11-146,4 45 208,2 22-16,16 147 184,-12-133-165,1 7 39,5 24 80,2-3-68,-13-100-233,1 20 67,1-5-54,-3-17-95,-1-6-68,1-1-90,-5-24 161,3 13-243,0-9 12,-2-6 134,0-5 16,-1-11-44,-3-12 39,3 18 96,0 6 32,-6-46-192,-5-16-19,-2-19 32,-1-17 43,11 76 111,-9-63-83,-7-24-1,2-1 79,-1 7 70,3 11 70,15 93-101,-16-104 200,4 3-51,12 99-148,-3-26 9,0 0-42,-1 0-57,1 1-73,0 10 1,2 13 77,1 5 81,0 0 1,0 0 0,0 0 0,0 0 0,0 0 0,0 0-1,0 0 1,0 0 0,0 0 0,0 0 0,0 0 0,0 0-1,0 0 1,0 0 0,0 0 0,0 0 0,0 0 0,0 0-1,-1 0 1,1 0 0,0 0 0,0 0 0,0 0 0,0 0 0,0 0-1,0 0 1,0 0 0,0 0 0,0 0 0,0 0 0,0 0-1,0 0 1,0 0 0,0 0 0,0 0 0,0 0 0,0 0-1,0 0 1,0 0 0,0 0 0,0 0 0,0 0 0,0 0-1,0 0 1,0 0 0,0 0 0,0 0 0,0 0 0,0 0-1,0 0 1,0 0 0,0 0 0,0 0 0,0 0 0,0 0-1,0 0 1,0 0 0,0 0 0,0 0 0,0 0 0,0 0 0,0 0-1,0 0 1,0 0 0,0 0 1,0 7-92,0 9 152,1 9 90,0-8-61,0 17 38,1 34 63,4 34 10,0-31-97,2 2-39,4 49-28,-12-122-36,14 175 95,-8-87 22,-3-1 103,-3-58-151,0-17-74,0 0-54,0-16-42,-1-1 43,-1-6 14,-10-60-344,1 0 106,0 0 85,1 0 66,-25-221-150,20 116 221,6 56 99,4 21 79,0 0 105,-1-107 198,6 161-368,-1 0-37,1-9-21,0 20-32,1-1-45,0 1-70,1-4-74,5-47-361,-4 54 412,-1 16 94,3-24-126,-4 31 221,1 3 52,-1 3 42,-1 3 40,1 16 271,-2 3-67,1-14-264,0 21 220,-1 1-70,0-1-61,0 0-53,0 11-24,0 0-63,-3 86-71,2-71 92,2-38-71,-4 61 49,2-47-65,1-25-92,0-3 4,0-6-98,-1-1 54,2-1 42,-1-14-130,1 19 229,-1-39-366,1-1 81,1 2 68,0-1 54,3-25-31,2-34-34,-1 13 158,-2 26 110,-2 23 48,0 1 53,-1 0 65,-1 1 74,1 25 10,-2-9-270,0 3 125,1 17-122,1-1 0,0 0 0,0 1 1,0-1-1,0 1 0,0-1 1,-1 1-1,1-1 0,0 1 0,0-1 1,-1 1-1,1-1 0,0 1 1,-1-1-4,1 1 0,0 0 1,0 0 0,0 0-1,0 0 1,0 0 0,0 0-1,0 0 1,-1 0 0,1 0-1,0 0 1,0 0 0,0 0-1,0 0 1,0 0 0,0 0-1,0 0 1,-1 0 0,1 0-1,0 0 1,0 0 0,0 0-1,0 0 0,-3 5 14,-7 16 25,0 3 82,0 3 99,2 0 62,-5 30 378,9-41-462,-6 29 281,1-1-75,-1 0-114,5-23-191,1 1-34,-1-1-37,0 1-43,0-1-44,0 0-48,4-16 33,-1 1-69,1 0 0,-1 0 1,0-1-1,-1 5 143,2-8-151,0-3 9,1-4-120,1-6-4,0 1 48,1-1 43,0 0 39,1-11-43,1 1 95,3-15 44,3-16 144,-3 19 69,-5 27-103,-1 4 50,-1 3-98,0-1 0,0 0 0,0 1 1,0-1-1,0 0 0,0 0 0,0 1 0,0-1 0,0 1 0,0-1 0,0 0 0,0 1 0,0-1 0,0 1 0,0-1-22,-1 15 416,1-6-223,-3 18 217,-1 0-67,1 0-51,-1 1-38,-8 69 570,11-78-850,0-11-30,2 0-38,-1-5-70,1-1-56,-1-2 202,0 0 0,1 0-1,-1 0 1,0 0 0,0 0-1,0 0 1,0 0 0,0 0 0,0 0-1,0 0 1,0 0 0,0 0-1,1 0 1,-1 0 0,0 0 0,0 0-1,0 0 1,0 0 0,0 0-1,0 0 1,1 0 0,-1 0 0,0 0-1,0 0 1,0 0 0,0-1-1,0 1 1,0 0 18,4-6-339,-1 0 53,2-5-28,11-19-290,-2-2 117,0-1 102,-1-2 86,-6 16 160,7-22-85,0 0 75,-4 7 78,2-4 25,0 0 56,0 1 102,-3 13 9,-1 0 52,0 0 72,0 0 89,0 1 105,-7 21-394,2-7 123,0 1-34,1 1 66,-4 7-198,0 0 0,0 0 1,0 0-1,0 0 0,0 0 1,0 0-1,0 0 0,0 0 1,0 0-1,0 0 0,0 0 1,0 0-1,0 0 0,0 0 1,0 0-1,0 0 0,0 0 0,0 0 1,0 0-1,0 0 0,0 0 1,0 0-1,0 0 0,0 0 1,0 0-1,0 0 0,0 0 1,0 0-1,0 0 0,0 0 1,0 0-1,0 0 0,0 0 1,0 0-1,0 0 0,0 0 1,0 0-1,0 0 0,0 0 0,0 0 1,0 0-1,0 0 0,0 0 1,0 0-1,0 0 0,0 0 1,0 0-1,0 0 0,0 0 1,0 0-1,0 0 0,0 0 1,0 0-1,0 0 0,0 0 1,0 0-1,0 0 0,0 1-2,0 4 204,-2 7-16,0 0-51,-1 3-26,-1 8 8,-17 96 236,-2 2-86,11-63-173,7-30-51,-9 51 238,9-45-212,1-4-95,1-14-32,2-1-34,0-10 12,0 4-65,1-3-5,0-1-32,0-2-71,0-3 38,1-1 36,-1-1-90,4-9-265,0 1 233,-1-1 45,0 0 40,0 1 38,3-13-82,0 1 103,0-4 60,8-37-22,-5 19 101,32-162 117,-29 124 84,-10 64-103,0 1 39,0-3 74,0 1 78,1-1 93,-2 1 108,0 19-455,-1-11 233,1 4-75,-2 4-51,1 3-124,0 0 1,0 0-1,0 0 0,0 0 0,0 0 0,0 0 1,0 0-1,0 0 0,0 0 0,0 0 1,0 0-1,0 0 0,0 0 0,0 0 0,0 0 1,0 0-1,0 0 0,0 0 0,0 0 0,0 0 1,0 0-1,0 0 0,-1 0 0,1 0 1,0 0-1,0 1 0,0-1 0,0 0 0,0 0 1,0 0-1,0 0 0,0 0 0,0 0 1,0 0-1,0 0 0,0 0 0,0 0-2,-1 2 17,0 0-1,0 0 0,1 0 1,-1 0-1,0 1-16,-4 21 51,3-15-29,-4 24 157,-2 15-179,1 7 179,3-25-47,-12 123 518,12-115-489,-5 70 321,8-72-357,-1 0-39,2-29-79,0 18-21,0-8-75,1-16 64,-1 1-1,0 0 0,0-1 0,1 1 0,-1-1 0,1 1 0,-1 0 26,0-2-6,0 0 0,0 0 0,0 0 1,0 0-1,0 1 0,0-1 0,1 0 0,-1 0 0,0 0 0,0 0 0,0 1 0,0-1 0,0 0 1,0 0-1,0 0 0,1 0 0,-1 0 0,0 0 0,0 0 0,0 0 0,0 0 0,0 1 1,0-1-1,0 0 0,1 0 0,-1 0 0,0 0 0,0 0 0,0 0 0,0 0 0,0 0 0,1-1 1,-1 1-1,0 0 0,0 0 0,0 0 0,0 0 0,0 0 6,4-3-138,0-1 36,-1 0 29,-1 1 0,0-1 0,2-3 73,0 0-227,2-9 227,2-8-193,6-30-144,-12 47 294,9-41-130,4-27-9,-3 17 47,0 1 26,1-6 63,-9 43 85,1 1 63,9-35 376,-10 38-337,0-1-37,-2 13 36,-2 4-139,0 0 1,0 0-1,0 0 0,0 0 0,0 0 1,0 0-1,0 0 0,0 0 0,0 0 1,0 0-1,0 0 0,1 0 0,-1 0 1,0 0-1,0 0 0,0 0 0,0 0 1,0 0-1,0 0 0,0 0 0,0 0 1,0 0-1,0 0 0,0 0 0,0 0 1,0 0-1,0 0 0,0 0 0,0 1 1,0-1-1,0 0 0,0 0 0,0 0 1,0 0-1,0 0 0,0 0 0,0 0 1,0 0-1,0 0 0,0 0 0,0 0 1,0 0-1,0 0 0,0 0 0,0 0 0,0 0-1,0 13 48,-17 129 299,12-98-219,-10 52 174,5-32-1,7-50-216,-2 18 214,-2-1-1,0 0-298,-5 12 264,7-23-176,-1 1-34,3-14-100,1-2-47,2-4 82,0-1-1,0 0 1,0 0 0,0 1-1,0-1 1,0 0 0,0 0-1,0 0 1,-1 1 0,1-1-1,0 0 1,0 0 0,0 0-1,0 1 1,-1-1 0,1 0-1,0 0 1,0 0 0,0 0-1,0 0 1,-1 0 0,1 0-1,0 0 1,0 0 0,0 0-1,0 0 12,-1 0-11,1 0 1,0 0-1,0 0 0,0 0 0,0-1 0,-1 1 0,1 0 1,0 0-1,0-1 0,0 1 0,0 0 0,0 0 1,0-1-1,-1 1 0,1 0 0,0-1 0,0 1 0,0 0 1,0 0-1,0-1 0,0 1 0,0 0 0,0-1 0,0 1 11,0-2-62,0-1 0,0 1 0,0 0-1,1-2 63,1-12-175,0 2 66,4-41-180,2-3 45,0 1 47,0-1 45,-1 10 58,3-26-61,-2 8 43,1 7 64,-5 30 36,-1 2 55,-1 15 19,0-1 37,-1 11-16,-1-2 0,1 2-1,-1-1 1,2-1-83,-2 4 2,0 0 1,0 0-1,0 0 0,0 0 0,0 0 1,0-1-1,0 1 0,0 0 1,0 0-1,0 0 0,0 0 0,0 0 1,0 0-1,0 0 0,0 0 0,0 0 1,0 0-1,0 0 0,0 0 1,0 0-1,0 0 0,0 0 0,0 0 1,0 0-1,0 0 0,0 0 0,0 0 1,0 0-1,0 0 0,0 0 1,0 0-1,0 0 0,0 0 0,0 0 1,0 0-1,0 0 0,0 0 0,0 0 1,0 0-1,0 0 0,0 0 1,0 0-1,0 0 0,0 0 0,0 0 1,0 0-1,1 0 0,-1 0 0,0 0 1,0 0-1,0 0 0,0 0 0,0 0 1,0 1-1,0-1 0,0 0 1,0 0-1,0 0 0,0 0 0,0 0 1,0 0-1,0 0 0,0 0 0,0 0-2,0 5 122,-1 16 46,-1 2-84,0-4-54,-28 245 130,28-250-173,0-1 44,-10 46 301,8-37-309,2-12-62,0 1-44,1-10 19,1 3-244,0-4 104,1-3-47,1-4 68,0 0 47,-1-2 20,2-7-3,5-43-140,-1 13 94,0 0 55,7-25 36,53-300 36,-47 265 1,-9 53-43,0-1-38,12-58-185,-2 5 9,-10 49 136,-4 22 93,-1 2 55,1-10 78,13-54 316,-14 72-288,-4 20-114,-1 4-35,-2 12-84,0-8 125,-1 10-77,-1 4 89,-10 29-48,2-8 71,-1 2 40,-26 76 261,9-34 75,8-26-163,4-10-71,-1 0-39,3-8-57,0 1-40,10-26-37,5-11 1,-1 1-1,0-1 1,0 0-1,1 0 1,-1 0-1,-1 1 8,2-2-1,0 0-1,0 0 0,0 0 1,0 0-1,0 0 1,0 1-1,0-1 1,0 0-1,0 0 0,0 0 1,0 0-1,0 0 1,0 0-1,0 0 1,0 0-1,0 0 0,0 0 1,0 0-1,0 0 1,0 0-1,0 0 1,0 0-1,0 0 1,0 0-1,0 0 0,0 0 1,0 0-1,-1 0 1,1 0-1,0 0 1,0 0-1,0 0 0,0 0 1,0 0-1,0 0 1,0 0-1,0 0 1,0 0-1,0 0 0,0 0 1,0 0-1,0 0 1,0 0-1,0 0 1,0 0-1,0 0 1,0 0-1,0 0 0,0 0 1,0 0-1,0 0 1,0 0-1,0 0 1,0-1-1,0 1 0,0 0 1,0 0-1,0 0 1,-1 0-1,1 0 1,0 0-1,0 0 0,0 0 1,0 0-1,0 0 2,2-5-95,1-6-40,4-6 8,-1 1 37,19-43-243,2-1 48,-10 22 138,0-1 37,3-8 10,15-33-72,-11 28 124,-14 33 77,1 0 49,5-11 498,18-23-576,-31 49 179,-1 3 19,-5 11 161,1-3-304,-5 14 75,1 2-50,-30 83 44,-6 0-52,33-83-23,0-1 33,-4 7 149,-2 1-231,5-10 174,-10 13-174,6-11 48,7-6-96,3-7-69,3-7 11,1-2 102,0 0 1,0 1-1,0-1 1,0 0 0,0 0-1,0 0 1,1 0-1,-1 0 1,0 0-1,0 0 1,0 0 0,0 0-1,0 0 1,0 0-1,0 0 1,0 0-1,0 0 1,0 0-1,0 0 1,0 0 0,0 0-1,0 0 1,0 0-1,0 0 1,0 0-1,0 0 1,0 0 0,0 0-1,0 0 1,0 0-1,0 0 1,0 0-1,0 0 1,0 0 0,0 0-1,0 0 1,0 0-1,0 0 1,0 0 3,1-1-28,-1 1 0,1 0 0,-1-1 1,1 1-1,-1-1 0,0 0 0,0 1 0,1-1 1,-1 1 27,6-13-269,-2 4 105,6-10-87,1 1 61,1-3 28,7-15 1,-2-2 79,-1-2 62,-1 0 44,20-50 103,-8 30 36,-18 41-33,0 1 95,-8 15-123,2-3 86,-3 6-17,0 1-38,0 1 41,-4 11-33,0 0-55,-13 49 65,-4-3-12,8-27-43,9-19-53,-37 99 351,12-38-207,26-67-206,-2 7-53,0-1-56,4-7-15,1-6 130,0 0 1,0 0-1,0 1 0,0-1 0,0 0 1,0 1-1,0-1 0,1 0 0,-1 0 0,0 0 1,0 0-1,0 1 0,0-1 0,0 0 1,0 1-1,0-1 0,0 0 0,0 0 0,0 1 1,0-1-1,1 0 13,-1 0-18,0 0 1,1 1-1,-1-1 0,0 0 1,1 0-1,-1 0 0,0 0 1,1 0-1,-1 0 0,0 0 1,1 0-1,-1 0 0,0 0 1,1 0-1,-1 0 0,0 0 0,1-1 1,-1 1-1,1 0 0,-1 0 1,0-1-1,0 1 0,1 0 1,-1-1-1,0 1 18,3-2-85,0-1-1,-1 0 0,1-1 86,13-18-228,-5 4-56,4-8 284,1-3-160,-3 3 60,8-12-19,-7 13 70,0-1 36,-1 0 50,-1 1 64,-5 11 25,-3 5 7,1 3 25,-1-1 54,-2 3-66,2 1 174,-4 3-314,1 0 1,-1 0 0,0 0-1,0 0 1,0 0 0,0 0-1,0 0 1,0 0 0,0 0 0,0 0-1,0 0 1,0 0 0,0 0-1,0 0 1,0 0 0,0 0-1,0 0 1,0 0 0,0 1-1,0-1 1,0 0 0,0 0-1,0 0 1,1 0 0,-1 0 0,0 0-1,0 0 1,0 0 0,0 0-1,0 0 1,0 0 0,0 0-1,0 1 1,0-1 0,0 0-1,0 0 1,0 0 0,0 0 0,0 0-1,0 0-6,0 1 23,0 0-1,0 0 0,0-1 1,0 1-1,0 0 1,-1 0-1,1 0 0,0 0-22,-2 7 137,0 0 0,-1 1-137,-10 30 273,6-23-158,-4 19 62,-5 16 19,8-27-111,1-4 58,-1 2-143,-17 37 76,21-49-81,1-3-44,1-1-46,2-4 31,-1 0-46,2-3-186,0-1 84,0 0 101,0 1 48,0-1 39,2-7-242,0 0 44,-1 0 38,1-1 34,2-9-66,0-1 84,11-37-117,-10 37 208,9-26-122,-10 29 140,-1 3 39,1 0 45,-1 0 55,0 1 66,1-2 97,-5 15-261,5-15 349,-2 7-32,-1 6-145,-1 2-89,-1 4 18,-2 5 47,-13 53 13,2-8-45,5-18-101,5-20-40,1-5-29,1-2-31,1-2-47,0-6 97,0-1-1,0 0 1,0 0-1,0 0 1,0 1-1,0-1 0,0 0 1,0 0-1,0 0 1,0 1-1,0-1 1,0 0-1,0 0 0,0 0 1,0 0-1,0 1 1,0-1-1,0 0 1,0 0-1,1 0 0,-1 0 1,0 1-1,0-1 1,0 0-1,0 0 1,0 0-1,0 0 1,0 0-1,0 0 0,0 0 1,1 0-1,-1 1 1,0-1 17,4-1-496,-4 1 483,7-3-509,-1-2 107,0-2 92,-1-2 77,3-5-27,0-8 21,-4 13 174,-1-1 51,-1 0 54,1 0 55,-1 0 58,-1 0 61,0-1 63,0 1 65,-1 9-328,0-5 38,0 5-62,-1 0-44,1 0-104,-1 0 40,1 1-34,0 1-40,-1-1-43,0 1-47,0 0-50,0 1-161,-1 1-96,1-2 122,0 1-82,-1 0-91,0 0-78,0 0-222,-2 2-560</inkml:trace>
  <inkml:trace contextRef="#ctx0" brushRef="#br1" timeOffset="175">5485 752 3456,'0'0'396,"0"0"-63,1 0-56,-1 0-49,0 1-44,1-1-36,-1 1 61,1 0 173,-1-1-260,1 0 41,-1 0 58,0-1 56,1 1 49,-1 0 40,0 0 360,0 0 1047,0 0-1212,0 0-87,0 0-280,0 0-33,0 0-37,0 0-42,0 0-43,0 0-89,0 0-98,-1 0-108,0 1 531,0-1-69,0 1-55,0 0-44,1 0-90,0-1 0,0 0 1,0 0-1,-1 1 0,1-1 0,0 0 0,0 0 0,-1 1 0,1-1 0,0 0 0,-1 0 1,1 0-1,0 0 0,0 0 0,0 0 0,-1 1-17,1-1 53,0 0 16,0 0-41,0 0-45,0 1-103,0-1 127,0 0 50,0 0 49,0 0 64,0 0 76,0 0 88,0-2-84,0 1-48,0-2 64,0-1 98,0 1-185,0 0 47,0-2 63,0 3-332,1 0-82,1 2-29,-1-2-73,0 2 40,0-1-37,0 0-42,0 1-46,0-1-49,0 1-52,0-1-57,-1 1-60,1 0 322,0-1-521,1 1-56,-1-1-85,1 0-254,0 0-674</inkml:trace>
  <inkml:trace contextRef="#ctx0" brushRef="#br1" timeOffset="176">5142 1645 5248,'-1'0'261,"0"0"51,-1 0 113,1 1 271,-1-1 226,1 0-386,0 0-355,1 0 176,0 0 326,0 0 85,1 0-32,-1 0-709,0 0 75,1 0 34,0 0 221,1 0 138,2-1 768,-3 1-870,0-1-144,0 1-59,-1-1-73,1 0-86,0 1-52,-1 0 35,2-2 132,-1 1-113,0 1-85,0-1-36,-1 1-52,1 0-61,-1 0-71,0 0-143,0 0 71,0 0 64,0 0 56,0 0 63,0 0 36,0 0-39,0-1 82,0 1-35,0 0 42,0-1-43,0 1-99,0 0-109,0 0 99,0 0-42,0 0-45,0 0-50,0 0-52,0 0-58,0 0-61,0 0-64,-2 0-2307</inkml:trace>
  <inkml:trace contextRef="#ctx0" brushRef="#br1" timeOffset="177">4958 2821 4480,'-1'-1'860,"0"1"-335,1-1-142,-1 2-71,1-1-119,0 0-72,0 1-82,0 0-94,0-1 37,0 0 47,0 0 36,0 0 41,0 0 46,0 0 48,0 0 46,0 0 41,0 0 305,0 0-417,0 0 45,0 0 185,0 0 11,0 0-117,0 1-330,0-1-46,0 0-47,0 1-47,0-1-46,0 1-47,0-1-47,0 1-47,0-1-47,0 1-46,0 0-48,0-1-46,0 1-48,0-1-47,0 1-47,0-1-47,0 1-203,1 1-387</inkml:trace>
  <inkml:trace contextRef="#ctx0" brushRef="#br1" timeOffset="178">5056 4108 3584,'0'0'817,"0"0"-354,0 0-108,0 0 36,0 0-43,0 0-66,0 0 77,0 0 258,0 0 401,0 0-409,0 0-242,0 0 11,0 0-68,0 0-41,0 0-52,0 0-65,0 0-48,0 0 50,0 0 12,0 0-54,0 0-11,0 0 22,0 0-22,0 0-104,1 0-85,1 0-77,0 0-83,1 0-95,-1 0-110,1 0-122,-2 0 237,1 0-35,-1 0-38,0 0-38,1 0-42,-1 0-41,1 0-328,1 0-536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7T15:39:34.035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537 728 4864,'-2'-2'337,"0"0"-76,0-1 207,0 0-79,1 2-180,-1 1 39,1-1 46,-1 0 54,2 1-330,0 0 0,0-1 0,0 1 0,0 0-1,0 0 1,0 0 0,-1 0 0,1 0 0,0 0-1,0 0 1,0 0 0,0-1 0,0 1 0,0 0-1,-1 0 1,1 0 0,0 0 0,0-1 0,0 1-1,0 0 1,0 0 0,0 0 0,0-1 0,0 1-1,0 0 1,0 0 0,0 0 0,0 0 0,0 0-1,0-1 1,0 1 0,0 0-18,0-2 108,1 1-43,0 0-56,1-1-73,-1 2 147,0 0 34,1 0 204,1 0 184,1 3 398,0 1 24,-2 0-377,0-2-176,0 0-106,2 4 238,-2 0-106,1-2-156,-2 1-38,3 5 123,-2-3 285,4 6-614,-1-3 299,1 0-37,5 10 171,-2-4-148,4 8 84,-1 3-111,-1 1-64,3 4-50,1-1-95,8 18 109,-2 1 86,-7-16-8,-1 1 78,-9-27-226,7 21 245,0 1-73,0-1-63,-1 1-54,2 6-30,0 0-49,20 75-17,-15-55-16,-5-11 130,2 9-161,-8-26 114,0 0-33,3 20 3,13 63 49,-16-76-56,1-1 42,-2-5-29,4 20 2,14 79-39,-2-18 118,-4 1-91,-12-70-40,2 8-62,-1 0-55,-2-11 47,4 17 49,1-1 40,0 21-59,-6-47-2,1 12 45,5 57 119,-5-38-146,-3-43-36,4 60 12,2 37 140,-4 1-17,-3-77-117,-1 1-34,-23 338 153,15-250-166,4-49 25,0-26 39,0 11 119,0-20-108,1-14 33,1 2-63,0 4-65,-1 19-114,-1-1-20,5-51 72,0 0 37,0 2-4,0 1 93,-1 6 124,1-7-131,0 0-64,0 0-85,0-1-107,0-1 87,0-1-35,0 1-38,0 0-41,0-1-43,0 0-46,0 0-49,0-1-52,0 1-54,0-1-58,0-1-196,0-1 211,0 2 38,1-1-70,-1 0-84,0 0-69,0-1-223,1-1-571</inkml:trace>
  <inkml:trace contextRef="#ctx0" brushRef="#br0" timeOffset="1">474 791 2048,'0'0'628,"0"-1"-97,-1 1-86,1 0-80,0 0-138,0 0-36,0-1 98,0 1-100,0-1-72,-1-1 71,1 2-58,0-1-19,0 1 39,0-1 45,-1 1 54,0-1 140,0 0-36,0 1-36,-1-1-33,-1 1 192,0 1-109,0 0-94,0 1-78,0-1-64,0 1-47,0 0-20,-35 18 93,23-12-43,0 1 47,0-1 58,0 2 69,-2 2-102,9-4-25,-6 6-161,3-2 218,-3 2-218,-26 19 270,18-16-108,16-13-90,-10 9 96,0-1-50,9-8-108,-10 6-35,6-2 82,7-4 8,-1-1 35,1 1 40,0 0 46,1 0-18,0 1-67,2 1-48,1-5-48,0 0 1,0 0-1,0 1 0,0-1 0,0 0 1,0 0-1,0 0 0,0 0 1,0 1-1,0-1 0,1 0 1,-1 0-6,2 5 51,1-2-32,0 1 52,2 6 165,-2-3-126,0-1-50,8 17-5,-7-14 13,0-3 4,-1-1 1,1 0-1,-1-1-72,8 12 190,-9-13-124,0-1 1,-1 1-1,1-1 0,0 3-66,4 15 243,0 1-42,0 4-28,2-1-81,2 4-148,-6-16 62,1 0 60,-1 2 94,3 11 80,0 1-49,-2-4-91,1 0-76,6 24 97,-2-6-29,-5-22-73,-1 1 0,1 12-19,5 39 87,3 35 137,-11-87-189,2 26 93,0 24-17,-2-1 10,-1-21 26,-2-15-122,1-12-7,0 8-18,1-3 2,1 3 32,-2-1-1,0 2-33,-1-11 49,-1 31 120,1-33-105,-3 31 102,4-44-165,-5 86 3,1-33 70,1 0-25,-6 55 109,4-36 36,3-50-134,1-3-69,0-1 0,1 6 9,0 2 77,1 2-50,0 5-41,-2 16-60,1-22 56,0-6 59,-1 33 111,0-22-129,-12 229 3,9-204-16,1-1-25,0-13-139,1-18 73,1-10 71,-1 1 4,-7 75-112,6-63 125,-2 0 67,4-24-67,-3 20-39,-4 12-87,7-33 107,-8 36-58,2-16-8,0-1 39,4-13 61,-1 0 0,0 2-22,-10 18-16,8-18-16,-4 11 32,4-6-23,-2 5-151,-2 3 174,2-6-141,2-6-20,4-9 16,-1 0 0,-2 5 145,-1 0-17,-2 7 48,2-3-15,1-6-40,1 0-28,0 4-149,0 0 17,1-5 114,1-5 26,-2 6-18,3-6 59,0-1 0,-1 0 0,1 0 1,-2 1 2,3-1 0,-1-1 0,0 0 0,0 1 0,0-1 0,0 2 0,-1 2 0,1-4 1,1-1 0,0 1 1,0-1-1,-1 1 0,1-1 1,0 1-1,0-1 0,0 1 0,-1-1 1,1 1-1,0 0 0,0-1 1,0 1-1,0 0 0,0-1 1,0 1-1,0-1 0,0 1 1,0-1-1,0 1 0,0 0 1,0-1-1,0 1 0,0 0 1,0-1-1,1 1-1,2 6-13,1-1-83,-3-5 69,0 0 0,0 0 0,0 0 0,0 0 0,0 0-1,1 0 28,6 3-107,1-2 69,0-2 85,5 0-79,0-1 39,52-4 214,-40 3-215,6-1 5,18-1 74,-35 2-56,4-1-29,4-2 9,2 3-9,-2 0 0,3-3 0,-24 5-2,35-7 52,-21 5-66,7 0 5,13 0 128,-35 2-116,7 1-1,1-2 0,-1 0-1,1 0 1,10-2 83,1 1-41,8 0-49,-6-2 3,11-2 56,2-1 19,-12 3-52,-13 3 45,3 2 172,-3-1-92,-3 0-118,-2 0 0,2 0-51,5 0-45,-3-1 112,-2 1 52,-1 0-37,-3 0-48,-1 0-3,0 0 1,-1-1-1,1 1 0,2 1-6,2-1 17,-2 0 26,0-1-31,-1 1 0,0 0 0,1 0 0,-1 0-1,0 1 1,2 0-12,8 1 41,-5-2 23,-5 0-98,1 0 34,8 2 114,-3 0-20,-3-2-108,-2 0-49,0-1-54,0-1-65,-1-1-74,0 1-67,-1-1-43,1 1-52,0-1-86,0 1-297,-3 1 549,1 0 1,-1 1 0,1-1-1,-1 1 1,1-1-1,-1 0 1,1 0 251,0-1-571,0-2-41,0 2 32,0-1-52,0 0-175,0-2-459</inkml:trace>
  <inkml:trace contextRef="#ctx0" brushRef="#br0" timeOffset="2">529 782 2432,'5'-8'557,"-3"4"-239,-1 2-24,0 2-87,-1 0-207,0 0 357,0 0-143,0 1 159,-1 0-71,0 0-44,-2 2 151,0 0-58,-2 2 45,2-2-144,1-2-44,-4 4 123,-1-1-53,1 0-49,-1 0-41,-4 2 51,-1 1-70,-3 5-47,-1-2-43,-5 3-31,1 3-51,11-9-14,-11 11-53,7-6-30,9-8 8,0-1-49,2-2 6,0 0-41,2-1 169,0 0 0,0 0 0,0 0 0,0 0 0,0 0 0,0 0 0,0 0 0,0 0 0,0-1 0,0 1 0,0 0 0,0 0 0,0 0 0,0 0 0,0 0 0,0 0 0,0 0 0,0 0 0,0 0-1,0 0 1,0 0 0,0 0 0,0 0 0,0 0 0,0 0 0,0 0 0,0 0 0,0 0 0,0 0 0,0-1 0,0 1 0,0 0 0,0 0 0,0 0 0,0 0 0,0 0 0,0 0 0,0 0 0,0 0 0,0 0 0,0 0 0,0 0 0,0 0 0,0 0 0,0 0 0,0 0 0,0 0 0,0 0 0,0 0 0,-1 0 0,1 0 0,0 0 0,0 0-1,0 0 1,0 0 0,0 0 0,0 0 0,0 0 0,0 0 0,0 0 0,0 0 0,0 0 0,0 0 0,0 0 0,0 0 0,0 0 7,3-3-367,2 1 92,2-1 16,5-5-98,0 0 115,-5 2 132,1 1 33,2-1 18,6-2 13,1 1-46,-9 5 82,0 0 53,0 0 85,-7 2 58,-1 0-62,0 1-49,0 0-33,-1 1 25,1-1-1,-3 3 106,-3 3 22,1-1-64,-5 6 74,5-5-63,0-1 0,-2 1-141,-21 18 349,8-8-167,2-3-89,15-12-84,-13 12 56,-8 9-65,2 0-23,7-6-73,1-2-83,11-12 109,4-4-15,2-2 41,-1 0 35,13-9-178,0 1 187,8-7-117,-6 3 77,34-26 0,-18 19 69,-22 15 21,0 0 47,-6 5 93,-2 1 84,-2 1-44,-1 0-39,0 0 85,0 1-109,-1 0-76,-1 3 53,0-3 5,-5 8 245,-2 0-92,0-2-74,0 0-55,-29 17 340,14-10-194,0-3 344,-8 3-663,24-12 82,5-1-68,3-1-24,-1 0-1,1 0 1,0 0 0,-1 0 0,1 0 0,0 0 0,-1 0 0,1 0 0,0 0 0,0 0-1,0 0 1,-1 0 0,1 0 0,0 0 0,-1 0 0,1-1 10,0 1-8,0 0 1,0 0-1,0 0 0,0 0 1,0 0-1,0 0 0,0 0 1,-1 0-1,1-1 1,0 1-1,0 0 0,0 0 1,0 0-1,0 0 0,0-1 1,0 1-1,0 0 0,0 0 1,0 0-1,0 0 1,0 0-1,1-1 0,-1 1 1,0 0-1,0 0 0,0 0 1,0 0-1,0 0 0,0-1 8,3-5-225,0 3 167,3-6-74,1 0 33,8-6-21,17-14 37,-21 20 53,2-2-62,3 0 92,5-3-41,1 1 41,-17 11-49,-5 2 50,0 0 0,0 1 1,0-1-1,0 0 0,0 0 1,0 1-1,0-1 1,-1 0-1,1 0 0,0 0 1,0 1-1,0-1 1,0 0-1,0 0 0,0 0 1,0 0-1,0 1 0,-1-1 1,1 0-1,0 0 1,0 0-1,0 0 0,0 0 1,0 0-2,-3 4 70,-1 0 0,-1 2-70,-10 7 224,13-12-183,-29 24 495,9-8-160,-3 5 55,-8 5 87,19-17-305,0 0-41,-1 0-38,2-1-38,-14 9-7,21-15-98,6-3 7,0 0 1,0 0-1,0 0 1,0 0 0,0 0-1,0 0 1,0 0 0,0 0-1,0 0 1,0 0 0,0 0-1,0 0 1,0 0 0,0 0-1,0 0 1,0 0-1,0-1 1,0 1 0,-1 0-1,1 0 1,0 0 0,0 0-1,0 0 1,0 0 0,0 0-1,0 0 1,0 0 0,0 0-1,0 0 1,0 0-1,0 0 1,0 0 0,0 0-1,0 0 1,0 0 0,0 0-1,0 0 1,0 0 0,0-1-1,0 1 1,0 0 0,0 0-1,0 0 1,0 0-1,0 0 1,0 0 0,0 0-1,0 0 1,0 0 0,0 0-1,0 0 1,1 0 0,-1 0-1,0 0 1,0 0-1,0 0 1,0 0 0,0 0-1,0 0 1,0 0 0,0 0-1,0 0 1,0 0 0,0 0-1,0 0 1,0 0 1,1-2-42,1 0 0,-1 0 0,0 0 0,1 1 0,-1-1 42,13-10-235,0 0 44,-6 5 110,17-13-81,1 0 66,7-3 40,15-8 24,-7 8-53,-15 9 59,-12 7 35,-12 5-4,12-5 55,-5 5 30,-8 2-81,-1 0-1,0 0 1,0 0 0,1 0-1,-1 0 1,1 0-1,-1 0 1,0 0 0,0 0-1,1 1 1,-1-1 0,0 0-1,1 0-8,-1 0 5,0 0 1,0 0-1,0 0 0,0 0 0,0 1 0,0-1 0,0 0 1,0 0-1,0 0 0,0 0 0,0 0 0,0 0 0,0 0 0,0 0 1,0 0-1,0 0 0,0 0 0,0 0 0,0 0 0,0 0 1,0 1-1,0-1 0,0 0 0,0 0 0,0 0 0,0 0 0,0 0 1,0 0-1,0 0 0,0 0 0,0 1 0,0-1 0,0 0 1,0 0-6,-3 5 206,0-1-120,3-4-85,-1 1 18,-7 10 112,5-6-81,-1-1 1,-3 3-51,-3 2 128,-1-1 0,-4 2-128,14-9 10,0 0 2,-1 0 0,1-1 0,0 1 1,0 0-1,-2-1-12,3 0-2,0 0 0,0 0 1,0 0-1,-1 0 0,1 0 0,0 0 1,0 0-1,0 0 0,-1 0 0,1 0 1,0 0-1,0 0 0,0 0 1,-1 0-1,1 0 0,0 0 0,0-1 1,0 1 1,0 0-6,0-1 0,-1 1 0,1 0 0,0 0-1,0-1 1,0 1 0,0 0 0,0-1 0,0 1 0,0 0 0,0-1 0,0 1 0,0 0 0,0-1 0,0 1 0,0 0 0,0 0 0,0-1 0,0 1 6,0-2-49,0 1 1,1-1-1,-1 1 0,0 0 0,0-1 0,1 1 0,-1-1 49,5-8-297,1 1 51,1 1 59,14-17-258,0-1 99,-7 8 201,0 1 89,-6 7 56,0 1 0,1-1 0,-9 10 3,0 0-1,0 0 0,0 0 0,0-1 0,1 1 0,-1 0 1,0 0-1,0 0 0,0 0 0,0 0 0,0 0 1,0 0-1,1 0 0,-1-1 0,0 1 0,0 0 1,0 0-1,0 0 0,0 0 0,1 0 0,-1 0 0,0 0 1,0 0-1,0 0 0,0 0 0,0 0 0,0 1 1,1-1-3,-1 0 5,0 0 0,-1 0 0,1 1 0,0-1 1,0 0-1,0 0 0,0 1 0,0-1 0,0 0 1,0 0-1,0 1 0,0-1 0,0 0 1,0 0-1,0 0 0,0 1 0,-1-1 0,1 0 1,0 0-1,0 0 0,0 1-5,-8 6 49,2-1-31,0-1-1,-1-1-17,-4 5 97,10-8-86,-3 1 21,2-2-112,1-1-23,2 1 60,3-4 59,0 1 7,5-6-80,-1 0 49,4-3 47,-9 9-28,1 0 1,-1 1 0,1 0 0,-1 0-1,2-1-11,2 1-53,-7 2 53,0 0-1,0 0 1,0 0-1,0 0 1,0 0-1,0 0 1,0 0-1,0 0 1,0 0-1,0 0 1,0 0 0,0 0-1,0 0 1,1 0-1,-1 0 1,0 0-1,0 0 1,0 1-1,0-1 1,0 0-1,0 0 1,0 0 0,0 0-1,0 0 1,0 0-1,0 0 1,0 0-1,0 0 1,0 0-1,0 0 1,0 0-1,0 0 1,0 1 0,0-1-1,0 0 1,0 0-1,0 0 1,0 0-1,0 0 1,0 0-1,0 0 1,0 0-1,0 0 1,0 0 0,0 0-1,0 0 1,0 0-1,0 0 1,0 1-1,0-1 1,0 0-1,0 0 1,0 0-1,0 0 1,0 0 0,0 0 0,-2 5 30,1-4-8,0 0 1,0 1-1,0-1 0,0 1 0,-1-2 0,1 1 0,-2 1-22,-1 2 69,4-4-63,-7 6 202,1-1 0,-6 3-208,-5 1 308,-6 4 100,8-5-173,-4 1-32,9-5-155,1-1-45,7-3 10,0 0 1,1 1-1,-1-1 0,-1 0-13,3 0 1,0 0-1,0 0 0,0 0 1,0 0-1,0 0 0,0 0 1,0 0-1,-1 0 1,1 0-1,0-1 0,0 1 1,0 0-1,0 0 0,0 0 1,0 0-1,0 0 0,0 0 1,0 0-1,0 0 0,0 0 1,0 0-1,0-1 1,0 1-1,0 0 0,0 0 1,-1 0-1,1 0 0,0 0 1,0-1-1,0 1 0,0 0 1,0 0-1,0 0 1,0 0-1,0-1 0,0 1 1,0 0-1,0 0 0,0 0 1,1 0-1,-1-1 0,0 1 1,0 0-1,0 0 0,0 0 0,2-7-48,-1 5 19,1 0-1,-1-1 0,1 1 0,0 0 1,1-2 29,10-7-96,-6 5 63,18-17-195,-8 7 113,-6 6 129,-1 2 84,0 0 101,-9 8-23,-1 0-21,-2 3 102,-3 4 147,-4 0-23,0 1-82,0-1-69,-1-1-58,-5 5 15,7-4-132,-17 11 128,20-16-166,1 1 0,-4 0-17,5-3-83,3-2-47,2-1-29,0 1 83,2-1-17,4-3-16,-3 2 71,0-1 1,4 0 37,3-2-108,0-2 108,6-3-79,-6 6-17,-4 2 96,0 0 54,-6 3-38,2 0 24,-4 1-40,0 0 1,0 0 0,0 0 0,0 0 0,0 0-1,0 0 1,0 0 0,0 0 0,0 0-1,0 0 1,0 0 0,0 0 0,0 0 0,0 1-1,0-1 1,1 0 0,-1 0 0,0 0 0,0 0-1,0 0 1,0 0 0,0 0 0,0 0-1,0 0 1,0 1 0,0-1 0,0 0 0,0 0-1,0 0 0,0 0 3,0 1-1,0-1 1,0 1-1,0 0 0,-1-1 1,1 1-1,0-1 1,0 1-1,0 0 0,0-1 1,-1 1-1,1-1 1,0 0-1,0 1 0,-1-1 1,1 1-3,-1 0 15,0 0 1,0 0-1,1 0 0,-1 0 1,-1 0-16,-6 5 144,5-4-61,-12 8 275,0-2-64,-1 0-92,8-4-143,0-1-33,0-1 1,4-3-38,4 2 9,0-1 0,0 0 0,-1 0 0,1 0 0,0 0 1,0 0-1,0 0 0,0-1 0,0 1 0,0 0 0,0 0 1,0 0-1,0 0 0,0 0 0,0 0 0,0 0 1,0 0-1,0 0 0,0 0 0,0 0 0,0 0 0,-1 0 1,1 0-1,0 0 0,0 0 0,0 0 0,0 0 1,0 0-1,0 0 0,0-1 0,0 1 0,0 0 0,0 0 1,0 0-1,0 0 0,0 0 0,0 0 0,0 0 0,0 0 1,0 0-1,0 0 0,0 0 0,0-1 0,0 1 1,0 0-1,0 0 0,0 0 0,0 0 0,0 0 0,0 0 1,0 0-1,0 0 0,0 0 0,0 0 0,0 0 1,0-1 1,3-1-64,12-11-31,3-2 30,11-8 32,-17 15 0,5-3 33,-8 7-62,2-1 62,-8 4-20,-1 2 57,-4 3 100,0-1-99,-4 7 242,-1 0-81,0-1-65,-1 0-49,-2 0-15,-1 0-1,-2 1-69,9-7-11,0 0 0,1 0-1,-1 1 1,-1 2 11,3-5 15,1 2 0,-1-1 0,0 2-15,0 1-5,2 0-53,0-5 52,0 0 0,0 0 0,0 0 0,0 0 0,0 0 1,0 0-1,0 1 0,0-1 0,0 0 0,0 0 0,0 0 0,1 0 0,-1 0 0,0 1 0,0-1 0,0 0 0,0 0 0,0 0 0,1 0 6,3 1-175,2-1-19,0-1 71,2 0 39,-5 1 70,0 0 0,0 0 0,0 0 14,-1 1-46,0 0 35,-2 0 14,0-1 1,0 0-1,0 1 1,1-1 0,-1 0-1,0 1 1,0-1-1,0 1 1,0-1-1,0 0 1,1 0 0,-1 1-1,0-1 1,0 1-1,0-1 1,0 1-1,0-1 1,0 0 0,0 1-4,0 0 6,0 0 0,0 0 0,0 0 0,-1 1 1,1-1-1,0 0 0,0 0 0,-1 0 0,1 0 1,-1 0-7,-1 8 7,0 2 3,-12 54 146,12-51-80,-1 13-76,2-17-2,1 7 2,0 29-68,3 26 49,-1-20 31,4 54 122,1-37 26,-4-43-63,1 0-36,9 51-4,-11-64-54,0-5 6</inkml:trace>
  <inkml:trace contextRef="#ctx0" brushRef="#br0" timeOffset="3">553 1837 16687,'9'58'43,"1"6"-26,-3-26 14,-2 0 38,-1-15 7,-1-1 44,3 22 213,-4-23-132</inkml:trace>
  <inkml:trace contextRef="#ctx0" brushRef="#br0" timeOffset="4">603 2145 19723,'-1'-8'-8,"-27"-170"-246,18 116 200,1 2 52</inkml:trace>
  <inkml:trace contextRef="#ctx0" brushRef="#br0" timeOffset="5">511 1504 19451,'-10'-73'15,"9"58"-2,-3-18 12,2 12-52,1 4-48,1 13 50,0 4 24,0 0 1,0 0 0,0 0-1,0 0 1,0 0 0,0 0-1,0 0 1,0 0-1,0 0 1,0 0 0,0 0-1,1 0 1,-1 0 0,0 0-1,0 0 1,0 0-1,0 0 1,0 0 0,0 0-1,0 0 1,0 0 0,0 0-1,0 0 1,0 0 0,0 0-1,0 0 1,0 0-1,0 0 1,0 0 0,0 0-1,0 0 1,0 0 0,0 0-1,0 0 1,0 1-1,0-1 1,0 0 0,0 0-1,0 0 1,0 0 0,0 0-1,0 0 1,0 0 0,0 0-1,0 0 1,0 0-1,0 0 1,1 1-2,0 1-1,-1 0 0,1 0 1,-1-1-1,1 1 0,-1 1 3,6 30 64,2 20 80,0 10-11</inkml:trace>
  <inkml:trace contextRef="#ctx0" brushRef="#br0" timeOffset="6">552 1837 20114,'3'45'51,"5"63"-5,0 47-24</inkml:trace>
  <inkml:trace contextRef="#ctx0" brushRef="#br0" timeOffset="7">604 2709 20586,'5'48'16,"4"30"-49</inkml:trace>
  <inkml:trace contextRef="#ctx0" brushRef="#br0" timeOffset="8">626 2835 17324,'0'-11'-112,"-3"-26"-235,-1-2 38,1 1 35</inkml:trace>
  <inkml:trace contextRef="#ctx0" brushRef="#br0" timeOffset="9">565 2145 13854,'0'-3'-6,"-9"-89"-121,-4-43 24,6 57 98</inkml:trace>
  <inkml:trace contextRef="#ctx0" brushRef="#br0" timeOffset="10">508 1504 13914,'-3'-44'178,"0"-6"130,-2-31 385,4 59-497,-1-16 152,1 25-216,0-15 152,1 27-263,0-1-1,0 1 1,0 0 0,0 0-1,0-1 1,0 1 0,0 0-1,0-1 1,1 1 0,-1-2-21,0 3 2,0 0-1,0 0 1,0 0 0,0 0-1,0 0 1,0 0 0,0 0 0,0 0-1,1 0 1,-1 0 0,0 0 0,0 0-1,0 0 1,0 0 0,0 0-1,0 0 1,0 0 0,0 0 0,0 0-1,0 0 1,0 0 0,0 0-1,0 0 1,0 0 0,0 0 0,1 0-1,-1 0 1,0 0 0,0 0 0,0 0-1,0 0 1,0 0 0,0 0-1,0 0 1,0 0 0,0 0 0,0 0-1,0 0 1,0 0 0,0 0 0,0 0-1,0 0 1,0 0 0,0 0-1,0 1 1,0-1-2,1 1 13,-1 0-1,1 0 0,-1 0 1,1 0-1,-1 0 1,0 0-1,0 0-12,8 38 187,6 28 26,3 27-21,-5-11-90</inkml:trace>
  <inkml:trace contextRef="#ctx0" brushRef="#br0" timeOffset="11">592 1836 17346,'17'157'119,"-3"-5"24</inkml:trace>
  <inkml:trace contextRef="#ctx0" brushRef="#br0" timeOffset="12">654 2710 18443,'2'56'122,"-1"13"58</inkml:trace>
  <inkml:trace contextRef="#ctx0" brushRef="#br0" timeOffset="13">624 2835 16324,'-8'-76'-330,"4"26"153</inkml:trace>
  <inkml:trace contextRef="#ctx0" brushRef="#br0" timeOffset="14">569 2145 14241,'-7'-83'-227,"-2"-46"-61,3 49 176,5 63 104</inkml:trace>
  <inkml:trace contextRef="#ctx0" brushRef="#br0" timeOffset="15">528 1504 14618,'-3'-58'731,"2"34"-279,0 9-40,1 11-109,0 2-78,1 1-66,-1 2-51,1 0-27,0 9 27,0-6-50,0 0 36,9 48 247,-5-20-245</inkml:trace>
  <inkml:trace contextRef="#ctx0" brushRef="#br0" timeOffset="16">595 1836 18218,'30'199'147,"-16"-110"-111,-11-68-42</inkml:trace>
  <inkml:trace contextRef="#ctx0" brushRef="#br0" timeOffset="17">719 2635 17230,'16'92'-505,"-2"-3"-18,-7-45 255,-4-19 126,1 2 22,-2-4 55</inkml:trace>
  <inkml:trace contextRef="#ctx0" brushRef="#br0" timeOffset="18">756 2935 14753,'-4'-27'-119,"-10"-48"-62,2-5 112,8 56 58,-4-29-3</inkml:trace>
  <inkml:trace contextRef="#ctx0" brushRef="#br0" timeOffset="19">639 2144 14086,'-5'-40'-28,"-21"-139"-30,14 91 77</inkml:trace>
  <inkml:trace contextRef="#ctx0" brushRef="#br0" timeOffset="20">553 1504 14479,'-1'-10'33,"-5"-35"217,1 7 60,-4-19 356,5 37-433,2 8-76,1 6-50,1 9-28,0 10 60,3 9-139,6 49 144,1 8-75</inkml:trace>
  <inkml:trace contextRef="#ctx0" brushRef="#br0" timeOffset="21">591 1837 16853,'10'85'58,"10"71"59,-12-89-86</inkml:trace>
  <inkml:trace contextRef="#ctx0" brushRef="#br0" timeOffset="22">701 2676 16935,'3'20'-8,"8"58"-34,-2-24-32,0-4-39,-4-21-10,-2-19 18,-3-10 104,0 0 0,0 0-1,0 0 1,0 0 0,0 0-1,0 1 1,0-1 0,0 0-1,0 0 1,0 0 0,0 0-1,0 0 1,0 0 0,0 0-1,0 0 1,0 0 0,0 0-1,0 0 1,0 0 0,0 0-1,0 0 1,0 0 0,0 0-1,1 0 1,-1 0 0,0 0-1,0 0 1,0 0 0,0 0-1,0 0 1,0 0 0,0 0-1,0 0 1,0 0 0,0 0-1,0 0 1,0 0 0,0 0-1,0 0 1,0 0 0,0 0-1,0 0 1,0 0 0,0 0-1,0 0 1,0 0 0,0 0-1,0 0 1,0 0 0,0 0-1,0 0 1,0 0 0,0 0-1,0 0 1,0 0 0,0 0-1,0 0 1,0 0 0,0 0-1,0 0 1,0 0 0,0-1-1,0 1 3,1-6-138,-3-18-94,-3-17-12,-5-25-35,-4-24-84,12 76 310</inkml:trace>
  <inkml:trace contextRef="#ctx0" brushRef="#br0" timeOffset="23">621 2145 13500,'-6'-36'-84,"-8"-40"-62,0-1 38,0-3 44,7 40 52</inkml:trace>
  <inkml:trace contextRef="#ctx0" brushRef="#br0" timeOffset="24">504 1510 13770,'-16'-76'608,"1"12"192,7 36-309,3 14-208,1 4-79,0 3-43,4 7-158,0 0 1,0 0-1,0 0 1,0-1 0,0 1-1,0 0 1,-1 0-1,1 0 1,0 0 0,0 0-1,0 0 1,0 0-1,0 0 1,0 0 0,0 0-1,-1 0 1,1 0-1,0 0 1,0 0 0,0 0-1,0 0 1,0 0-1,0 0 1,0 0 0,-1 0-1,1 0 1,0 0 0,0 0-1,0 0 1,0 0-1,0 0 1,0 0 0,0 0-1,0 1 1,0-1-1,0 0-3,-1 1 10,1-1-1,0 1 1,-1 0-1,1 0 0,0 0 1,0-1-1,0 1 1,0 0-1,-1 0 1,1 0-1,0 0 1,0 0-11,0 10 41,-1 0 0,2 7-40,3 52 70,8 33 36,-11-93-95</inkml:trace>
  <inkml:trace contextRef="#ctx0" brushRef="#br0" timeOffset="25">504 1803 17074,'7'48'36,"42"225"107,-44-252-131</inkml:trace>
  <inkml:trace contextRef="#ctx0" brushRef="#br0" timeOffset="26">715 2664 17206,'0'0'-1,"0"0"0,0 0 0,1 0 0,-1 0 0,0 0-1,0 0 1,0 0 0,0 0 0,0 0 0,0 0 0,0 0 0,0 0 0,0 0 0,0 0 0,1 0 0,-1 0 0,0-1 0,0 1 0,0 0 0,0 0-1,0 0 2,0 0-2,0 0 0,0 0 0,0-1-1,1 1 1,-1-1 0,0 1-1,0 0 1,0-1 0,0 1 0,0-1-1,0 1 1,0 0 0,0-1-1,0 1 3,-1-6-27,1 0-1,-2-3 28</inkml:trace>
  <inkml:trace contextRef="#ctx0" brushRef="#br0" timeOffset="27">629 2145 16050,'-10'-55'-118,"-8"-39"-30,0 0 59,6 28 69</inkml:trace>
  <inkml:trace contextRef="#ctx0" brushRef="#br0" timeOffset="28">515 1504 16314,'-8'-50'395,"6"36"-229,0-1 38,-1-5 172,3 21-198,0 1-44,1 2 29,0 0-102,2 9-34,0-4 50,13 55 137,-16-62-212</inkml:trace>
  <inkml:trace contextRef="#ctx0" brushRef="#br0" timeOffset="29">595 1836 18575,'25'112'38,"9"37"63,-22-101-76</inkml:trace>
  <inkml:trace contextRef="#ctx0" brushRef="#br0" timeOffset="30">767 2551 18890,'6'21'-37,"-6"-21"36,1 1-5,-1 1 1,1-1-1,-1 0 1,1 1-1,0 0 6,-1-2 0,0 0 0,0 0 0,1 0-1,-1 0 1,0 0 0,0 0 0,0 0 0,0 0 0,0 0-1,0 0 1,0 0 0,0 0 0,0 0 0,0 0 0,0 0-1,0 0 1,0 0 0,0 1 0,0-1 0,0 0 0,0 0-1,0 0 1,0-1 0,0 1 0,0 0 0,0 0 0,0 0-1,0 0 1,0 0 0,0 0 0,0 0 0,0 0 0,1 0-1,-1 0 1,0 0 0,0 0 0,0 0 0,0 0 0,0 0-1,0 0 1,0 0 0,0 0 0,1-6-2,0-1-14,-1 1 0,0-1 0,-1-4 16</inkml:trace>
  <inkml:trace contextRef="#ctx0" brushRef="#br0" timeOffset="31">729 2203 17865,'-5'-29'-84,"-4"-32"-108,-10-58-194,-1-12 30,8 54 210</inkml:trace>
  <inkml:trace contextRef="#ctx0" brushRef="#br0" timeOffset="32">616 1504 16541,'-6'-32'34,"-1"-8"68,0 6 36,-1-18 188,3 21-28,5 26-156,0 5-74,1 1-6,4 25 152,5 28-6,6 28-38,-10-43-117</inkml:trace>
  <inkml:trace contextRef="#ctx0" brushRef="#br0" timeOffset="33">677 1786 18581,'16'71'25,"5"21"-39,-20-90 13,27 116-15,-3-14 70,-3-17 31,-4-15-26,-12-46-42,4 13-46,4 13-18,-6-17 90,-6-30 5,-2-7-64,-2-10-96,-5-21-102,-1 0 48,-17-67-182,13 52 184,4 16 26,-18-80-288,-2-16 22,9 41 167,-1-6 32,8 38 128</inkml:trace>
  <inkml:trace contextRef="#ctx0" brushRef="#br0" timeOffset="34">624 1512 16354,'-6'-22'69,"-1"-7"73,5 20-90,-4-13 101,1 1 39,-1 2 40,1 0 40,1 8-81,2 6-41,2 5-147,0-1-1,0 1 1,0 0-1,0 0 1,0 0-1,-1 0 0,1 0 1,0 0-1,0 0 1,0 0-1,0 0 0,0 0 1,0 0-1,0 0 1,0 0-1,0 0 1,0 0-1,0 0 0,0 0 1,0 0-1,0 0 1,0 0-1,0 0 0,0 0 1,0 0-1,0 0 1,0 0-1,0 0 1,0 0-1,0 0 0,0 0 1,0 0-1,0 0 1,0 0-1,0 0 1,0 0-1,0 0 0,0 0 1,0 0-1,-1 0 1,1 0-1,0 0 0,0 0 1,0 0-1,0 0 1,0 0-1,0 0 1,0 0-1,0 0 0,0 0 1,0 1-3,0 5 95,1 5 6,1 8-101,7 35 6,0 5-43</inkml:trace>
  <inkml:trace contextRef="#ctx0" brushRef="#br0" timeOffset="35">647 1786 18199,'9'46'51,"12"56"-3,0-4-58,7 36-92,-20-100 94,-7-31 11</inkml:trace>
  <inkml:trace contextRef="#ctx0" brushRef="#br0" timeOffset="36">738 2218 18199,'0'2'2</inkml:trace>
  <inkml:trace contextRef="#ctx0" brushRef="#br0" timeOffset="37">732 2203 17912,'-1'-5'-14,"-9"-32"-46,3 8-8,-1-4-44,-5-25-117,-14-55-209,2 9 85</inkml:trace>
  <inkml:trace contextRef="#ctx0" brushRef="#br0" timeOffset="38">571 1504 15981,'-8'-44'-19,"-3"-9"51,0-5 114,4 27-15,-6-38 259,-4-18 260,13 72-535,3 12-38,17 70-45,16 57-21,11 45 191</inkml:trace>
  <inkml:trace contextRef="#ctx0" brushRef="#br0" timeOffset="39">638 1512 17531,'-19'-113'-187,"7"41"101,-2-10 26,-3-25 29,4 34 95,2 16 91,6 30-28,2 11 10,2 8-17,0 0 51,1 11-79,1 0-41,0 1-30,1 2-34,2 7 6,8 29 7,3 12 19,45 170 143,-53-197-134,0 1-39,28 98-204,-24-87 211,0-1 87,-2-8 67,-1 0 91,-2-9-22,-6-20-209,0-1 0,1 1 1,-1 0-1,0-1 0,0 1 0,0-1 1,0 1-1,0-1 0,0 1 0,0-1 1,0 2-11,-3-7 41,-3-11-46,-2-9-130,6 16 83,-36-115-692,13 43 299,6 17 150,-1 0 62,3 6 158,8 30 83,0-1 36,-1 0 41,1 1 47,-1 0 50,1 1 55,-2-1 35,10 26-236,0-1-1,0 2 0,0-2 0,0 1 1,-1 0-36,2 2 2,0-1 1,0 1 0,-1 0 0,1 0-1,0-1 1,0 1 0,-1 0-1,1 0 1,0 0 0,-1-1 0,1 1-1,0 0 1,0 0 0,0 0 0,-1 0-3,1 0-2,0 0 1,-1 0 0,1 0 0,0 0 0,0 1 0,0-1 0,-1 0 0,1 0 0,0 0 0,0 0 0,0 0-1,0 1 1,0-1 0,0 0 0,-1 0 0,1 1 0,0-1 0,0 0 0,0 0 0,0 1 0,0-1 0,0 0-1,-1 1 2,1-1-4,0 1-1,0 1 0,0-1 0,0 0 0,0 0 0,0 0 0,0 0 0,0 0 0,0 1 0,0-1 0,0 0 0,0 0 0,0 0 5,6 34-39,1 1 39,11 35 46,-8-31-37,2 9 78,-1 0-47,20 100-39,-26-123 99,-2-1 83,-2-18-69,-2 0-67,1-7-48,0 0 0,0 0 0,0 1-1,0-1 1,0 0 0,0 0 0,0 0-1,0 0 1,0 0 0,0 1-1,0-1 1,0 0 0,0 0 0,0 0-1,0 0 1,0 0 0,0 0 0,-1 0-1,1 0 1,0 1 0,0-1 0,0 0-1,0 0 1,0 0 0,0 0 0,0 0-1,0 0 1,0 0 0,-1 0 0,1 0-1,0 0 2,0 0-10,0 0 0,-1 0 0,1-1-1,0 1 1,0 0 0,-1 0 0,1-1-1,0 1 1,-1 0 0,1-1 0,0 1-1,0 0 1,0-1 0,-1 1 10,-7-13-189,0-2 41,1 1-58,0-2 206,-17-48-316,8 16 87,2 0 63,1-1 67,1-1 73,-1-4 87,10 44-1,0-1 0,1-1 0,0 1 0,-1-7-60,3 15 19,0 1-1,0-1 0,0 1 0,0-2-18,1 3 1,-1-1 0,0 2 0,0-2 0,1 1 0,-1-1 0,0 1 0,1-1-1,-1 2-4,0-1 0,1 1-1,-1-1 1,0 1 0,0-1-1,1 1 1,-1-1 0,0 1-1,1-1 1,-1 1 0,0 0 0,1 0-1,-1-1 1,1 1 4,-1 0-9,1-1-1,-1 1 1,1 0-1,-1 0 1,1 0 0,-1 0-1,1 0 1,-1 0-1,1 0 1,-1 0 0,1 0-1,-1 0 1,1 1-1,0-1 10,2 1-15,-1 1-1,1 0 1,-1 0-1,3 2 16,9 12 41,-8-9 12,0 1 0,0 1 1,4 8-54,-2-2 21,-2-7 47,-1 0 46,-5-8-111,0 0-1,0 1 1,0-1 0,0 0-1,0 0 1,0 0 0,0 0 0,0 0-1,0 0 1,0 0 0,0 0-1,0 0 1,0 0 0,0 1 0,0-1-1,0 0 1,0 0 0,0 0-1,0 0 1,0 0 0,0 0 0,0 0-1,0 0 1,0 0 0,1 0-1,-1 0 1,0 0 0,0 0 0,0 0-1,0 0 1,0 0 0,0 0-1,0 0 1,0 0 0,0 0 0,0 0-1,0 0 1,0 0 0,0 0-1,1 0 1,-1 0 0,0 0 0,0 0-1,0 0 1,0 0-3,0-5 51,-2-11-36,2 14-11,-6-33 3,-10-46-90,11 57 110,-1 0 59,-4-11-95,1 5 18,6 19 47,0 0 0,-1-1-56,4 12-1,0 0 0,0 0 0,0 0 0,0 0 0,0 0 0,0 0 0,0 0 1,0 0-1,0 0 0,0 0 0,0 0 0,0 0 0,0 0 0,0 0 0,0 0 0,0 0 0,0 0 0,0 0 0,0 0 0,0 0 0,0-1 0,0 1 0,0 0 0,0 0 0,0 0 0,0 0 1,0 0-1,0 0 0,0 0 0,0 0 0,0 0 0,0 0 0,0 0 0,0 0 0,0 0 0,0 0 0,0 0 0,0 0 0,0 0 0,0 0 0,0 0 0,0 0 0,0 0 0,0 0 0,0 0 1,0 0-1,0 0 0,0 0 0,0 0 0,0 0 0,0 0 0,0 0 0,0 0 1,1 2-36,2 2 5,7 12 25,-4-7 26,0 0 40,-3-3 31,0 1-1,0-1 0,0 1 0,1 3-90,5 11 130,-2-6-69,10 24 33,-5-7-68,0 0 45,12 35 162,-19-52-163,1-1-37,1 3-31,4 8-41,6 15-17,-7-13 105,-7-19-40,-1-3 17,0 0 51,-1-1-13,-1-4-62,0 0-1,0 0 1,0 0-1,0 0 1,0 0-1,0 0 1,0 0-1,0 0 1,0 0-1,-1 0 1,1 0-1,0 0 1,0 0-1,0 0 1,0 0-1,0 0 1,0 0-1,0 0 1,0 0-1,0 0 1,0 0-1,0 0 1,0 0-1,0 0 1,0 0-1,0 0 1,0 0-1,0 0 1,0 0-1,0 0 1,0 0-1,0 0 1,0 0-1,0 0 1,0 0-1,0 0 1,0 0-1,0 0 1,-1 0-2,-3-5 58,2 2-56,1 0-1,-1 0 1,1 0-1,-1-2-1,-2-9-32,0 2-17,-2-9-164,-5-12 213,-6-8-117,3 2 56,0-1 34,-8-23 56,-15-38-66,33 87 80,-1-1 0,0-8-43,2 11 5,3 10-2,-2-5 14,2 6-17,0 1 1,0 0-1,0 0 0,0 0 0,0 0 0,0-1 0,0 1 1,0 0-1,0 0 0,1 0 0,-1 0 0,0 0 0,0-1 1,0 1-1,0 0 0,0 0 0,0 0 0,0 0 0,0 0 1,0 0-1,0-1 0,1 1 0,-1 0 0,0 0 0,0 0 1,0 0-1,0 0 0,0 0 0,0 0 0,0 0 0,0 0 1,0 0-1,1 0 0,-1 0 0,0 0 0,0 0 0,0 0 0,0 0 0,1 0 0,-1 0 0,0 0 0,0 0 0,1 0 0,-1 0 0,0 1 0,1-1 0,-1 0 0,0 0 0,1 0 0,-1 1 0,0-1 0,0 0 0,1 0 0,-1 1 0,0-1 0,5 8 0,-3-4 0,16 27 18,8 21-18,13 35 73,-7-8-47,-3 2 53,-7-20 19,-2-7-6,30 84 48,-23-54-37,-10-27 10,-11-35-49,12 45-17,-15-52 48,1 5-95,-2-3 103,-1 2 52,0-17-135,-1 0 7,0 0 0,0 0 0,0 1 0,0 0-27,0-2 0,-1 0 1,1 0-1,0 0 1,0-1-1,0 1 1,-1-1-1,1 1 1,0 0 0,0-1-1,0 1 0,-1-1-7,1 1 1,0-1-1,0 0 1,0 0-1,0 0 1,0 1-1,0-1 1,-1 0-1,1 0 0,0 0 1,0 0-1,0 0 1,0 1-1,0-1 1,-1 0-1,1 0 1,0 0-1,0 0 0,0 0 1,0 0-1,0 0 1,-1 0-1,1 0 1,0 0-1,0 0 1,0 0-1,-1 0 0,1 0 1,0 0-1,0 0 7,-1-1-31,0 1-1,0-1 1,0 0-1,1 0 1,-1 1-1,0-2 32,1 2-3,-8-10-181,0-1 35,2 0-70,-3-4 219,-17-42-277,23 50 242,-13-32-159,0 0 47,1-1 55,3-1 61,2 6 39,4 16 39,1 1 58,5 18 22,0 2-90,0 3-9,6 22 89,4 11 6,-4-13-49,12 42 86,11 52 64,-10-34-58,10 43 68,-12-41-127,-9-44-96,0 0 32,8 46 123,1 7 94,-12-67-353,-2-12-70,-3-8-61,0-8 101,-1-3-5,-3-6-84,1-7 28,0 3 79,-9-30-110,-5-23 49,3 9 13,4 19-33,-44-188-199,32 109 230,6 0 92,13 91 63,3 19 5,0 6-4,0 0-1,0 0 0,0 0 1,0 0-1,0 0 1,0 0-1,0 0 0,0 0 1,0-1-1,0 1 1,0 0-1,0 0 1,0 0-1,0 0 0,0 0 1,0 0-1,0 0 1,0 0-1,0 0 0,0 0 1,0 0-1,0 0 1,0 0-1,1 0 0,-1 0 1,0 0-1,0 0 1,0 0-1,0 0 1,0 0-1,0 0 0,0 0 1,0 0-1,0 0 1,0 0-1,0 0 0,0 0 1,0 0-1,0 0 1,0 0-1,0 0 1,0 0-1,0 0 0,0 0 1,0 0-1,0 0 1,0 0-1,0 0 0,0 0 1,0 0-1,2 2 46,0 3 37,2 3 40,-1-1 1,0 2-124,2 9 201,2 7-201,6 27 138,5 29-10,-1-5-37,40 183 226,-31-140-223,2 16-57,-23-114-37,-4-17-2,-1-5-12,0-3-14,0 1-1,0-1 0,0 1 1,0-1-1,-1 1 0,1-1 0,-1 0 29,0-4-49,-8-47-253,-7-30-82,-1-7-40,0-5 15,8 48 254,1 0 42,-1 1 49,3 17 57,1 1 34,-4-27 108,8 54-128,-1-13 92,0-4-99,1 19 10,1-1-1,0 0 0,0 0 0,0 0 0,0 0 0,0 1 0,1-1 0,-1 0 0,0 0 0,1 0-9,-1 2 3,0 0 0,0-1 0,0 1 0,0 0 0,0-1 0,1 1 0,-1 0 0,0-1 0,0 1 0,0 0 0,0-1 0,0 1 0,0 0 0,1 0 0,-1-1 0,0 1-3,0 0 2,1 0-1,-1 0 1,0 0 0,0 0-1,0 0 1,0 0 0,0 0 0,0 0-1,0 0 1,0 0 0,1 0-1,-1 0 1,0 0 0,0 0 0,0 0-1,0 0 1,0 0 0,1 1-1,-1-1 1,0 0 0,0 0-1,0 0-1,1 1 11,0 1-1,0-1 1,0 0-1,-1 1 1,1-1-1,0 1-10,0 1 17,4 7 39,-1 0-1,0 1 0,1 4-55,9 35 127,-9-30-94,-3-13-32,37 151-8,-33-129 9,8 48-97,-9-44 87,-3-24 30,0 4 22,-1-4 20,1-1 29,1-1 47,-3-5-100,2 2 40,-2-4-81,1-4-49,-2-3-39,1 1 0,-1-1 0,1 1 89,-4-21-194,-1-5 10,3 8 46,-10-63-471,7 58 448,0 0 38,0 0 36,0 0 31,-8-29 27,3 20 114,4 13 57,5 20-82,0 1 0,0-1 0,-1 1 1,1 0-1,-1 0 0,0 0 0,-1-2-60,3 5 6,0 1 0,0 0 1,-1 0-1,1-1 0,0 1 0,0 0 0,0 0 0,-1-1 1,1 1-1,0 0 0,0 0 0,0 0 0,-1 0 0,1 0 0,0 0-6,0 0 3,-1 0 0,1 0 0,0 0-1,0 0 1,0 0 0,0 0-1,-1 0 1,1 0 0,0 0-1,0 0 1,0 0 0,0 0-1,0 0 1,0 0 0,0 1-1,0-1 1,-1 0 0,1 0-1,0 0-2,0 1 9,-1 0-1,1 0 1,-1 0-1,1 1 1,0-1-1,-1 0 1,1 1-9,-2 8 39,1-1 0,0 1 0,0-1 0,1 1 0,0 1-39,0-9 7,-1 86 793,7 77-800,-1-71 320,-1 1-49,9 135 285,11 109-145,-23-316-393,1-1-21,-1-7-52,1-4-47,-1 0-66,0-11-94,-1 0 95,0-1 71,0 0 50,0-2-5,0 1-25,0 2 75,1-27-318,-1-1 48,0-58-397,-1 47 419,0-11-34,0 3 40,1-2 54,1-1 65,0 30 95,0-16-129,4-23 158,-5 56 11,0 1 0,1 0-1,-1 0 1,0-1 0,1 1 0,0 0-12,-1 2 5,0-1 0,0 1-1,0 0 1,0 0-1,0-1 1,0 1-1,0 0 1,0 0 0,1 0-1,-1 0 1,0-1-1,0 1 1,0 0-1,0 0 1,0 0 0,0 0-1,0-1 1,0 1-1,0 0 1,1 0-1,-1 0 1,0 0-1,0 0 1,0 0 0,0 0-1,1 0 1,-1 0-1,0 0 1,0 0-1,0 0 1,0 0 0,0 0-1,0 0 1,1 0-1,-1 0 1,0 0-1,0 0 1,0 0 0,0 0-1,0 0 1,1 0-1,-1 0 1,0 0-1,0 1 1,0-1-1,0 0 1,0 0 0,1 0-1,-1 0-3,0 2 20,1-1 0,0 1 0,0-1 0,-1 0 0,1 1 0,-1 0 0,1-1-20,2 10 189,2 7-189,5 31 185,-10-46-175,12 67 539,5 60-549,-8-27 233,-1 0-43,-2-29-85,-2-20-36,11 149 60,-13-163-107,-1-29-54,0-1-33,0-6-91,-1-5 81,1-7-30,-7-55-210,-1-49-197,3 46 194,0-1 57,1 19 113,0 0 37,-1 0 40,0 2 42,3 24 29,-1 2 54,1 7 26,0 1 44,1 11-105,0-18 347,0 16-240,0-1 43,0 7-36,0 0-49,0 1-30,0 1-22,0 4 39,0 32 173,1 35 115,-1 0-98,-1-33-133,-1 91 246,0-44-188,-1 24-89,4-65-88,-1-45-30,0 0 0,0 1-1,1 0 22,0 0-74,0-3-41,1-3-29,-1-3-19,0-4 34,0 0 48,2-18-39,-3 20 88,3-30-154,0-43-184,-3 54 226,0-2-36,0-36-209,0-1 89,-1-2 105,1 33 149,0 0 37,0 7 43,0 10 23,-1 2 37,1 1 57,0 12-129,-1-9 211,1 8-63,-1 3-42,1 2 39,-2 7 11,2-1-47,0 4-18,-1 7 5,1-8-55,0 47 171,-3 233 392,2-219-493,-2 6-33,1-1-63,-1-2-78,1-3 20,-1-22 83,3-39-33,-1 8 19,1-8-59,0-1-50,1 0-66,-1-11 88,0 2 0,0-1 0,0 0 0,1 0 0,-1 0 0,0 0 0,1 1 39,-1-2-3,0 0 0,0 0 1,0 0-1,0 0 0,0 0 0,0 0 1,0 0-1,0 0 0,0 0 0,0 0 1,0 0-1,0 0 0,0 0 1,0 0-1,0 0 0,0 0 0,0 0 1,0 0-1,0 0 0,0 0 1,0 0-1,0 0 0,0 0 0,0 0 1,0 0-1,0 0 0,0 0 0,0 0 1,0 0-1,0 0 0,0 0 1,0 0-1,0 0 0,0 0 0,0 0 1,0 0-1,0 0 0,0 0 1,0 0-1,0 0 0,0-1 0,0 1 1,0 0-1,0 0 0,0 0 1,0 0-1,0 0 0,0 0 0,0 0 1,0 0-1,0 0 0,0 0 0,0 0 1,0 0-1,0 0 0,0 0 1,0 0-1,0 0 0,0 0 0,0 0 1,0 0 2,1-6-191,-1 5 188,3-152-1602,-2 50 611,-1 103 991,0-37-301,1 14-56,1-7 360,-2 30 8,0 0-1,0 0 0,0 0 1,0 0-1,0 0 1,0 0-1,0 0 0,0 0 1,0 0-1,0 0 0,0 0 1,0 0-1,0 0 1,0 0-1,0 0 0,0 0 1,0 0-1,0 0 0,0 0 1,0 0-1,0 0 1,0 0-1,0 0 0,0 0 1,0 0-1,0 0 1,0 0-1,0 0-7,0 3 113,1 7 79,-1 6 12,1 1-35,0 17 83,0 14-45,0 22-26,-1-27-124,-1 59 8,0-68 0,-1 19 71,1-19-107,-1-19-74,2 0 0,0 7 45,0-18-40,1-5-11,2-6-57,-1-5 14,-1 5 61,6-47-18,0-1-57,1-7-66,1 1-36,-7 52 218,-1 4 48,-1 5-54,0 0 0,0 0 1,0 0-1,0 0 1,0 0-1,0-1 0,0 1 1,0 0-1,0 0 1,0 0-1,0 0 1,0 0-1,0 0 0,0 0 1,0 0-1,0 0 1,0 0-1,0 0 1,0 0-1,0 0 0,0 0 1,0 0-1,1 0 1,-1 0-1,0 0 0,0 0 1,0 0-1,0 0 1,0 0-1,0 0 1,0 0-1,0 0 0,0 0 1,0 0-1,0 0 1,0 0-1,0 0 1,0 0-1,0 0 0,0 0 1,0 0-1,0 0 1,0 0-1,0 0 0,0 0 1,0 0-1,0 0 1,0 0-1,0 0-2,1 2 159,-1 4 5,0 0-41,0 1-15,0 4 3,0-2-31,-2 37 112,-3 24-38,-1-1-11,1-22 30,2-12-50,-3 18 217,1-12-87,2-14-140,1-5-78,0-1-73,2-25-188,1 0 58,-1-2 47,1 1 34,1-13-95,1-6 41,-1-1 42,1-5 23,1-16 12,1-15-25,2-24 0,7-116-250,-10 140 267,0-2 44,2-34 17,-5 69-5,-1 19 57,-2 16-7,-4 42 173,1 12-207,0-3 118,-2 17 14,-6 58 137,3-43-126,5-55-117,1 0 40,-1 7 55,-2 21 113,-2 19 88,2-28-141,-3 44-41,7-65-141,0 0-57,1-6-50,2-28-63,0-1 79,0-16-8,-1-15-99,0-17 9,4-42 88,-1 68 97,1-16 5,6-36 0,-3 30 0,1-3-18,1-1-36,-6 35 30,8-41-75,2-7 38,-7 24 110,5-27 73,-9 57-132,0 0-57,1 4 75,-2 4 20,0 3 13,0 9 74,0 1-34,0 1-43,-1-2-53,-3 36 90,-11 110-7,10-119-30,-6 37 5,7-46-17,-5 17-26,4-15 0,0-8 11,-2 8-11,4-18 104,-1 5-104,-1 8 111,0-10-81,4-13-59,1-3 27,-1 0 0,1 0 0,0 0 0,0 0 0,0 0 0,0 0 0,0 0 0,0 0 0,0 0 0,0 0 0,0 0 0,0 0 0,0 0 0,0 0 0,0 0 0,0 0 0,0 0 0,0 0 0,0 0 0,0 0 0,0 0 0,0 0 0,-1 0 0,1 0 0,0 0 0,0 0 0,0 0 0,0 0 0,0 0 0,0 0 0,0 0 0,0 0 0,0 0 0,0-1 2,0 1-12,0-1 0,-1 0 0,1 1 0,0-1-1,0 0 1,0 1 0,0-1 0,0 0 0,0 0 0,0 0 12,-2-33-24,0-1-47,-2-42-149,0 5 138,-5-61-28,-1-4 65,-7-252 163,15 223-138,2 91-35,0 1-37,1 0-46,0 0-51,1-28-110,-1 73 176,-2 25 113,1 6 36,-1 10 56,1-1-1,0 1 0,1 1-81,-1 8 60,2 49 4,0 24-37,5 86 14,-1-3 30,-3-4 57,-3-3 53,0-169-180,-1 84 127,-1-1 65,-2 0 104,2-42-99,-1-1 41,1-20-98,1-10-84,-1 0-79,2-11 21,0 0-1,0 0 1,0 0-1,0 0 1,0 0 0,0 0-1,0 0 1,0 0-1,0 0 1,0 0-1,0 0 1,0 0 0,0 0-1,0 0 1,0 0-1,0 0 1,0 0-1,0 0 1,0 0 0,0 0-1,0 0 1,0 0-1,0 0 1,0 0-1,0 1 1,0-1 0,0 0-1,0 0 1,0 0-1,0 0 1,0 0-1,0 0 1,0 0-1,0 0 1,0 0 0,0 0-1,0 0 1,0 0-1,0 0 1,0 0-1,0 0 1,0 0 0,0 0-1,0 0 1,0 0-1,0 0 1,0 0-1,0 0 1,0 0 0,0 0-1,0 0 1,0 0-1,0 0 1,0 0-1,0 0 1,0 0 0,0 0-1,0 0 1,0 0-1,0 0 1,0 0-1,0 0 1,0 0 1,0-5-187,-1-9-21,1 0 83,0-14-11,-4-78-263,-1 11 83,2-3 39,0-9 21,1-1 41,-1-110-108,5 0 111,4 3 71,-5 210 137,1-40-28,2 4 36,-4 38 6,0 1 0,1-1 0,-1 0-1,0 1 1,1 0 0,0-2-10,-1 4 1,0 0 0,0 0 1,0 0-1,0 0 0,0 0 1,0 0-1,0 0 0,0-1 0,1 1 1,-1 0-1,0 0 0,0 0 1,0 0-1,0 0 0,0 0 1,0 0-1,0 0 0,0 0 0,0 0 1,0 0-1,0 0 0,0 0 1,1 0-1,-1 0 0,0 0 0,0 0 1,0 0-1,0 0 0,0 0 1,0 0-1,0 0 0,0 0 1,0 0-1,0 0-1,1 0 4,-1 0-1,0 0 1,0 1 0,0-1-1,0 0 1,1 1 0,-1-1 0,0 0-1,0 1 1,0-1 0,0 0-1,0 1 1,1-1 0,-1 1-4,1 4 41,0 2 0,0-1 0,0 4-41,5 45 138,4 26 27,0 25-63,3 45-33,8 202 246,-16-141-235,-5-207-78,0 74 60,-2-17 33,1-57-84,0 20 68,-1 8 66,1-12 17,-1-4 37,0 1 75,1-12-186,0-1-33,1-5-55,0 0 0,0 0 1,0 0-1,0 0 1,0 0-1,0 0 0,0 1 1,0-1-1,0 0 1,0 0-1,0 0 0,0 0 1,0 0-1,0 0 1,-1 0-1,1 0 0,0 0 1,0 0-1,0 0 1,0 0-1,0 0 0,0 0 1,0 0-1,0 0 1,0 0-1,0 0 0,0 0 1,0 0-1,0 0 1,0 0-1,0 0 0,0 0 1,0 0-1,0 0 1,0 0-1,0 0 0,0 0 1,0 0-1,0 0 1,0 0-1,0 0 0,0 0 1,0 0-1,0 0 1,0 0-1,-2-6-22,-1-10-40,0-9 11,2 9 9,-2-8-55,0-5-35,-5-43-194,-3-21-84,-8-80-329,8 55 282,3 21 137,1 1 81,-3-24 26,0 14 64,0 18 95,2 20 140,1 18 111,6 42-96,0 1 1,-1 0-1,0-3-101,-2 2 168,4 8-161,0-1 1,0 1-1,-1 0 1,1 0-1,0 0 0,0-1 1,0 1-1,0 0 1,-1 0-1,1 0 1,0 0-1,0 0 1,0 0-1,0 0 1,-1-1-1,1 1 0,0 0 1,0 0-1,0 0 1,-1 0-8,1 0 6,0 1 1,0-1 0,0 0-1,0 0 1,-1 0 0,1 0-1,0 0 1,0 1 0,0-1-1,-1 0 1,1 0 0,0 0-1,0 1 1,0-1 0,0 0-1,-1 0 1,1 0 0,0 1-7,0 0 16,-1 1 0,1-1 0,-1 1 0,1-1 0,-1 2-16,0 6 30,-1 1 1,1 0-1,0 4-30,0 20 101,1 5-101,1 62 139,1-34-80</inkml:trace>
  <inkml:trace contextRef="#ctx0" brushRef="#br0" timeOffset="40">798 3285 16723,'5'197'72,"-2"-52"55,-3-104-94,1 48 14,-1-30 43,-1-10 71,0-25-39,0 1 33,0-14-65,1-7-68,-1-2-57,0-3-47,-1-12-100,1-10-26,0 11 128,-1-38-197,-1-16-85,1-19-28,1-19-4,-1-7 88,-1-26 11,3 93 231</inkml:trace>
  <inkml:trace contextRef="#ctx0" brushRef="#br0" timeOffset="41">784 2952 14697,'1'-74'-63,"0"9"26,0 21 30,0 15 30,-1 27 128,1 6-66,-1 13 58,2 32 75,0 22 12,-1 2-95</inkml:trace>
  <inkml:trace contextRef="#ctx0" brushRef="#br0" timeOffset="42">786 3285 15915,'0'12'10,"-11"183"180,0-67 4,3-53-103,5-51-15,0 0 39,3-22-99,-5 32 227,4-29-178,0 0-1,0-1 1,0 1 0,-2 4-65,3-8 10,-1 0 1,1-1-1,0 1 1,0-1-1,-1 1 1,1-1-1,-1 1 1,1-1-1,-1 1-10,1-1 1,0 0 0,0 1 1,0-1-1,0 0 0,0 0 0,0 0 0,0 0 1,-1 0-1,1 0 0,0 0 0,0 0 0,0 0 1,0 0-1,0 0 0,-1 0 0,1 0 0,0 0 1,0 0-1,0 0 0,0 0 0,0 0 0,0 0-1,-3-4-27,1-2-40,1 2 21,0 0-1,0-1 0,1 1 1,-1-4 46,-3-37-112,1-19 26,1-18-52,1-21-33,0-17-149,1 89 237</inkml:trace>
  <inkml:trace contextRef="#ctx0" brushRef="#br0" timeOffset="43">705 2835 15064,'0'-21'-19,"-2"-95"-40,2 94 59</inkml:trace>
  <inkml:trace contextRef="#ctx0" brushRef="#br0" timeOffset="44">670 2710 16693,'-3'125'108</inkml:trace>
  <inkml:trace contextRef="#ctx0" brushRef="#br0" timeOffset="45">650 3351 17092,'-4'97'108,"-5"69"121,8-146-139,-1-5 51,2 0 1,0 9-142,0-19 5,1-7-23,1-10-33,-1-4 24,4-50-53,-4 32-6,-1-5-36,0-53-198,1 11 25</inkml:trace>
  <inkml:trace contextRef="#ctx0" brushRef="#br0" timeOffset="46">653 2835 14984,'0'-5'-11,"1"-47"-86,1 1 45,-2 34 52</inkml:trace>
  <inkml:trace contextRef="#ctx0" brushRef="#br0" timeOffset="47">627 2710 16351,'-2'38'6,"-4"49"14</inkml:trace>
  <inkml:trace contextRef="#ctx0" brushRef="#br0" timeOffset="48">576 3351 16596,'-1'12'6,"-10"76"15,2-18 59,9-69-77,-8 52 113,5-37-41,0-1 35,3-13-88,-1-1 0,1 0 0,-1 1 0,1-1 0,0 0 0,-1 1-1,1-1 1,-1 1-22,1-2 2,0 0-1,0 0 1,0 0-1,0 0 1,0 0-1,-1 0 1,1 0-1,0 0 1,0 0-1,0 0 0,0 0 1,0 1-1,0-1 1,0 0-1,0 0 1,0 0-1,0 0 1,0 0-1,0 0 1,0 0-1,0 0 1,0 0-1,0 0 1,-1 0-1,1 0 1,0 0-1,0 0 0,0 0 1,0 0-1,0-1 1,0 1-1,0 0 1,0 0-1,0 0 1,0 0-1,0 0 1,-1 0-1,1 0 1,0 0-1,0 0 1,0 0-1,0 0 0,0 0 1,0-1-1,0 1 1,0 0-1,0 0 1,0 0-1,0 0 1,0 0-1,0 0-1,-1-2 0,1 1 1,0 0-1,0-1 0,-1 1 0,1-1 0,0 1 0,-1-14-48,0-30-53,1-23-54,-1-19-37,0 28 59</inkml:trace>
  <inkml:trace contextRef="#ctx0" brushRef="#br0" timeOffset="49">529 2892 15395,'0'-19'-57,"3"-167"-391,-3 183 444</inkml:trace>
  <inkml:trace contextRef="#ctx0" brushRef="#br0" timeOffset="50">547 2685 16838,'0'2'4,"-5"203"186</inkml:trace>
  <inkml:trace contextRef="#ctx0" brushRef="#br0" timeOffset="51">524 3334 17803,'-4'53'228,"-1"11"188,-1 21 214,6-72-587,-1-10-65,1-4-85,1-9-70,1-7-56,0-13-34,0-31-58,1-21 15,-2 65 248</inkml:trace>
  <inkml:trace contextRef="#ctx0" brushRef="#br0" timeOffset="52">528 2892 15996,'5'-158'-539,"-4"109"389</inkml:trace>
  <inkml:trace contextRef="#ctx0" brushRef="#br0" timeOffset="53">548 2145 14192,'0'-29'-6,"1"-14"34,-2 6 40,0 4 59,0 5 56,0 18 41,0-1 0,-1-7-224,2 17 24,0 0 1,-1 0-1,1 0 1,0 0 0,-1 0-1,1-1 1,0 2 0,-1-1-1,1 0 1,-1 0 0,1 0-1,-1-1-24,1 2 6,-1 0 0,1 0-1,0 0 1,0 0 0,0 0-1,0 0 1,0 0 0,0 0-1,-1 0 1,1-1-1,0 1 1,0 0 0,0 0-1,-1 0 1,1 0 0,0 0-1,0 0 1,0 0 0,0 0-1,-1 1 1,1-1 0,0 0-1,0 0 1,0 0-6,0 0 12,-1 0 0,1 1 0,-1-1 0,1 1 0,0-1 0,-1 1 0,1-1 0,0 1 0,-1 0 0,1-1 0,0 1 1,-1-1-13,-1 7 58,0-1 1,1 0 0,-1 0-1,0 4-58,-2 12 267,-2 19-267,-2 54 240,4-30-115</inkml:trace>
  <inkml:trace contextRef="#ctx0" brushRef="#br0" timeOffset="54">485 2403 16794,'-4'92'121,"0"14"-25,-4 106 7,3-82-88</inkml:trace>
  <inkml:trace contextRef="#ctx0" brushRef="#br0" timeOffset="55">459 3063 17144,'0'1'1</inkml:trace>
  <inkml:trace contextRef="#ctx0" brushRef="#br0" timeOffset="56">450 3285 17304,'-1'20'86,"0"14"139,1-22-175,0-10-79,0-7-98,0 4 120,1-23-247,0-14-5</inkml:trace>
  <inkml:trace contextRef="#ctx0" brushRef="#br0" timeOffset="57">450 3064 16215,'-1'-26'-90,"1"7"18,-4-109-392,2 50 176,0-1 69,2 0 62,-1 0 55,0-1 49,1 0 42,0-80 87,0-58 161,0 163 83,-1 23-102,0 24-96,1 8-81,-1 2-9,-1 15 77,0 31 57,-1 24-54,-1 23-32,-5 117-75,2-69 39,1-26 39,1-2 56,0-29 0,3-19 58,0-30-22,0 10 52,1-16-106,1-22-169,1-17-91,1-17-112,1-20-25,-1-22-60,1-21-32,2-50-221,-3 70 340,0-1 35,1-1 38,-1 1 43,0 1 47,0-1 50,0-10 25,-2 27 99,1 0 118,-1 25-9,0 19-82,0 6-14,-2 14 72,-1 34 51,1 0-57,0 9-19,0 28 23,0 13 53,-1 3-97,-1 44 160,-5 69 290,4-131-426,0 39 189,3-62-207,-4 16-133,6-71 0,0 5 0,-1 1 0,2 4 0,-1 8 0,-1-14 16,0 18 139,1-42-228,0-1 79,-1 0 50,0-27 7,-3-25-36,2 23-21,0 2 18,-1-5-23,1 0-34,0 0-41,2-2-46,-1 11 85,2-76 138,0 69-107,0-4-29,0 1 36,0-29 69,0 21-19,2-2-56,-2 19-52,1 12 2,0 0 37,1-57 74,-2 49-72,-1-20-52,0 3 19,0 18 62,1 7 43,0-1 55,0-6-55,1 1-73,3-83-177,-5 94 188,0-1 34,-1 4 75,1-1-63,-3-52-94,1 43 69,1 11-12,-4-60 96,2 56-42,0 1 0,-3-9-59,3 18-16,0 0 0,-1 0 0,-2-2 16,-5-14-156,7 18 174,1 6 18,1 1-35,-4-15-104,3 9 48,1 4 53,0 1 33,-1 1 39,1-1-40,0 1-56,-1-1-180,-2-6 206,1 4-22,2 6-15,-4-7-97,2 5 79,0 1 64,-1 1 75,3 2-55,0 0-48,-5 0-186,4 0 143,1 2 58,1-1 36,-2 0-33,2 0-5,1 0-1,0 0 1,-1 0-1,1 0 1,0 0-1,-1 0 1,1 1-1,0-1 1,0 0-1,-1 0 1,1 0-1,0 0 1,-1 1-1,1-1 1,0 0-1,-1 1 1,1-1-1,0 0 7,-1 2-1,0-1 0,1 0 0,-1 1 0,1-1 0,-1 1 0,0-1-1,1 1 1,0 0 0,-1-1 0,1 1 0,0 0 1,-1 4-15,0 0 0,1 3 15,-1 0-6,0-3 4,0 14-106,-1 6 108,2-19-37,1 0 1,0 5 36,1 6-19,5 14-13,-1-7-50,-2-10 47,-2-5 45,0 1 12,0-6 14,-1 0 0,1 0 0,0 2-36,4 5 19,-3-7-35,-2-1 21,0-2 31,0-1 24,1 1 37,-2-2-41,0-2-16,0 0-25,0-2 0,0 1 0,0 0 1,0 0-1,0-1-15,-1-1 11,0 0 0,0-4-11,-3-6-11,-3-10 11,0 2 35,2 6-60,-2-11 26,1 0 61,5 24-105,1 3-35,1 3-121,0 2 75,0-1 74,0-1 41,-1 0 37,5 18-29,3 10 65,0 3 29,-2-10-62,7 22 15,6 23 46,3 18 12,-3 2-52,17 88 17,-17-87 15,0 0 77,6 33 47,-17-83-79,-1 2 67,-4-23-20,-3-13-84,0-5-41,-2-4-29,-1-7-45,-1-8-82,3 13 68,-3-13-79,1-1-35,-4-22-227,-4-15-113,-4-18-17,3-2 103,0 6 124,-1 1 94,-2-5 34,2-1 76,2 0 76,1 0 77,7 36-11,2 15-76,1 21 5,0 1-3,0-1 0,0 1 0,0-3 9,0 6-2,0 0-1,0-1 0,0 0 0,0 1 0,0-1 1,0 1-1,0-1 0,1 1 0,-1-1 1,0 1-1,0-1 0,0 1 0,1 0 0,-1-1 1,0 1-1,0-1 0,0 1 0,1-1 1,-1 1-1,0 0 0,1-1 0,-1 1 1,1 0 2,-1 0-2,0 0 1,0-1 0,1 1 0,-1 0-1,0 0 1,1 0 0,-1 0 0,0 1-1,1-1 1,-1 0 0,0 0 0,0 0 0,0 0-1,1 0 1,-1 1 0,0-1 0,1 0-1,-1 0 1,0 0 0,0 1 0,0-1-1,1 0 1,-1 1 0,0-1 0,0 0 0,1 1 1,0 1 17,0 1 0,1-1 1,-2 1-1,2-1 0,-1 1 1,0 1-18,5 21 140,-3-16-86,14 67 326,-2 1-115,2 8-73,-14-76-183</inkml:trace>
  <inkml:trace contextRef="#ctx0" brushRef="#br0" timeOffset="58">432 1711 17137,'4'16'4</inkml:trace>
  <inkml:trace contextRef="#ctx0" brushRef="#br0" timeOffset="59">445 1761 17149,'2'8'2,"8"27"47,-1-2 89,-4-12-15,-4-17-47,2 5 130,-1-5-63,-1-3 50,0-1-52,-1-4-20,-3-17-6,1 0-43,-2 0-41,0 0-35,2 9-26</inkml:trace>
  <inkml:trace contextRef="#ctx0" brushRef="#br0" timeOffset="60">417 1545 17322,'-6'-33'-163,"-11"-54"-166,0 0 112,7 41 113,1 5 42,1 2 62,4 18 43,-1 0 56,0-2 68,-4-11 127,9 34-286,0-1 0,0 1 0,0-1 0,0 1 0,0 0 0,0-1 0,0 1 0,0-1 0,-1 1 0,1-1 0,0 1 0,0 0 0,0 0-1,-1-1-7,1 2 2,0-1 0,0 1-1,0 0 1,0 0 0,0 0-1,0-1 1,0 1 0,1 0-1,-1 0 1,0-1-2,4 28-8,1 1 40,6 33 72,-3-12-49,15 67-14,-2-9-19,-15-73 30,-6-34-48</inkml:trace>
  <inkml:trace contextRef="#ctx0" brushRef="#br0" timeOffset="61">411 1545 18657,'-2'-17'-66,"-7"-50"-317,4 28 167,2 12 101,-2-16 8,0 1 38,1 2 36,-1 1 41,0-2 40,4 37-39,-1-9 26,-1-13 42,3 8-56,0 17-22,0 0 0,0 1 0,0-1-1,0 0 1,0 0 0,0 0 0,0 0 0,0 1 0,0-1-1,1 0 2,-1 1 0,0 0-1,0 0 1,0 0-1,0 0 1,0 0-1,0 0 1,0 0-1,0 0 0,0 0 1,0 0-1,0 0 1,0 0-1,0 0 1,0 0-1,0 0 1,0 0-1,1 0 0,-1 0 1,0 0-1,0 0 1,0 0-1,0 0 1,0 0-1,0 0 0,0 0 1,0 0-1,0 0 1,0 0-1,0 0 1,0 0-1,0 0 1,0 0-1,0 0 0,1 0 1,-1 0-1,0 0 1,0 0-1,0 0 1,0 0-1,0 0 1,0 0-1,0 0 0,0 1 1,0-1-1,0 0 1,0 0 0,1 1-6,-1 1 1,1-1 0,0 1-1,-1 0 1,1 0 0,-1 0-1,1 0 6,10 56 23,11 40 61,-19-84-50,7 23 188,-1 4-222,-9-40 6,2 11 75,1-5 19,-2-5 20,-1-4-66,-1-8-41,1 7-8,-2-20 23,-1 0-46,0-6-47,-3-15-83,-3-19-44,7 47 159,-7-49-93,7 50 106,-1 1 0,0 0 0,-3-6 20,2 7-17,-1-5-51,5 15 45,0 9 83,3 10 71,0 1-99,2 15-77,14 91-25,-14-89 104,-1-1 56,1 9 70,1 19 130,-1-14-78,-2-15-99,0-6-47,0 0-33,-3-26 65,0-5-79,0-5-7,-1-1-1,0 1 1,-1-4-12,-1-10-46,-3-37-349,-1-1 83,1 0 72,0 0 62,4 39 108,-2-18-19,0 0 64,1 0 94,1 21 9,1 0 34,0 4-122,0 3-66,1 10 18,1 4 38,1 3 8,0 1 11,-1-2 0,0 2 0,0-1 0,-1 0 0,1 0 0,0 1 1,0 5 0,11 56-2,0-1 15,0 9 75,9 99 174,-11-66-154,-9-95-107</inkml:trace>
  <inkml:trace contextRef="#ctx0" brushRef="#br0" timeOffset="62">479 1778 18147,'1'8'0,"3"62"44,2 35 79,-3-65-70,2 43-30,1 6-24</inkml:trace>
  <inkml:trace contextRef="#ctx0" brushRef="#br0" timeOffset="63">615 2145 17553,'2'-22'-12,"3"-22"19,0 17 50,-4 27-50,-1-3 8,1 1 1,-1 0-1,1 0 1,0 0-1,0-1-15,-1 3 6,0-1 0,0 1 0,0 0 0,1-1 0,-1 1 0,0 0 0,0 0 0,0-1 0,1 1 0,-1 0 0,0 0 0,0 0 0,0-1 0,0 1 0,1 0 0,-1 0-6,0 0 8,1 0 1,-1 0 0,0 0-1,0 0 1,1 0 0,-1 0 0,0 0-1,0 0 1,0 1 0,0-1-1,1 0 1,-1 0 0,0 0-1,0 0 1,0 0 0,1 1 0,-1-1-1,0 0 1,0 0 0,0 1-1,0-1-8,2 2 63,-1 1 0,1 1 0,-1-2 0,0 2 0,1 1-63,9 31 260,-1 5-80,-7-33-156,-3-6-21</inkml:trace>
  <inkml:trace contextRef="#ctx0" brushRef="#br0" timeOffset="64">766 2594 19185,'20'101'94,"-12"-67"39,0-3 97,-8-28-179,1 1-1,1-1 1,-1 0 0,0 0-51,-1-2 8,0-1 1,1 0 0,-1 0-1,0 1 1,0-1 0,0 0 0,0 0-1,0 1 1,1-1 0,-1 0-1,0 0 1,0 0 0,0 0-1,1 1-8,-1-1 5,0 0 0,0 0-1,0 0 1,0 0 0,0 0-1,0 0 1,1 0 0,-1 0-1,0 0 1,0-1 0,0 1-1,0 0 1,0 0 0,0 0 0,1 0-1,-1 0 1,0 0 0,0 0-1,0 0-4,0-1 8,1 1-1,-1-1 1,0 1-1,0-1 0,0 1 1,1-1-1,-1 1 1,0-1-1,0 1 1,1-1-1,-1 1 0,0-1 1,0 1-1,0-1-7,0-2 12,1 2 0,-1-2 0,0 1 0,0 0 0,0-2-12,-1-4-18,0-1-1,0 1 19,0 0-23,-4-24-91,0 1-95,-7-53-454,5 42 403</inkml:trace>
  <inkml:trace contextRef="#ctx0" brushRef="#br0" timeOffset="65">767 2573 19089,'2'15'2,"6"21"48,-4-17 74,4 11-124,-6-23 34,1 0-1,-1 0 1,1 0 0,0-1 0,2 4-34,-5-10 6,1 1-1,-1-1 1,0 1-1,0-1 1,1 0-1,-1 1 0,0-1 1,1 0-1,-1 1 1,0-1-6,0 0 1,0 0 1,1 0 0,-1 0-1,0 0 1,0 0-1,0 0 1,0 0-1,0 0 1,0 0-1,0 0 1,0 0-1,0 0 1,0 0-1,0 0 1,0 0-1,0 0 1,1 0-1,-1 0 1,0 0 0,0 0-1,0 0 1,0 0-1,0 0 1,0 0-1,0 0 1,0 0-1,0 0 1,0 0-1,0-1 1,0 1-1,0 0 1,0 0-1,0 0 1,0 0-1,0 0 1,0 0 0,0 0-2,1-2 15,-1 0 0,0 1 0,0-1 0,0 1 1,0-1-1,0-1-15,-2-28 41,-1-1-100,-1-23-153,2 16 11,0-2 27,0 1 91,1 28 77,1 10 16,-1 3 5,0 8 30,1 34 88,2 0-49,-1 25-8,-2 1 215,-7 65-291,-2-48 72,5-51-49</inkml:trace>
  <inkml:trace contextRef="#ctx0" brushRef="#br0" timeOffset="66">678 3351 20143,'-16'47'144,"-22"51"198,-23 41 52,40-96-299,6-17-80,8-16-51,1 0 1,-2 0 35,-4 3-83,0-2-38,2-3-33,8-7 99,0 0-1,0 0 0,0-1 1,-2 1 55,3-1-35,0 0-1,0 0 1,-1 0 0,1 0-1,0 0 1,0 0 0,0 0 0,-1-1 35,2 1-34,-1-1 1,0 1-1,0-1 1,0 0 0,0 1-1,1-1 1,-1 0 0,0 1-1,0-1 1,0-1 33,0 0-57,0 0-1,0 1 1,0-1-1,0-1 58,-3-10-196,1 0 39,1-1 41,0-1-1,0-10 117,2 2-102,0-17 102,3-24-111,1 22-23,1-13-52,-1 0 41,6-52-74</inkml:trace>
  <inkml:trace contextRef="#ctx0" brushRef="#br0" timeOffset="67">459 2985 18628,'-2'8'74,"1"1"-74,-4 33 71,3-22-62</inkml:trace>
  <inkml:trace contextRef="#ctx0" brushRef="#br0" timeOffset="68">436 3204 19020,'-4'45'99,"0"1"-12,1 1-35,-6 53 54,-11 133 75,14-161-96,0-1 34,2-28-21,3-17-111,1-11-56,1-12-34,0-4 45,1-7-27,2-33-109,-2 22 122,9-135-464,-5 50 112,2-50-236,-3 69 397,-2 43 184,-1 1 46,-2 33 43,1-11 29,-1 17-29,0 0-1,0 1 0,-1-1 0,1 0 0,0 1 0,-1-1 1,1 1-1,-1-2-9,1 3 1,0 0 1,0 0-1,0 0 1,0 0-1,0-1 0,0 1 1,0 0-1,0 0 1,0 0-1,0 0 1,0 0-1,0 0 1,0 0-1,0 0 0,0 0 1,0-1-1,0 1 1,0 0-1,0 0 1,0 0-1,0 0 0,0 0 1,0 0-1,0 0 1,-1 0-1,1 0 1,0 0-1,0 0 1,0 0-1,0 0 0,0 0 1,0 0-1,0 0 1,0 0-1,0 0 1,0 0-1,0 0 1,-1 0-1,1 0 0,0 0 1,0 0-1,0 0 1,0 0-1,0 0 1,0 0-1,0 0 0,0 0 1,0 0-1,0 0 1,0 1-1,0-1 1,0 0-1,-1 0 1,1 0-1,0 0 0,0 0 1,0 0-1,0 0 1,0 0-1,0 0 1,0 1-1,0-1 0,0 0-1,-1 3 26,0-1-1,0 1 0,0 0 1,0 2-26,-8 35 116,-2 24-9,1 2 8,5-22 14,3-26-58,-3 21 116,0 0-40,-5 41 53,1-8-98,-12 93 36,17-138-105,-2 31 153,5-40-164,-1 1-45,1-3-67,2-13 1,0-4-20,0-1 67,0 1 0,0-1-1,-1 0 1,1 0-1,0 0 43,6-22-232,-6 21 207,9-39-189,-2 1 1,2-16 213,-1-6-450,-1-20 450,1-65-511,-4 2-101,-3 70 410,-2 59 169,1-29-29,-1 16 71,-1 5 49,-1 1 60,2 21-78,0 0-1,0 1 1,-1-1-1,1-1 1,-1 0-40,1 4 2,0 0 0,0 0 0,0 0 0,0 0 0,0 0 0,0-1 0,0 1 1,0 0-1,0 0 0,-1 0 0,1 0 0,0 0 0,0 0 0,0 0 0,0 0 1,0-1-1,0 1 0,0 0 0,0 0 0,0 0 0,0 0 0,0 0 1,0 0-1,0 0 0,0 0 0,0 0 0,0 0 0,0 0 0,0 0 0,0 0 1,-1 0-1,1 0 0,0 0 0,0 0 0,0 0 0,0 0 0,0 0 1,0 0-1,0 0 0,0 0 0,0 0 0,0 0 0,-1 0 0,1 0 0,0 0 1,0 0-1,0 0 0,0 0 0,0 0 0,0 0 0,0 0 0,0 0 1,0 0-1,0 0 0,0 0 0,0 0 0,0 0 0,-1 1 0,1-1 0,0 0 1,0 0-1,0 0 0,0 0 0,0 0 0,0 0-2,0 2 15,-1 0 0,0 0 0,1 0 0,-1 0 0,0 0 0,1 0 0,-1 0 0,1 1-15,-3 20 82,2-13-44,-3 42 127,-2 15-53,1 8-34,0 0-63,-11 129-33,11-137 63,-1 0 85,-4 63 255,9-124-370,-1 22 68,2-11-58,0-14-85,0-6-35,2-4-26,-1-1 36,1-4 20,0-6 11,8-72-54,-5 28-6,-1 10-32,0 0-66,-3 34 120,0 4 25,10-150-720,-4 58 334,-3 42 241,0-35-4,-2 57 84,-1-1 12,-3 18 123,2 24 9,0-1-1,0 1 1,0 0 0,0 0 0,0 0-1,0-1 1,-1 1 0,1 0-12,0 0 2,-1 1 0,1 0-1,0 0 1,0 0 0,0 0 0,0 0 0,0 0 0,0 0-1,0 0 1,0 0 0,0 0 0,0 0 0,0 0 0,0 0-1,0 0 1,0 0 0,0 0 0,0 0 0,0 0-1,0 0 1,0 0 0,-1 0 0,1 0 0,0 0 0,0 0-1,0 0 1,0 0 0,0 0 0,0 0 0,0 0 0,0 0-1,0 0 1,0 0 0,0 0 0,0 0 0,0 0 0,0 0-1,0 0 1,0 0 0,0 0 0,0 0 0,0 1 0,0-1-2,-3 6 104,1 1 4,0 0 0,0 4-108,-4 33 229,6-42-220,-8 63 289,1 4-43,0 1-39,0 1-44,1-1-47,1-16-20,0 0-44,-11 106-13,5-65-16,3-31 35,2-10 35,-2-1 54,-6 29 339,6-39-217,6-32-240,1-1-31,-2-2-105,3-9-8,1-1 87,0-3 53,-1 3-45,4-10-85,1-4-1,0-1 40,0 1 4,6-23-133,-5 16 147,-5 16 101,0 1-1,0-5-61,0 2-5,-2 2 0,-1 4-50,2 2 45,0 1 0,-1 0-1,1 0 1,0 0 0,-1 0 0,1 0-1,0 0 1,-1 0 0,1 0-1,0 0 1,0 0 0,-1 0-1,1 0 1,0 0 0,0 0 0,-1 0-1,1 0 1,0 0 0,-1 1 10,0 0-46,0 0 1,-1 0-1,1 0 1,-1 0 0,1 1 45,-1 1-37,-1 0 33,-4 7-17,-3 8 52,3-7-4,-37 69 104,31-57-61,0 1 39,3-4-44,-15 26 28,17-30-32,1-2 24,3-8-45,-6 15 127,4-7-108,5-7-95,1-7 25,0 1-1,0 0 0,0-1 1,0 1-1,0-1 1,0 1-1,0-1 0,0 1 1,0 0-1,0-1 1,0 0-1,0 1 0,0-1 1,1 1 11,-1 0-8,0-1 0,0 0 0,1 1 0,-1-1 0,0 0 0,0 0 0,0 1 0,0-1 0,1 0 0,-1 0 0,0 1 0,1-1 0,-1 0 0,0 0 0,0 0 0,1 0 0,-1 0 0,0 0 0,0 1 8,5-2-18,-2-1 42,-1 1 0,0-1-1,2 1-23,5-8 27,-1 0-36,1-3 9,-3 5-3,25-35-97,21-38 100,-23 35-18,-8 13 73,12-28-55,-24 44 20,-1-2-1,-1 0 1,0 0 0,3-15-20,-9 33 1,0-4 9,0 1-1,0-1 1,-1 0 0,2-3-10,-2 5-2,0 2 1,0-1-1,0 0 1,0-1-1,0 1 1,0 0-1,0 1 0,-1-2 1,1 1-1,0 0 1,0 0-1,-1 0 1,1 0-1,0 1 1,-1-1-1,1 0 1,0 0-1,-1 0 0,0-1 2,1 2 6,0 0 0,0-1 0,-1 1-1,1-1 1,0 1 0,0 0-1,-1-1 1,1 1 0,0 0-1,-1 0 1,1-1 0,-1 1-1,1 0 1,0 0 0,-1 0-1,1-1 1,0 1 0,-1 0-1,1 0 1,0 0 0,-1 0-1,1 0 1,-1 0 0,1 0-1,0 1 1,-1-1 0,1 0 0,0 0-1,-1 0 1,0 1-6,-4 3 61,1 2-58,0 0 25,0 1 0,0 0-1,-3 6-27,3-2 19,0 0-1,-2 5-18,0 3-14,1 1 14,-4 20-69,5-22 37,-2 15 32,5-25 2,0 1 1,1 0 0,-1-1 0,2 9-3,-1-15 11,0 1-1,0 0 1,0-1-1,1 2-10,0-3-5,-1 0 0,0 1 0,1-1 0,-1 1 0,1-1 0,-1 0 0,1 1 5,-1-1-4,1 0 0,-1-1 0,1 0 0,-1 1 0,1 0 0,-1-1 0,1 1 0,-1-1 0,1 1 1,-1-1-1,1 0 0,-1 1 0,1-1 0,-1 0 0,1 1 0,0-1 0,-1 0 0,1 0 0,-1 0 1,1 0-1,-1 0 0,1 0 0,0 0 0,-1 0 0,1 0 0,-1-1 0,1 1 0,0 0 0,0-1 4,2-1-4,0 0 0,1-1 0,-1 0 0,0-1 0,0 1 0,0 0 0,-1-1 0,2-1 4,19-30-35,-7 8-106,0-4 141,13-31-163,-11 21 86,-1-5-129,1-5 206,-3 3-230,-2-1 0,0-5 230,-11 48-12,0-3-12,1-8 24,-2 9 34,-1 0 37,0 8-65,0 0 0,0-1 0,0 1 0,0 0 0,0 0 0,0-1 0,0 1 0,0 0 1,0 0-1,0-1 0,-1 1 0,1 0 0,0 0 0,0-1 0,0 1 0,0 0 0,0 0 0,0 0 0,0 0 0,0-1 0,-1 1 0,1 0 0,0 0 0,0 0 0,0 0 0,0-1 0,0 1 0,-1 0 0,1 0 0,0 0 0,0 0 1,0 0-1,0 0 0,-1-1-6,1 1 11,-1 1 1,1-1-1,0 0 1,-1 0 0,1 0-1,0 0 1,-1 1-1,1-1 1,-1 0 0,1 1-1,0-1 1,-1 0 0,1 0-1,-1 1-11,0 1 35,-1 0-1,1 0 1,-1 1-1,0 1-34,-3 5 74,-1 7-74,4-11 7,-12 30 60,-9 33-67,-9 41 120,23-77-73,8-29-42,-9 32 66,1 0 32,5-18-10,1 1 1,0 0-1,1 0-93,1-14 26,0 12 186,-1 9-212,2-20 35,0 1-1,0 3-34,1-6 7,-1 0 0,0 0 0,1-1 0,0 2-1,-1-1-6,1-3 1,-1 1 0,0-1 0,0 1 0,0 0 0,0-1 0,1 1 0,-1 0 0,0-1 0,1 1-1,-1-1 1,0 0 0,1 1 0,-1-1 0,0 1 0,1-1 0,-1 1 0,1-1 0,-1 0-1,0 1 1,1-1 0,-1 0 0,1 0 0,-1 0 0,1 1 0,-1-1 0,0 0 0,1 0 0,-1 0-1,1 0 1,-1 0 0,1 0 0,-1 0 0,1 0 0,-1-1 0,1 1 0,-1 0-1,2-1 1,0 0 1,0-1-1,0 1 1,0 0-1,0-1 1,0 0-1,0-1-1,4-4 23,0-1 0,-1 0 0,4-5-23,14-29 8,-17 31-21,0-2-20</inkml:trace>
  <inkml:trace contextRef="#ctx0" brushRef="#br0" timeOffset="69">561 3835 18169,'11'-32'-31,"-6"18"-83,-1-5 114,-1 8-186,1-10 186,-3 11-250,1-12 250,-1 11-151,-1 1-1,0-2 152,0 7-64,-1 1 0,1 0 0,-1-1 0,0-3 64,0 5-36,0-1 0,0 1-1,0 0 1,0 0 0,0-1-1,-1 0 37,1 3-12,1 0-1,-1-1 0,0 1 1,0-1-1,0 1 0,0 0 1,0 0-1,0 0 0,0 0 1,0 0-1,0 0 0,0 0 0,0 0 1,0 1-1,0-1 0,-1 0 1,1 1-1,0 0 0,0-1 1,-1 1-1,1 0 0,0 0 1,0 0-1,-1 0 0,1 0 1,0 1-1,-1-1 13,-1 1-11,0 1 1,0-1-1,0 1 1,0 0-1,-2 2 11,0 0-5,1 1 0,-1-1 0,1 2 5,-7 8 15,1 1 0,-2 3-15,-6 11-15,2 1-1,0 1 0,-12 32 16,3 5 50,14-33 31,1 0 1,2 1-82,4-19 55,1 1 1,-2 10-56,5-20 19,-1 0 0,1 0 0,0 6-19,0-9 22,0 1 0,1 0 0,0 1-22,-1-4 11,1 0-1,0-1 1,-1 1-1,1 0 1,0-1-1,0 1 1,0-1-1,0 1 1,0-1-1,0 0 1,1 2-11,-1-3 4,0 0-1,0 0 1,0 0 0,0 0 0,0 0-1,0 0 1,0 0 0,0-1 0,0 1-1,0 0 1,1-1 0,-1 1 0,0-1-1,0 0 1,0 1 0,0-1 0,1 0-1,-1 0 1,1 0-4,1-1 25,0 0 1,0 0-1,0 0 0,-1 0 1,1-1-1,1 0-25,4-4 163,5-4-163,-3 0 141,7-8-141,3-6 63</inkml:trace>
  <inkml:trace contextRef="#ctx0" brushRef="#br0" timeOffset="70">499 3908 17296,'-23'18'16</inkml:trace>
  <inkml:trace contextRef="#ctx0" brushRef="#br0" timeOffset="71">447 3950 17338,'-5'5'11,"-113"105"254,103-95-242,-38 40 75,31-30-68,-6 9-30,21-23 12,-1 0 0,-2 7-12,1 0-24,5-6-29,3-11 35,1 1 0,0 0-1,-1 0 1,1 0 0,0 0 0,-1 0-1,1-1 1,0 2 18,0-2-11,0 0 0,0 0 0,1 0 0,-1 0 0,0 0 0,0 0 1,0 0-1,1 0 0,-1 0 0,0-1 0,0 1 0,1 0 0,-1 0 0,1 1 11,0-1-8,-1 0 0,1-1 0,0 1 0,-1 0 0,1 0 0,0 0 0,0 0 0,0 0 8,1-1-7,-1 1 1,1 0 0,0 0-1,-1 0 1,1-1 0,0 1 0,0-1-1,-1 0 1,1 0 0,0 0 6,4-1 2,0 0 0,4-2-2,12-4 34,1-4-34,-7 2-44,1-2 1,13-13 43,8-9 70,3-7-70,14-20 65</inkml:trace>
  <inkml:trace contextRef="#ctx0" brushRef="#br0" timeOffset="72">447 4067 17012,'-28'22'41,"-4"3"-29,0 1-48,28-23 37,-7 7-13,-1 0 0,-5 8 12,14-15-10,0 0 1,1 1-1,-1 0 0,1 0 1,0-1-1,0 2 0,0-1 1,0 0-1,0 1 0,0-1 1,1 0-1,-1 2 10,2-4-4,0-1-1,0 1 1,-1-1-1,1 0 1,0 1 0,0-1-1,0 1 1,0-1-1,0 0 1,0 1-1,0-1 1,0 0 0,1 1-1,-1-1 1,0 1-1,1 0 5,-1 0-6,1-1 1,0 1-1,-1-1 0,1 0 0,0 0 0,0 1 0,-1-1 0,1 0 0,0 0 0,0 0 0,0 0 1,1 1 5,1 0-16,0-1 0,0 1 0,0 0 1,0-1-1,1 0 0,-2 0 1,2-1-1,-1 1 0,0-1 1,1 0 14,5 0-14,1-1 0,0 0 1,-1-2-1,3-1 15,7-3-21,12-7 21,-3-3 0,-1-1 0,0-1 0,-15 8 0</inkml:trace>
  <inkml:trace contextRef="#ctx0" brushRef="#br0" timeOffset="73">732 3961 16842,'8'-15'0,"-2"2"70,-5 9-28,0 1-1,0-1 1,0 0 0,0-3-42,1-4 65,-3-1-39,0 5-43,-1 0-33,1 4 22,0 1-1,0 0 0,0-1 0,0 1 0,-1 0 0,1 0 0,-1-1 29,0 0-56,-1 0 0,1 1 0,-1-1 0,1 1 0,-1 1 0,0-1 0,-1-1 56,2 2-19</inkml:trace>
  <inkml:trace contextRef="#ctx0" brushRef="#br0" timeOffset="74">721 4123 15508,'3'-3'-4,"2"-2"-1,1-2 5,0-1-7,0 0 0,-1-1 0,0 1 1,5-10 6,-8 12-13,0 2 0,0-1 1,0-1-1,-1 1 1,1-1-1,-1 1 1,1-1-1,-2 1 0,1-1 1,0 0-1,-1 1 1,0-2-1,1 2 1,-2-4 12,1 0-39,0 0 0,-2-7 39,0 8-48,1 0-1,-1 0 0,0 0 1,-1 1-1,1-1 49,-1 1-51,1 1 1,-1 0-1,0 0 1,0 0-1,-3-4 51,2 6-23,1-1 0,0 1-1,-1 0 1,0 1 23,2 0-5,-1 1 0,1 0 0,-1 0 0,0 0-1,0 1 1,1 0 0,-4-1 5,4 1 4,0 1 0,0 0 0,0 0 0,-3 0-4,4 0 8,-1 0 1,0 1 0,0 0-1,1-1 1,-1 1 0,0 0-9,0 0 13,0 1-1,0-1 1,1 0 0,-1 1 0,0 0-3</inkml:trace>
  <inkml:trace contextRef="#ctx0" brushRef="#br0" timeOffset="75">691 4168 14901,'2'3'0,"0"0"6,0 0 1,0 0 0,1-1 0,-1 1 0,0-1-1,0 0 1,3 2-7,-4-3 3,1 0 0,0 0 0,0 0 0,0 0 0,0-1 0,0 1 0,0-1 0,0 1 0,0-1 0,0 0 0,1 0-3,0-1 22,0 0 0,0 1 0,0-2 0,2 0-22,-1 0 26,-1 0 1,0-1-1,0 1 1,1-1 0,-1 0-1,0 0 1,-1 0-1,1-1 1,0 1 0,0-2-27,0 0 23,0-1 1,0 1 0,0-1 0,-1 0-1,1-2-23,3-12 1,-5 14-30,0-1 1,0-1 28,1-3-23,-2-1 1,0 0 0,0 0-1,0 0 1,-1-5 22,0 1-61,-1 0 0,0 0-1,-3-11 62,1 13-91,0-1 0,-1-3 91,0 5-167,-1-2 167,1 3-222,-2-3 222,2 5-291,-4-4 291,3 4-373,-3-2 373,1 3-148,0 0 37,3 5 51,1 0 0,-4-2 60,4 4-2,0 0 0,0 0 0,-3 0 2,4 1 22,-1 0-1,1 1 1,-1-1 0,-1 1-22,1 1 38,0-1 0,-2 1-38,2 1 40,0-1 1,0 1 0,0 0 0,1 0 0,-1 1 0,1-1 0,-1 1-1,-2 3-40,3-2 37,-1 0-1,2-1 1,-2 2-37,0 2 24,0-1 1,0 1 0,1 1 0,0-1 0,-1 1-25</inkml:trace>
  <inkml:trace contextRef="#ctx0" brushRef="#br0" timeOffset="76">732 4070 15449,'15'-11'42,"17"-14"-42,-26 19 15,0 0-1,1-1 1,-1-1-1,-1 1 1,1-1-1,-1-1-14,-3 6-2,0 0-1,0-1 1,-1 0-1,1 1 1,-1-1-1,1 0 1,-1 0 0,0-1 2,0 2-8,-1 1 1,0-1-1,1 1 1,-1-1 0,0 1-1,0-1 1,0 1 0,0-1-1,0 1 1,-1-1 0,1 1-1,0-1 1,-1 1 0,0-2 7,0 1-34,0 0 0,0 0 0,0 0 0,0 0 1,0 1-1,-1-2 34,0 1-53,0-1 1,-1 2 0,1-2-1,0 2 1,-1-1-1,1 1 1,-2-1 52,0 0-67,1 1 1,-1-1-1,0 1 0,0 1 1,-2-2 66,3 2-48,-1 0 1,0 1-1,-1-1 48,-1 1-51,-4 2 51,-7 2 7,7-1 78</inkml:trace>
  <inkml:trace contextRef="#ctx0" brushRef="#br0" timeOffset="77">521 4193 14711,'0'0'0,"0"2"-6,1 1 0,-1-1 0,1 1 0,-1-1 0,1 0 0,-1 1 0,1-1 0,0 0 0,0 0 0,0 0 0,0 0 0,0 0 0,0 0 0,0 0 0,0 0 0,1-1 0,-1 1 0,0 0 0,1 0 6,1-1-1,-1 1 0,0-1 0,0 0 0,0 1 0,0-1 0,0-1 0,0 1 0,2 0 1,-1 0 6,0-1 0,1 0 0,-1 0 0,0-1 0,2 0-6,4-2 42,0 0 1,-1-1-1,8-5-42,12-8 154,6-7-154,2-4 70,15-19-70,-41 38 1,27-28 17,-29 29 13,-1-1 0,-1 0 0,6-8-31,-11 14 17,1 0 0,-1 0 1,1 1-1,-1-1 0,1-2-17,-2 5 0,0-1 1,0 1-1,0-1 1,1 0 0,-1 1-1,0 0 1,0-1-1,0 1 1,0-1 0,0 0-1,0 1 1,0-1-1,0 1 1,0-1 0,0 0-1,0 1 1,0 0-1,0-1 1,0 0-1,0 1 1,0-1 0,-1 1-1,1-1 1,0 1-1,0-1 1,0 1 0,-1-1-1,1 1 1,0-1-1,-1 1 1,1 0 0,0-1-1,0 1 1,-1 0-1,1-1 1,0 1-1,-1-1-5,0 1 0,0-1 0,0 0-1,0 1 1,0-1 0,0 1 0,0 0 0,0 0 0,0 0 0,-1 0 5,-1 0-20,-1 0 0,-3 1 20,2 0-23,-1 1 0,1 0 0,-1 1 0,-1 1 23,-21 13-103,17-10 90,-21 17 66</inkml:trace>
  <inkml:trace contextRef="#ctx0" brushRef="#br0" timeOffset="78">615 4192 14706,'0'1'-1,"0"0"-6,1 1 0,-1 0 0,1 0 0,0-1 0,-1 1 0,1 0 0,1 0 7,0 1-9,-1 0 1,1 0 0,0-1 0,0 0 0,0 1 0,0-1 0,1 0 8,0 1-3,0 0 0,1-1 0,-1 0-1,3 1 4,3 0 4,-1 0 0,1-1 0,0-1 0,-1 0-4,5 0 53,-1-1-1,12-3-52,25-7 162,-34 6-133,0-1 1,0-1-1,7-5-29,-11 4 8,-1 0-1,1-1 0,-1-1 0,8-8-7,-15 13 19,1 0 0,-1 1 0,-1-2 1,1 1-1,2-5-19,-3 6 24,-1-1 1,1 1-1,-1-1 0,1 0 1,-1 0-1,0 0 1,1-5-25,-1-2 53,-2-2-34,1 10-25,-1 0 0,1 0-1,-1-1 1,0 1 0,0 0 0,0 0 6,-1-2-27,0 1 0,0-1 0,0 1 0,0 0 0,-1 0 0,1 0 0,-1 1 0,0-1 27,-2-2-46,0 1 0,-3-3 46,1 3-74,0 0-1,0 0 1,-3 0 74,1 0-100,1 2 0,-9-2 100,9 3-51,-6 1 51,2 1-17,9 0-1,-1 0 0,1 1 0,0 0 0,-2 1 18,4-2-7,0 0 0,-1 1 0,1 0 1,0-1-1,0 1 0,-1 0 0,1 0 0,0 0 1,0 0-1,0 1 0,0-1 0,0 1 0,0-1 1,0 0-1,0 1 0,0 0 0,1-1 0,-1 1 1,0 1 6,0-1-6,0 1 0,1-1 0,0 1 0,-1-1 0,1 1 0,0-1 0,0 1 0,0 0 0,0-1 0,0 1 0,0 0 6,1 2-7,-1 1-1,1-1 0,0 1 1,1 2 7,0-3-19,-1-1 0,0 0 1,1 0-1,-1 0 0,1 0 1,0 0-1,1 0 19,2 5-39,1-1 1,1 1 38,6 6-29,-9-11 37,0 0-1,3 1-7,-5-3 14,1 0 0,-1-1 0,1 0 0,2 1-14,-3-1 14,0-1-1,0 0 1,0 1 0,0-1 0,-1 0-1,1-1 1,1 1-14,-1-1-4,-1 1 0,0-1 0,0 1 0,0-1-1,1 0 1,-1 0 0,0 1 0,0-2 4,1 1 7,-1-1 1,1 0-1,-1 0 0,1 0 1,-1 0-1,0 0 0,0-1 1,1 1-8,0-3 18,0 0 0,-1 1 1,0-1-1,1-1-18,2-10-8,-3 6 17,0 1-42,-1-7-78,0 1-49,-1 2-201,-1-5 361,0-1-181,1 13 81,-1 0 0,0-4 100,-5-9-95,0-1 81,-2 2 55,8 17-35,1 0-1,-6-11 88,0 0 40,4 9-62,0 0 0,0 0 0,0 0 1,0 0-1,-2-1-71,4 4 12,0-1-1,-1 1 1,1 0-1,0 0 1,-1-1 0,1 1-1,0 0 1,0 0-1,-1 0 1,1 0 0,0 0-1,-1 0 1,1 0-1,-1 0 1,1 0 0,0 0-12,0 0 6,-1 0 0,1 0 0,0 0 0,-1 0 0,1 0 0,0 1 0,0-1 0,0 0 0,-1 0 0,1 0 0,0 1 0,0-1 0,0 0 0,-1 1 0,1-1 0,0 0 0,0 1-6,-1 0 5,1 0 1,0 0-1,-1 0 0,1 1 1,0-1-1,-1 0 0,1 0 1,0 1-1,0-1 0,0 0 1,0 1-6,0 1 4,0 1 0,0-1 1,0 0-1,1 0 0,-1 1 1,1-1-1,0 3-4,2 5 5,3 6-5,-3-8 7,3 10 34,-1-1-5,2-1-1,6 17-35,-11-30 3,0-1 0,-1-1-1,0 1 1,1 0-1,-1-1 1,3 3-3,-4-5 5,0 1 0,1-1-1,-1 0 1,1 1 0,0-1 0,-1 1-1,1-1 1,-1 0 0,1 1 0,0-1-5,-1 0 8,1 0 0,0 0 0,-1 0 1,1 0-1,-1 0 0,1 0 0,-1 0 1,1-1-1,-1 1 0,1 0 0,-1 0 1,1-1-1,-1 1-8,1-1 16,0 0 1,0 1-1,0-2 0,0 1 0,0 0 1,-1 0-1,1 0 0,0 0 1,0-1-17,3-9 67,1-3-45,-2 0-98,0-3-35,-1 0-42,-1 7-3,-1 0 1,0 1 0,0-1 0,-1-9 155,-2-4-230,2 18 194,0 1 0,0 0 0,0-1 0,0 1 0,-1 0 36,0-2-13,-2 1 34,1 2 44,-2 1 53,5 2-94,-1 0 0,1 0 0,-1 0 0,1 0 0,0 0 0,-1 0 0,1 0 0,-1 0 0,1 1 1,0-1-1,-1 0 0,1 0 0,-1 1 0,1-1 0,-1 0 0,1 1 0,0-1 0,-1 0-24,1 1 42,-1 0 0,0 0 0,1 1 0,-1-1 0,1 0 0,-1 0 0,1 0 0,-1 1-42,-2 12 248,1-2-81,2-5-125,-1-1 0,1 5-42,1-2 7,-1-1 1,1 0 0,1 4-8,-2-9-6,1 0 0,0 0 0,1 2 6,-1-2-10,-1 0 0,1-1 0,1 1 0,-2-1 0,2 0 0,-1 0 0,1 1 10,-1-2-6,0 0 1,0 0-1,-1 0 1,1 0-1,0 0 1,0-1-1,0 1 1,0 0 0,0-1-1,0 1 1,0-1-1,0 1 1,0-1-1,0 0 1,0 1 0,0-1-1,0 0 1,0 0-1,0 0 1,0 0-1,0-1 1,0 1-1,0 0 1,0-1 0,0 0 5,1 0-43,0 0 0,0 0 0,0 0 0,-1-1 0,3-1 43,-3 1-61,1 0-1,-1 0 1,0 0 0,0 0 0,2-2 61,-2 1-81,0 0 1,0 0-1,1 0 1,-2-1-1,1 1 0,0-1 1,0 1-1,0-1 1,-1-1 80,1 0-133,-1 0 0,0-1 0,0-2 133,0-4-161,-2 0 36,-1-2 32,0 0 101,2 12-5,1 1 1,-1 0 0,1 0-1,-1 0 1,1 0 0,-1 0-1,0 0 1,1 1 0,-1-1-1,0 0 1,0 0-4,-1-1-17,-1 2-39,1 2-53,-1 1-69,2-1-25,0-1-60,0 2-50,1 0-39,-2 2-268,0 3-381</inkml:trace>
  <inkml:trace contextRef="#ctx0" brushRef="#br0" timeOffset="79">5016 4999 2688,'1'0'322,"0"0"-64,1 0-55,-2 0-47,2 0-21,-1 0-41,3 1 70,-3-1-63,1 0 73,-1 0 4,0 1 65,1-1 19,-2 0 62,2 0 69,-1 0 77,0 0-111,-1-1-58,1 1 63,-1-1-71,2-2 198,1 1 186,-1 1-190,0-2-35,0 1-110,0-1-54,-1 0-45,1 1-36,-2 1-131,1-1 0,-1 1 0,0 0 1,1 0-1,-1-1 0,0 1 0,1-1 0,-1 1 0,0 0 0,0-1 0,0 1 0,0-1 0,0 1-76,0-12 454,0 7-168,0 0 0,0-1 0,0 1 1,0 0-1,-1-1 0,-1-3-286,0 1 681,0-5-681,-1-11 600,0-1-32,2 19-338,0 0 0,-2-5-230,0 0 628,-1-8-628,1-1 356,1 2-145,0 1-115,0 5 91,1 2-60,-4-25 124,2 22-111,1-8 130,0-1 11,0 9-135,-6-28 19,5 25-63,-1-4 112,0-9-214,-1-2 122,2 15-82,-1-26-74,3 31 67,-1 0 51,1-2 72,0-3-156,0 0 40,-1-1-66,1 2 96,-3-24 154,2 20-143,1 8-40,0 3-57,-1-26 45,-6-48 155,6 65-173,-3-48 62,-1-2 36,-1-12 36,3 19-90,-3-1-42,6 59-3,-1-14 36,-1 1-1,-1-3-45,-7-25 157,7 26-175,0 1-38,1 0 38,-4-35 57,4 26-41,-3-18-76,3 15 73,-1 0 37,0-1 38,-1 1 39,-1-13-54,-6-58-20,8 67-85,-1 0 50,1 11 15,0 0 42,1-2 10,-1 1-83,1 4-25,-3-22 146,1 0-56,0-19-53,2-4 4,1 25 99,2 0-71,2-88-138,1 73 119,2-24-9,-3 61 34,0-2-34,0 1 105,0-1-105,-1 5-1,1-21-20,-2 11-32,1-7-6,0 0 56,0 0 51,-1 0 41,0-19-148,1-58-15,3 38 65,-1 30-26,-1 0-49,0-1 162,1 1 1,1-3-79,3-10-35,0 13-175,5-21 210,-6 36 0,-1-1 61,6-23 65,2 1-81,-4 17-72,-1 0-53,-5 18 98,5-19-37,4-16-79,-5 24 64,1 1 37,2-9 95,3-3-99,13-34-108,-13 42 91,0 1 48,0 0-39,10-21-31,-7 16 48,36-67-8,-48 90 0,1-1 0,-1 1 0,2-8 0,23-61 8,-9 33-30,-6 16-49,3-2-27,-2 5 47,-4 8 88,5-7 87,-1 3-56,-10 13-71,12-18 23,9-11 59,-21 30-89,-1 0 0,1-2 10,14-27-131,-10 19 100,0 1 58,22-46-62,-12 22 6,-7 20-10,6-9-109,0 2 15,-6 9-79,-4 6-2,-1 2-61,-3 6 92,-1-1-37,3-2-239,-3 3 179,1 1-35,-1-1-40,0 1-42,0-1-44,0 1-47,-1 1 27,1 0-60,-1 0-70,0 0-78,0 0-89,0 1-96,0 0-106,1 0-114,-1 0-400,1-1-828</inkml:trace>
  <inkml:trace contextRef="#ctx0" brushRef="#br0" timeOffset="80">5386 4859 1664,'1'0'409,"0"1"-178,4 0 128,-2 0-133,-2-1-60,0 0 48,1 1 103,-1 0 225</inkml:trace>
  <inkml:trace contextRef="#ctx0" brushRef="#br0" timeOffset="81">5407 4865 6048,'3'2'904,"-1"-1"-113,0-1-95,0 0-74,-1 0-553,-1 0 255,1 0-69,-1-1 67,1-2 102,0 2-208,-1 0 66,0 0 93,0-2-120,0-1-35,-1-3 125,1 2-156,-1 0-47,0-6 43,-1-5 31,1 10-113,1 0 39,0-9 98,-2-26 170,2 32-292,0 0 37,-1-18-64,-1 0 54,-2 0 64,0 1 76,4 24-258,-3-16 155,1 0-68,-4-41 60,4 33-52,-1 3 36,-1-13 129,1 13-103,1 6-56,-1 1-40,-2-18 6,-4-36 12,5 43-37,1-1-40,-10-73-7,8 67 55,0 0 89,-1-2-20,3 22-100,-3-7-46,0 0 19,-8-33-1,-2-27 148,6 31 4,-4-11-170,4 19 97,1-2-38,-7-44-39,10 42 204,1 0-1,1-22-223,1 25 108,1 20-50,1-1-43,-3-52-93,4 42 78,-1 15 35,1-1 36,-1-7-1,0 7-83,0 1-33,-2-35-88,3 32 113,-2-12 79,-1-22 87,1 0-114,0 1-12,2 18 21,0 13-72,0-20 35,2-59 101,-2 53-102,0 17-121,2-4 119,1-10 158,4-16-158,-4 40 1,1-1-38,2-11 22,-1 0 34,3-18 59,-2 18 91,2-7-169,12-44 119,-11 49-121,-6 26-51,0 1-1,1-1 1,1 0 53,3-7-37,-2 3 18,-1-1 1,5-14 18,8-24 68,-10 29 77,7-22-145,-10 26-11,-1 9-122,3-8 133,-3 6-31,3-7 49,0-2 15,-2 9-42,-1 3-44,1 1 38,1-5 73,0 1 0,3-15-58,1-8 12,3-10 2,-9 33-35,2-3 21,3-5 89,2-3-89,24-42 28,-21 43-30,-5 10-21,-1-1-37,3-5 35,3-5-115,10-25 140,26-57 117,-30 62-119,-12 24-113,8-11 115,13-24-6,-9 15-10,14-19 16,7-6-200,-27 45 161,0 0 38,3-9 34,-4 8-29,-4 7-35,8-9 33,2-8-2,-6 11-19,0-1-55,0 3 46,9-13-81,-15 21 131,0-1 61,-4 7-106,0-1-1,-1 1 0,3-6 24,-2 2-62,4-5 62,-3 5 22,4-7-21,-6 14 7,-1 1 0,0 0 0,0-1 1,0 1-1,1 0-8,-2 0 11,3-2 38,2-2-44,-5 4-6,1 1 0,-1-1 0,1 0 0,-1 0 1,0 1-1,1-1 0,-1-1 1,1-3 31,-2 2-158,-1 0 49,0 0 52,0 1 55,0 0 73,0 1-33,-2-3-12,1 2-108,0 0-1,-4-1 52,4 2 16,0-1 45,-2 0-25,-11-3 16,11 3-47,-1 0-1,0-2 1,1 1 0,-5-4-5,-4-4 75,6 5-54,-6-2-21,11 6-25,-23-13-133,17 10 154,2 0 47,-15-9-6,18 11-37,-1 1 0,1 0 0,-4-1 0,-3-1 0,6 1 3,-8-3-26,5 0-42,3 3 46,1 0 0,0 0 0,-1 1-1,-4-2 20,1 0-49,1 0-38,3 1 86,1 1 36,-5-2 73,3 1-96,-2-2-85,5 4 6,-1 0 1,0 0-1,1 0 0,-4 0 67,1 0-35,0 1 53,-1-1-11,5 1-9,1-1 1,-1 1 0,0 0 0,0 0 0,1 0-1,-1 0 1,0 0 0,0 0 0,1 0-1,-1 1 1,0-1 0,0 0 0,1 0-1,-1 1 2,-10 4-74,-1 2-44,3 0 79,1 0-72,1 0 1,-2 4 110,0 0-61,7-9 57,-3 4-96,2-3 12,-1 1-32,1 1-48,0 0-60,-3 10-267,0 0-18,1-5 212,2-2 40,-2 2-35,-7 19-565,5-8 258,0-2 62,1-1-52,2-9 289,-1 8-258,-1 0-78,0 2-85,-1 0-89,3-3 164,-1-1-33,-5 19-778,2-10 522,2-5 249,-1 1 39,-1 3-91,-5 13-327</inkml:trace>
  <inkml:trace contextRef="#ctx0" brushRef="#br0" timeOffset="82">5594 333 3072,'-2'1'438,"0"1"-53,-1 0-57,1 0-60,-1 0-62,1 0-66,1 0-69,-1-1-72,-1 5 269,2-6-232,-3 8 76,0 0-38,-4 7-7,-8 12-32,1 1-48,-7 15-112,5-13 39,7-9 59,-5 8 43,-7 15 64,-11 20 46,10-22-119,-10 15 31,-6 9 89,0 8 93,13-24-72,-28 55 132,27-51-90,6-14-82,11-23-72,-3 2-36,10-14-107,5-10-21,5-7 118,0-2 39,6-13 115,18-33 354,-2 12-66,12-21 96,0-3-107,-1 0-95,1-1-83,-10 17-105,0 0-39,5-10-17,16-27 25,-17 34-77,-34 56-22,20-33 69,-17 26-30,0 1 32,0-1 46,-1-1 56,-3 11-156,1-1-1,-1 0 0,0 1 1,0-1-1,0 0 1,1 0-1,-1 1 1,0-1-1,0 1 1,0-1-1,0 0 1,0 0-1,0 1 1,0-1-1,0 0 1,0 1-1,-1-1 1,1 0-1,0 1 1,0-1-25,0 1 8,0 0 0,0-1 0,-1 1 0,1 0 0,0 0 0,0 0 0,0 0 0,0 0 0,0 0 0,0-1 0,0 1 0,-1 0 0,1 0 0,0 0 0,0 0 0,0 0 1,0 0-1,-1 0 0,1 0 0,0 0 0,0 0 0,0 0 0,-1 0-8,-1 2 50,-2 1-39,-2 2 10,0 0 0,-3 5-21,1 2-34,-3 3 34,-25 43-136,32-51 125,-53 87-58,-1 5 68,18-33 77,28-47-4,0 1-37,-12 20-52,3-2-72,-27 49-211,30-54 255,14-27-6,0 1-45,3-6-25,1-3 80,2-4 11,-1 1 13,1 0 0,2-3 17,7-12 7,0 1 26,40-70 212,-11 24-38,-6 8-30,-14 23-75,2-5-29,1 0-40,2-5 97,-14 21-6,0 0 52,2-4 114,-4 9-10,-5 7 0,-2 7-137,-2 4-37,-2 5 18,-4 7-95,-4 5-42,-12 25-102,-15 20-123,18-30 133,1 0 35,-23 41-53,-4 9 65,-6 10 84,41-75-11,-86 157 161,33-56 7,38-69-49,0-3 41,-20 38 246,8-15 1,5-13-44,22-40-288,0 1 69,-3 7-159,10-16 18,-3 6-18,4-8-21,0 0-1,-1 7 22,2-12-15,1 1 0,-1 0 0,1 0-1,0 0 1,0 0 0,0 0 0,0 1 15,0-3-7,0 1 0,0-1 0,0 0 0,0 1 1,0-1-1,0 0 0,0 1 0,0-1 0,0 0 1,0 0-1,0 0 0,0 0 0,0 1 0,0-1 1,1 0-1,-1 1 0,0-1 0,0 0 1,0 0 6,0 0-6,1 1 1,-1-1-1,0 0 1,0 0 0,0 0-1,0 0 1,1 0 0,-1 0-1,0 0 1,0 0 0,1 0-1,-1 0 1,0 0 0,0 0-1,0 0 1,1 0 5,0 0-22,0-1 0,0 1 0,0-1 0,0 1 0,0-1 0,0 0 22,8-6-157,-1-1 42,0-1 39,-1-1 33,7-11 40,-1-1 80,0-1 43,2-1-35,2-3-20,-1 0-33,1-1-35,-1-1-38,5-11-28,-1-2 76,3-9 65,10-29 84,-16 35-84,0 1 33,37-90 304,-40 101-286,0 1-50,1 0-41,0 0-36,-2 5-22,2-4 33,29-53 112,-24 50-96,-7 12-3,2-3-10,-6 8 45,-7 14 4,-5 8 16,-9 19 65,0-1-74,-5 10-62,-25 42-86,-1 5 27,1 2 39,-18 32 47,-2-5 51,48-86-70,-7 10 88,0 0 13,7-10-84,3-4-60,0 0-69,7-14 56,7-10 40,21-37-44,25-52 108,2-2 67,-19 37-28,44-78 250,-44 80-219,5-8-47,-32 56-80,49-89 31,-37 63-28,1 0 37,-7 11 18,0 1 34,7-16 154,-9 19-74,0 1 39,-5 7 208,2-6-422,-2 7 185,0 2 34,-3 5-134,-1 3-50,0 1-35,0 0 0,0 0-1,0 0 1,0 0 0,0 0-1,0 0 1,0 0 0,0-1-1,0 1 1,0 0-1,0 0 1,0 0 0,0 0-1,0 0 1,0 0 0,0 0-1,0 0 1,0 0 0,0 0-1,0 0 1,0 0-1,0 0 1,0 0 0,0 0-1,0 0 1,0 0 0,0 0-1,0 0 1,0 0 0,0 0-1,0 0 1,0 0-1,0 0 1,0 0 0,0 0-1,0 0 1,0 0 0,-1 0-1,1 0 1,0 0 0,0 0-1,0 0 1,0 0-1,0 0 1,0 0 0,0 0-1,0 0 1,0 0 0,0 0-1,0 0 1,0 0 0,0 0-1,0 1 1,0-1-1,0 0 1,0 0 0,0 0-1,0 0 1,0 0 0,0 0 0,-3 4-68,1-1 80,-7 20-5,1-6-35,-15 35-134,-3-1 84,-26 48 44,28-55 14,-41 75-73,-1-1 85,22-45 47,-25 35-77,36-56 30,0-1 36,13-16-130,11-18 14,2 0-47,7-14-19,1-4 95,3-2-11,2-3 43,-1 0 0,0 0 0,0-1 27,13-23-48,-5 9 39,130-219 44,-87 143-38,-46 80-6,56-99-110,-29 44 139,-3 5 21,-10 24-54,63-104 27,-64 108 33,1 1 52,-21 33-45,-1 0-20,0 2 22,-1 1 34,0 1 54,-5 9-61,-1 3-56,-4 8-35,-18 45 4,15-35 13,-16 36 28,-6 14-53,-10 15-21,-112 239-86,117-252 141,-82 179 103,79-165-126,4-13 10,7-14 54,6-13-1,25-55-58,-8 18-29,1-1-53,3-7-57,1-1 0,-1 6 139,2-4-242,2-11 238,0 0 0,0 0 0,0 0 0,0 0 0,0 0 0,0 0 0,0 1 0,0-1 0,0 0 0,0 0 0,0 0 0,0 0 0,0 0 0,0 0 0,0 0 0,0 0 0,0 0 0,0 0 0,0 1 0,0-1 0,0 0 1,0 0-1,0 0 0,0 0 0,0 0 0,0 0 0,0 0 0,0 0 0,0 0 0,0 0 0,0 0 0,0 0 0,0 0 0,0 0 0,1 0 0,-1 0 4,0 0-15,0 0 0,0 0-1,0 0 1,1 0 0,-1-1 0,0 1 0,0 0 0,1 0 0,-1-1 0,0 1 0,0 0 0,0-1 0,1 1 15,6-13-112,0-2 66,3-5 39,14-25 39,-21 39-33,91-180-46,-79 154 47,45-93 10,-47 102 0</inkml:trace>
  <inkml:trace contextRef="#ctx0" brushRef="#br0" timeOffset="83">5164 1204 15895,'25'-48'22,"9"-19"-40</inkml:trace>
  <inkml:trace contextRef="#ctx0" brushRef="#br0" timeOffset="84">5224 1087 15899,'5'-9'-2</inkml:trace>
  <inkml:trace contextRef="#ctx0" brushRef="#br0" timeOffset="85">5237 1062 15894,'39'-76'-17,"27"-62"53,-20 40 17,-14 32-46,-15 30 33,1 0-40,21-43-41,-13 27 63,-5 8 79,-10 23-11,0 0 34,-5 9 185,-3 8-96,-3 4-119,-2 5-6,-10 16-36,1 2-44,-10 24-83,-20 51-170,30-72 222,-27 66-110,-9 17 79,-6 14 28,2-9 16</inkml:trace>
  <inkml:trace contextRef="#ctx0" brushRef="#br0" timeOffset="86">5274 1062 16505,'0'0'0</inkml:trace>
  <inkml:trace contextRef="#ctx0" brushRef="#br0" timeOffset="87">5212 1201 16491,'-2'3'-1</inkml:trace>
  <inkml:trace contextRef="#ctx0" brushRef="#br0" timeOffset="88">5160 1311 16434,'-7'15'-8,"-49"115"-29,4-18 42,52-111-5,-47 97 59,7-17 37,10-20 16,7-16-32,9-17-11,9-18-87,9-18-76,8-19-13,6-17 49,11-17-22,10-20 21,6-15 59,4-15 48,30-54 30</inkml:trace>
  <inkml:trace contextRef="#ctx0" brushRef="#br0" timeOffset="89">5206 1204 16553,'6'-12'3</inkml:trace>
  <inkml:trace contextRef="#ctx0" brushRef="#br0" timeOffset="90">5273 1062 16501,'1'-3'-1</inkml:trace>
  <inkml:trace contextRef="#ctx0" brushRef="#br0" timeOffset="91">5285 1036 16485,'20'-41'-27,"22"-44"-5,25-39 62,-5 8-1,-16 26 4,-27 51 30,-5 7 68,-10 22-31,0 0 63,-4 7-102,-1 3-20,0 1-38,0 0 0,0 0 0,0-1 0,0 1 0,0 0-1,0 1 1,0-1 0,0 1-3,-8 12-36,8-12 33,-10 18-38,1 0-1,0 2 42,-16 42-62,20-47 52,-26 63-1,-8 16-5,-10 28-53,16-42 26</inkml:trace>
  <inkml:trace contextRef="#ctx0" brushRef="#br0" timeOffset="92">5182 1370 16652,'-6'13'-2,"-38"78"50,38-79-55,-12 26 12,-24 49 68,17-33-85,8-16-69,0-1-89,14-28-134,3-9 157,3-7-90,4-8 80,2-2 71,4-11 25,8-26-24,7-16 26,4-15 59,7-13 59,-35 87-49</inkml:trace>
  <inkml:trace contextRef="#ctx0" brushRef="#br0" timeOffset="93">5305 1036 15698,'42'-91'30,"8"-6"50,-5 13 10,-5 13-31,55-97-16,-90 160-43,-9 16 0,-11 15 0,5-5 0,-3 6 0,-17 39-16,-10 15-54,-9 19 33,-42 90 72,81-166-18</inkml:trace>
  <inkml:trace contextRef="#ctx0" brushRef="#br0" timeOffset="94">5164 1370 16303,'-28'61'91,"-18"44"112,9-18-33,9-19-26,9-17-58,13-38-56,4-8-13,0 0 0,0 1 0,0-1 1,1 0-1,-1 1 0,1 0-17,1-6 1,0 0-1,0 0 1,0 0 0,0 0-1,0 0 1,0 0 0,0 0-1,0 0 1,0 0 0,0 0-1,0 0 1,0 0 0,0 0-1,0 0 1,0 0 0,0 0-1,0 0 1,0 0 0,0 0-1,0 0 1,0 0 0,0 0-1,0 0 1,0 0 0,0 0-1,0 0 1,0 0 0,0 0-1,0 0 1,0 0 0,0 1-1,0-1 1,0 0 0,0 0-1,0 0 1,0 0 0,0 0-1,0 0 1,0 0 0,0 0-1,0 0 1,0 0 0,0 0-1,0 0 1,0 0 0,0 0-1,0 0 1,0 0 0,0 0-1,0 0 1,0 0 0,0 0-1,0 0 1,0 0-1,3-4 28,31-62-113,-5 6 111,7-14 70,8-13-64,-27 54-36,34-67-15</inkml:trace>
  <inkml:trace contextRef="#ctx0" brushRef="#br0" timeOffset="95">5371 1037 17195,'8'-18'-1,"97"-192"28,-54 104 42,-6 13-74,-8 17 10,-8 16 54,7-22 85,-34 76-137,4-9 6,-5 13-5,-1 1 0,0 0 0,0 0 0,1 0 0,-1 0-1,0 0 1,0-1 0,0 1 0,0 0 0,0 0-1,0 0-7,0 1 2,0-1-1,0 1 0,0 0 0,0 0 0,0 0 0,0 0 0,0 0 0,0 0 0,0 0 0,0 0 0,0 0 0,0 0 1,0 0-1,0 0 0,0 0 0,0 0 0,0 0 0,0 0 0,0 0 0,0-1 0,0 1 0,0 0 0,0 0 0,0 0 0,0 0 1,0 0-1,0 0 0,0 0 0,0 0 0,0 0 0,0 0 0,0 0 0,0 0 0,0 0 0,0 0 0,0 0 0,-1 0 1,1 0-1,0 0 0,0 0 0,0 0 0,0 0-1,-2 3 29,-7 17-45,-8 13-53,-7 16-33,-9 19 65,-6 17 69,-4 17 32,-4 13-80,14-34-19,-23 56-9</inkml:trace>
  <inkml:trace contextRef="#ctx0" brushRef="#br0" timeOffset="96">5257 1378 17430,'-28'73'25,"-9"23"-41,4-15-10,6-18 20,22-50 4,-9 21-27,2 0-36,9-22 15,1-8-28,16-35-2,-6 13 43,13-35-11,9-18-11,9-19 6,-13 33 45,14-33 37</inkml:trace>
  <inkml:trace contextRef="#ctx0" brushRef="#br0" timeOffset="97">5428 1070 17082,'12'-23'4,"183"-326"-67,-189 338 68,17-30 82,-18 31-31,0-2-1,3-7-55,-7 15 34,-1 4-34,0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0,-2 1 1,1 0 0,0 1 0,0-1 0,0 0 0,-1 2-1,-14 25 11,-12 18 37,-8 18-16,-5 17-21,-8 18 10,21-43-17,-21 44-51</inkml:trace>
  <inkml:trace contextRef="#ctx0" brushRef="#br0" timeOffset="98">5296 1378 17295,'-38'89'14,"-36"88"-12,35-88-28,10-21 20,8-18 6,15-33 0,0 0 0,5-15 0,0 0 0,1-1 0,-1 1 0,1 0 0,0 0 0,-1-1 0,1 1 0,0 0 0,0 1 0,0-3 0,0 0 0,0 0 0,0 0 0,0 0 0,0 0 0,0 0 0,0 0 0,0 1 0,0-1 0,0 0 0,0 0 0,0 0 0,0 0 0,0 0 0,0 0 0,0 0 0,0 0 0,0 0 0,0 1 0,0-1 0,0 0 0,0 0 0,1 0 0,-1 0 0,0 0 0,0 0 0,0 0 0,0 0 0,0 0 0,0 0 0,0 0 0,0 0 0,0 0 0,0 0 0,0 0 0,0 0 0,1 0 0,-1 0 0,0 0 0,1 0 0,-1 0 0,0-1 0,0 1 0,1 0 0,-1 0 0,0-1 0,0 1 0,1 0 0,1-4-4,0 1 0,1-1 0,-1 0 0,0-1 4,17-35-69,8-19 42,11-22 91,9-15 70,4-14-38,6-10-58</inkml:trace>
  <inkml:trace contextRef="#ctx0" brushRef="#br0" timeOffset="99">5439 1152 17571,'79'-168'55,"-25"60"-44,-7 21 10,-8 17-32,-7 15-69,-17 27 34,-7 13 50,-6 12 28,0-1 0,-1 0 0,1 0 0,0-2-32,-1 1 20,-1 5-20,0 0 0,0 0-1,0 0 1,0 0-1,0 0 1,0 0 0,-1 0-1,1 0 1,0-1 0,0 1-1,0 0 1,0 0-1,0 0 1,0 0 0,0 0-1,0 0 1,0 0-1,0 0 1,0 0 0,0 0-1,0 0 1,0 0-1,0 0 1,0 0 0,0 0-1,-1 0 1,1 0-1,0 0 1,0 0 0,0 1-1,0-1 1,0 0 0,0 0-1,0 0 1,0 0-1,0 0 1,0 0 0,0 0-1,0 0 1,-2 2-9,1 0 0,-1-1 0,1 1 1,0 0-1,0 1 0,-1-1 9,-17 35-27,-9 15 38,21-39-13,-24 45-28,-13 33-34,-5 13 90,-44 102 150</inkml:trace>
  <inkml:trace contextRef="#ctx0" brushRef="#br0" timeOffset="100">5349 1378 17722,'-25'57'-21,"-15"45"-1,39-98 22,-34 89 54,5-16 74,19-48-18,1-2 40,7-19-96,-5 14 139,-9 24 167,9-24-238,2 1-55,3-11 23,3-12-89,0 0 0,0 0 0,0 0 0,0 1 0,0-1 0,0 0-1,0 0 1,0 0 0,0 0 0,0 0 0,0 0 0,0 0 0,0 0-1,0 0 1,0 0 0,0 0 0,0 0 0,0 0 0,0 0-1,0 0 1,0 0 0,0 0 0,0 0 0,0 0 0,0 0 0,0 0-1,0 0 1,0 0 0,0 0 0,0 0 0,0 0 0,0 0 0,0 0-1,0 0 1,0 0 0,0 0 0,0 0 0,0 0 0,0 0 0,0 0-1,0 0 1,0 0 0,0 0 0,0 0 0,0 0 0,0 0 0,0 0-1,0 0 1,0 0 0,0 0 0,0 0 0,0 0 0,0 0 0,0 0-1,0 0 1,0 0 0,1 0-1,0-3 53,3-4 19,-2 0 1,1 0 0,0-4-73,3-8 91,13-31 74,8-16-10,7-18-22,45-110 123,-48 119-175</inkml:trace>
  <inkml:trace contextRef="#ctx0" brushRef="#br0" timeOffset="101">5451 1179 20314,'47'-98'-49,"-4"10"10,-15 29 47,0 0 58,-1 4 69,-19 38-85,-6 13-54,0 0 1,1 0-1,0-1 4,0 2-27,-3 3 27,0 0-1,0 0 0,0 0 0,0 0 1,0 0-1,0 0 0,0 0 0,0 0 1,0 0-1,0 0 0,0 0 1,0 0-1,0 0 0,1 0 0,-1 0 1,0 0-1,0 0 0,0 1 0,0-1 1,0 0-1,0 0 0,0 0 0,0 0 1,0 0-1,0 0 0,0 0 0,0 0 1,0 0-1,0 0 0,0 0 0,0 0 1,0 1-1,0-1 0,0 0 0,0 0 1,0 0 0,0 2-6,0-1 1,0 0 0,0 1-1,-1 0 1,1-1 0,0 0-1,-1 1 1,1-1 0,-1 1 5,-4 15-65,-2 0 0,-3 9 65,3-10-20,-21 51-54,-13 35-41,7-16 91,-1-2 45,10-26-9</inkml:trace>
  <inkml:trace contextRef="#ctx0" brushRef="#br0" timeOffset="102">5404 1378 20067,'-34'76'18,"-63"142"83,60-132-129,24-59-27,0 0-43,2-4-142,5-10-70,4-11 153,2-2 153,0 0-1,0 0 0,0-1 1,0 1-1,0 0 1,0 0-1,0 0 1,0 0-1,0 0 0,0 0 1,0 0-1,0 0 1,0 0-1,0 0 1,0 0-1,0 0 1,0 0-1,0 0 0,0 0 1,0 0-1,0-1 1,0 1-1,-1 0 1,1 0-1,0 0 1,0 0-1,0 0 0,0 0 1,0 0-1,0 0 1,0 0 4,1-8-135,0 0 55,5-11 13,-5 17 61,15-46-29,6-7 35,20-43-20,0 0 21,-5 0 3,-24 62 11</inkml:trace>
  <inkml:trace contextRef="#ctx0" brushRef="#br0" timeOffset="103">5440 1170 18830,'51'-156'-4,"-24"70"76,-11 27-53,-6 20 5,15-51-21,-9 35 66,-10 34-8,1-1-45,1 2-41,-1-1-35,5-11-87,-1-1-50,3-11-7,10-24-222,-23 65 421,19-57-208,-10 23 93,-4 12 90,-5 19 50,0 0-1,-1 0 0,1 0 0,-1-3-19,0-6 9,0 12-24,0 1 1,0 0-1,-1 0 0,1 0 1,0-1-1,-1 1 1,0 0-1,1 0 0,-1 0 1,0 0-1,0-1 15,0 1-37,0 1 0,0-1 0,0 0-1,0 0 38,0 1-47,0 0 0,0 0-1,0 0 1,1 1 0,-1-1-1,0 0 1,-1 1 47,1-1-58,-1 0 1,1 1 0,-1-1-1,1 1 1,-1 0 57,-4 0-154,0 1 41,4 0 72,-2 0-8,4-1 47,-1 0-1,0 0 0,1 0 0,-1 0 1,1 0-1,-1 0 0,1 0 0,-2 0 3,-7-3-20,6 3 13,1-1 1,-1 1 0,1-1-1,0 0 1,-1 0 0,0-1 6,2 0-5,-5 0-86,4 0 31,1-2 65,1-1 27,0 2-43,0 0-35,0 3 51,0 0 1,0-1 0,0 1 0,0 0 0,0-1 0,0 1 0,0 0 0,0 0 0,0 0 0,1-1 0,-1 1 0,0 0 0,0 0 0,0-1 0,0 1 0,0 0 0,0 0 0,1-1 0,-1 1 0,0 0-6,1-2 25,1 0-36,1-4-51,1 0 71,6-4 57,-6 6-78,-1 1-48,1-2 0,2-2 66,2-4 35,-5 8-60,1 0-34,1-2 25,3-1 83,1 0 31,-4 2-71,-6 5 101,0 1-64,-1 3 20,-15 14 2,13-15-72,0-1 0,0 1 0,0-1 0,0 1-1,0-2 1,-4 3-2,-1-1 42,5-2-4,0 0-1,-3 2-37,5-2-14,-1 0 0,0 0-1,0-1 1,0 1 14,2-2-3,1 0 0,-1 0 0,0 0 0,1 1 0,-1-1 0,0 0 0,1 0 0,-1 0 0,1 0 0,-1 0 0,0-1 1,1 1-1,-1 0 0,0 0 0,1 0 0,-1-1 0,1 1 0,-1 0 0,1-1 0,-1 1 0,0-1 0,1 0 3,-2-2-24,2-2 78,0-1 0,0 2-77,0 1-40,0 1-52,0 2 194,-2 0-20,2 0-57,0 0 0,0 0 0,0 0 0,0 0 0,0 0 0,0 0 0,0 0 0,-1 0 0,1 0 0,0 0 0,0 0 0,0 0 0,0 0 0,0-1 0,0 1 0,0 0 0,0 0-1,0 0 1,0 0 0,0 0 0,0 0 0,0 0 0,0 0 0,0 0 0,0-1 0,0 1 0,0 0 0,0 0 0,0 0 0,0 0 0,0 0 0,0 0 0,0 0 0,0-1 0,0 1 0,0 0-2,0-3 30,2 1-55,1-2-66,0 2 15,-3 1 71,1 1-1,-1-1 0,0 1 0,1 0 0,-1 0 0,1-1 0,-1 1 0,0 0 0,1 0 0,-1 0 6,5-1-1,-1 1 67,-1-1 78,-3 0-136,2 0-1,-1 1 1,-1-1 0,2 0-1,-1 1 1,0-1 0,0 1-8,1-1 2,0 1 1,1 0 0,-1 0 0,2 0-3,2 0 26,1-1 48,-7 1-71,1 0 0,-1 0 0,0 0-1,1 0 1,-1 0 0,0 0 0,0 0 0,1 0-1,-1 0 1,0 0 0,1 0 0,-1 0 0,0 0-1,0 0 1,1 1 0,-1-1 0,0 0 0,1 0-3,-1 0 6,1 1-1,-1-1 1,0 1 0,0 0 0,1-1 0,-1 1 0,0-1-1,0 1 1,1 0-6,0 3-12,1 1-24,1 3-5,0 3 43,-3-11-2,5 19 31,2 11 97,-2-16-95,0 0-60,-2-5-41,2-1-50,-2 0 166,2 5 81,-1-2-32,0-3-94,-4-8 0,0 0 0,0 0 0,0 0-1,0 0 1,0 0 0,0 1 0,0-1-1,0 0 1,0 0 0,0 0 0,0 0 0,0 0-1,0 0 1,0 0 0,0 0 0,0 0 0,0 0-1,0 1 1,0-1 0,0 0 0,0 0 0,0 0-1,0 0 1,0 0 0,0 1 0,0-1-1,0 0 1,0 0 0,0 0 0,0 0-3,-3 1 80,-3-3 55,-1-1-110,1-2 0,-1 1-1,-2-4-24,-3-2-18,-4-5-77,0-1-90,3 0-176,-1 0-51,3 5 182,1 0 144,-7-5 85,10 9-24,1 1-11,5 5 23,-1-1-1,1 1 1,-1-1-1,1 1 1,0-1-1,-1 0 1,1 0-1,0-1 14,0 3-8,1 0-1,0 0 1,0-1 0,0 1-1,0 0 1,0-1-1,0 1 1,0 0 0,0-1-1,0 1 1,-1 0-1,1-1 1,0 1 0,0 0-1,0 0 1,0 0-1,0-1 1,0 1 0,0 0-1,1-1 1,-1 1 8,0 0-5,0-1 0,0 1 0,0-1 0,0 1 0,1 0 0,-1-1 0,0 1 0,0 0 0,0 0 0,1-1 0,-1 1 0,0 0 0,0 0 0,1 0 5,3-3 17,1 1 68,2 2 12,4 4-49,-4-2-33,2 2-15,22 7-176,-16-4 124,1-2 36,11 6 66,-19-7 13,0 0-1,3 3-62,-5-3 21,29 20 38,-16-13 31,-10-5 34,1 1 1,-1 2-125,3 2 82,13 19-118,-16-20 88,0 0 0,0-2 0,6 6-52,2 1-19,-11-10 67,7 7 128,-9-7-154,-4-5 31,0 0-5,0 0 27,-1 2 6,-1 0-49,2-1-17,-2 0 3,0 1 0,0-1 0,0 1 0,-1-1 0,1 0 0,0 0 0,-1-1 0,1 1 0,-2 0-18,0 0 18,0 0-1,-3 1-17,-1 3 26,0 1-1,-8 6-25,2-2-24,-5 5-68,-26 25 66,35-30-4,-5 8 30,-10 14 3,17-22 3,-33 49 113,14-18-115,12-17-64,0-1-62,13-19 94,-2 1 27,-2 2-12,4-3-83,5-10-22,2-6 1,4-4-5,6-10 57,0-6 35,17-30-68,-13 19 67,43-111-97,-59 147 127,0 2 3,-1-1 0,0 1 1,0-1-1,-1 1 0,2-6-2,-3 10 2,0 1 0,0-1 1,0 1-1,0-1 0,1 1 0,-1-1 0,0 1 0,0-1 0,0 0 0,0 1 0,0-1 1,-1 1-1,1-1 0,0 1 0,0-1 0,0 1 0,0-1 0,0 1 0,0-1 0,-1 0 1,1 1-1,0-1 0,0 1 0,0-1 0,-1 1 0,1 0 0,0-1 0,-1 1 0,1 0 1,0-1-1,-1 1 0,1 0 0,0-1-2,-1 1 1,0 0 1,0-1-1,1 1 0,-1 0 1,0 0-1,1 0 1,-1 0-1,0 0 0,0 0 1,0 0-1,1 0 1,-1 0-1,0 1 0,0-1 1,0 1-2,-1 0 4,-1 0 0,1 1 0,0 0 0,0 0 0,-1 0 0,0 2-4,-4 4 5,-1 4-5,1-1 8,-1-1 35,-12 18 53,6-8-76,4-3-51,0 0-59,8-15 155,1 1-57,-1 1-91,0 0-169,2-3 137,0-2 15,1-1 25,1-2 40,8-15-118,-6 11 82,3-5 71,1 0 13,-3 7-78,3-6 65,-4 9-17,-1-1 0,0 1 0,2-1 17,-2 3 13,-1-1 0,0 1 0,2-1-13,-3 2 15,-1 0 0,1-1-1,0 1 1,0 0 0,-1 0 0,1 0 0,0 0 0,0 0 0,-1 0-1,2 0-14,-2 0 9,0 0 0,1 1-1,-1-1 1,0 0-1,1 0 1,-1 0 0,0 0-1,1 1 1,-1-1 0,0 0-1,0 1 1,1-1-1,-1 1 1,0-1 0,0 1-1,1-1 1,-1 1-1,0-1 1,0 1 0,0-1-1,1 1 1,-1-1 0,0 0-9,0 3 29,1 0 1,-1-1 0,0 1 0,1-1 0,-1 1 0,0 0 0,0 0 0,0-1 0,-1 1-30,0 11 86,-1-1-36,-1 2 41,-1 3-91,-9 31 267,11-42-231,-3 11 40,2-5-57,0 1-55,2-10-20,3-7 13,-1 2 41,8-13 25,4-10 69,4-7 33,-12 25-117,-1-1 0,1 1-8,10-12-65,4-7 3,1 2 50,-18 22 21,-1 0 1,0 0-1,0-1 0,1 1 1,-1 1-1,1-2-9,-2 2 1,1 0 0,-1 0-1,0 0 1,0 0 0,0 0 0,1 0-1,-1 0 1,0 0 0,0 0 0,1 0 0,-1 0-1,0 0 1,0 0 0,0 0 0,1 0-1,-1 0 1,0 0 0,0 0 0,0 0-1,1 0 1,-1 0 0,0 0 0,0 0 0,1 1-1,-1-1 1,0 0 0,0 0 0,0 0-1,0 1 1,0-1 0,0 0 0,1 0 0,-1 1-1,0-1 1,0 0 0,0 1 0,0-1-1,0 0 1,0 1 0,1-1 0,-1 0 0,0 1-1,0-1 1,0 0 0,0 0-1,0 2 2,0-1 0,0 1 0,0 0 1,-1-1-1,1 0 0,0 1 0,0-1 1,-1 0-1,1 1 0,0 0-2,-6 14 15,-5 9 29,0-1 45,-26 46 324,15-30-177,8-13-121,3-4-63,1 1-52,2-3-144,13-28 118,14-19-145,-9 11 0,5-4 171,2-1-84,12-15 19,-3 0 144,-5 7 17,-7 10-74,-12 15-26,1 0 2,-1 0-1,1 0 0,1 0 3,1-1 29,-4 4-19,0 0 0,0 0-1,-1 0 1,1-1 0,0 1 0,0 1 0,0-1-10,-1 0 1,0 0 0,0 0 0,1 0 1,-1 0-1,0 0 0,0 0 0,1 0 0,-1 0 1,0 0-1,0 0 0,0 0 0,0 0 1,1 0-1,-1 0 0,0 0 0,0 0 0,0 1 1,0-1-1,1 0 0,-1 0 0,0 0 0,0 1 1,0-1-1,0 0 0,1 0 0,-1 1 0,0-1 1,0 0-1,0 0 0,0 1-1,0 0 4,0 0-1,0 0 1,0-1-1,0 1 1,0 0-1,-1 0 1,1-1-1,0 1 0,0 0 1,-1 0-1,1-1-3,-2 6 68,0 0 0,0-1-1,-1 0 1,-1 3-68,-3 6 109,-2-1-41,2 0-57,-32 54 84,2 3 98,17-32-60,15-29-102,-14 27 79,1 0-44,-1 1-54,1-1-65,14-28 39,-5 11-26,4-6-18,5-12 46,0 0 0,0 0 0,-1 0 0,1-1 0,0 1 0,0 1 0,0-1 0,0 0 12,0 0-2,0-1-1,0 0 1,0 0-1,0 0 1,0 0-1,0 1 1,0-1-1,0 0 1,0 0-1,0 0 1,0 0-1,0 0 1,0 0-1,0 0 1,0 0 0,0 1-1,0-1 1,0 0-1,1 0 1,-1 0-1,0 0 1,0 0-1,0 0 1,0 0-1,0 0 1,0 1-1,0-1 1,0 0-1,0 0 1,0 0-1,0 0 1,1 0-1,-1 0 1,0 0-1,0 0 1,0 0 0,0 0-1,0 0 1,0 0-1,0 0 1,1 0-1,-1 0 1,0 0-1,0 0 1,0 0-1,0 0 1,0-1-1,0 1 1,0 0-1,0 0 1,0 0-1,0 0 1,1 0-1,-1 0 3,2-2-14,-1 1-1,1-2 0,0 1 1,0 0-1,-1 0 0,1 0 1,-1-1-1,1-1 15,1-1-21,8-14-28,1 0 32,31-54 63,-23 43-74,-15 21 7,26-36-53,-1-1 78,-1 0 88,0-1 99,-25 40-179,-4 7-12,0 0 0,0 0 1,0 0-1,0 0 0,0 0 0,0 0 0,0 0 1,0-1-1,0 1 0,0 0 0,0 0 1,0 0-1,0 0 0,0 0 0,0 0 0,0 0 1,0 0-1,0 0 0,0 0 0,0 0 1,0 0-1,0 0 0,0 0 0,0 0 0,0 0 1,0 0-1,0 0 0,0-1 0,0 1 1,0 0-1,0 0 0,0 0 0,0 0 0,0 0 1,0 0-1,0 0 0,0 0 0,0 0 1,0 0-1,0 0 0,0 0 0,0 0 0,-3 2 27,-4 4 43,1 0 0,-5 6-70,7-8 20,-7 11 144,-11 14-164,-8 18 105,8-11-54,-92 139 253,26-32-113,82-133-185,-1 1-4,-6 10-12,11-17-12,0-1 0,-1-1-1,1 1 23,2-3-7,0 0 0,-1 1 0,1-1 0,0 0 0,0 0 0,0 0 0,0 0-1,-1 0 1,1 0 0,0 0 0,0 0 0,0 0 0,0 0 0,0 0-1,0 0 1,-1 0 0,1 0 0,0 0 7,0 0-3,0 0 0,0 0 0,0 0 0,0 0-1,0 0 1,0 0 0,0 0 0,-1 0 0,1 0 0,0 0 0,0 0-1,0 0 1,0 0 0,0 0 0,0-1 0,0 1 0,0 0 0,0 0-1,0 0 1,0 0 0,0 0 0,0 0 0,0 0 0,0-1 0,0 1 0,0 0-1,0 0 1,0 0 3,3-9-130,2-4 48,5-7 17,-2 4 25,9-19-40,4-4 5,0-9-425,12-35 500,-20 49-102,-11 28 85,15-38-345,6-23 362,-5 1-205,-7 21 26,-2 1 14,-8 37 138,0-1 0,1-5 27,-2 11 3,0-1-1,0 1 1,0-1-1,0 1 1,-1 0-1,1-1 0,0 1 1,0-1-1,-1 1 1,0 0-3,1 1 1,0 0-1,0 1 1,0-1 0,-1 1 0,1-1-1,0 1 1,0-1 0,0 1 0,-1-1 0,1 1-1,-1 0 1,1-1 0,0 1 0,0 0 0,-1-1-1,1 1 1,-1 0 0,1-1 0,0 1-1,-1 0 1,1 0 0,0 0 0,-1 0 0,1 0-1,-1 0 1,1-1 0,-1 1 0,1 1 0,0-1-1,-1 0 1,1 0 0,-1 0 0,1 0-1,-1 0 1,1 1 0,0-1 0,-1 0-1,-1 2 3,-1 0 0,0 0 0,1 0 0,-1 0 0,1 1 0,-1-1 0,1 1 0,0 0-1,-1 2-2,-15 23 26,1 1 0,0 1 0,0 5-26,-43 100 84,50-111-86,-37 91-30,25-56 57,-12 29 65,5-24-27</inkml:trace>
  <inkml:trace contextRef="#ctx0" brushRef="#br0" timeOffset="104">5263 1378 17589,'-11'26'0,"0"2"166,1 1-166,-1 2 74,-2 5 26,-3 4 189,-3 21-289,3-6 188,-5 31 158,10-40-171,0-1-36,-4 8-14,7-22-84</inkml:trace>
  <inkml:trace contextRef="#ctx0" brushRef="#br0" timeOffset="105">4982 2419 20183,'-2'11'14,"-7"37"39,1 1-39,-13 113-64,14-94 70,3-14 23,2-31-51,1 2-70,0 0-111,1-24 170,0 5 34,0-1-104,-1 1-119,1 2-216,0-5 119,0-3 168,0 0 19,1-4-36,-1 0 130,0-1 44,1-73-252,0 14 32,0-1-35,0-15-17,-1 28 137,6-85-45,-6 124 148</inkml:trace>
  <inkml:trace contextRef="#ctx0" brushRef="#br0" timeOffset="106">4975 1970 17334,'1'-5'-5,"2"-24"-5,1 0 34,6-33 3,8-30-112,4 3 91,-7 31 73,-10 41-65,3-24 147,-6 28-160,0 1-60,-1 2 71,-1 1 85,-1 2 25,1 6-94,-1 0 1,1 0-1,0-1 1,0 2 0,-1-1-1,1 0 1,-1 0-1,0-1-28,1 2 10,0-1 0,0 1 1,-1 0-1,1 0 0,0 0 0,-1-1 0,1 1 0,0 0 1,0 0-1,-1 0 0,1-1 0,0 1 0,0 0 0,-1 0 0,1 0 1,0 0-1,-1 0-10,0 0 12,1 0 1,-1 0 0,0 0-1,1 0 1,-1 1-1,1-1 1,-1 0-1,0 1-12,-1 0 35,0 1-1,0 0 0,0-1 1,-1 3-35,-7 8 92,-3 8-74,1 2-37,4-8 46,5-8-1,-2 4 26,0 1 0,0 1-52,0 2 35,0 2 0,-1 6-35,-7 33 46,5-17 15,3-9 20,-3 8 34,-6 36 42,-5 40 118,6-2-275</inkml:trace>
  <inkml:trace contextRef="#ctx0" brushRef="#br0" timeOffset="107">4866 2278 19568,'-5'94'106,"1"51"-106,13 340 34</inkml:trace>
  <inkml:trace contextRef="#ctx0" brushRef="#br0" timeOffset="108">4870 3168 19759,'4'126'50,"0"18"-14,-3-58-93,-1-57 2,0-1-40,0 0-56,0-23 85,0 5-158,0-5 61,-1-1-45,0-3 66,1 0 37,-1-2-24,-1-5-12,1-6 16,0-7 8,0 1 28,-2-17-75,1 1 38,-4-37-39,-8-131-47,3-26 174,7-119 44,8 212-86,13-102 80,-16 224-11</inkml:trace>
  <inkml:trace contextRef="#ctx0" brushRef="#br0" timeOffset="109">4878 2111 17082,'9'-53'-59,"2"-4"-49,-2 17 20,-4 13 60,5-24 10,-4 20 27,-1 1 0,0-3-9,-5 26 52,0 5-36,0 3 7,-2 16-20,0-1-1,0 3-2,-1 17 11,-1-3 23,0 0-34,-5 47-39,7-62 43,-3 27 3</inkml:trace>
  <inkml:trace contextRef="#ctx0" brushRef="#br0" timeOffset="110">4904 2091 16915,'-2'20'4</inkml:trace>
  <inkml:trace contextRef="#ctx0" brushRef="#br0" timeOffset="111">4885 2278 16917,'-3'31'-6,"-9"124"102,4-39-88,1 0-33,-1 119-49,7-78 69,1-33 92,8 168-39,-4-203 12,1-1 60,8 66-64,4-2-73,2 10-102,-19-160 116,3 34-51,5 48-5,-5-54 8,-1-5-23,0 0-39,-1 0-49,1 0-58,-2-23 231,0 1-57,0 3-167,0-4-79,0-7 38,0-13 24,0 0 50,-1-4 11,-1-11-33,0-13-100,0-7-14,-1 0 62,-2-1 66,0 2 71,-1-13-33,-1 3 51,-4-32 7,-9-69-171,7 54 174,-10-95-51,9 94 40,-1-9-128,5 41 162,5 39 87,1 0 49,-2-17 72,3 37-49,1 1 68,2 15-119,-1-1 53,1 5-31,1 6 31,-1-7-93,3 22 172,-1-8-92,7 51 223,4 32 94,15 154 584,-19-167-707,0 0-74,-4-38-55,8 62 258,-7-63-266,-1 1-57,12 97 148,13 112 185,-17-154-238,23 133 164,-29-195-240,0-1-35,5 27-14,20 82 7,-22-103 2,1 1 48,-2-13-40,8 44-112,-10-49 42,0 3 26,-4-20 24,-2 1 33,1-4-27,1 2-30,-3-8-100,-1-6-89,-1 1 65,2 2 74,-2-9 49,0-1 0,-4-9-24,3 14-39,0 2 37,3 3 65,0 2 6,0 0-85,0 1-65,0 6 45,0-3 24,0 0 0,0 1 0,0-1 1,1 0-1,0 0 0,0 4 12,-1-7-4,1 1 1,-1 0-1,1-1 0,-1 0 1,1 1-1,0 0 0,-1-1 1,1 0-1,0 1 0,0-1 1,0 0-1,0 0 0,0 0 1,0 0-1,0 0 0,0 0 0,1 1 4,-1-1-5,1-1 0,-1 1 0,0-1-1,1 1 1,0-1 5,9 1-64,-7-2 12,0 0 1,1 1-1,2-3 52,5-2-113,-9 3 109,0 0 0,0 0 1,0 0-1,1-2 4,8-6 92,0 1-65,3-2-113,12-4 86,-9 6 20,69-35 77,-49 25-124,-27 12-3,0 1 40,8-4 126,1 0-136,-3 5-10,-5 1 18,0 0 0,8-5-8,-20 9 5,1-1-1,0 1 0,0-1 1,-1 1-1,1-1 0,-1 0 1,1 1-1,0-1 0,-1 1 0,0-1 1,1 0-1,0 0-4,-1 0 15,0 0-1,1 0 1,-1-1 0,1 1 0,-1 0-1,1-1 1,-1 1 0,0 0-1,0 0 1,0-1 0,0 1-1,0 0 1,0-2-15,0-1 44,0 0-1,0 1 0,-1-1 1,0-3-44,-2-6 21,1 2-125,-2 0 52,1 0 48,-1 0 41,-1-3 23,-1-3-2,3 5-85,-2-10-62,-1 0 70,-8-53 137,9 42-128,-2-7-76,0 0 72,0-2 58,-2 3 44,3 10-53,0 1-32,-3-17-68,0 7 13,1 0 53,-17-88 140,14 71-135,5 20-6,-6-16-65,0-4 13,-6-29 80,-3-7-46,0-15 130,12 53-114,0 2-54,5 26 46,-24-160-112,18 104 99,-12-123-81,11 117 117,4 19 15,-4-92-81,10 146 52,-5-90-53,4-76 54,4 129-26,1 0-1,4-16 27</inkml:trace>
  <inkml:trace contextRef="#ctx0" brushRef="#br0" timeOffset="112">5160 2117 17652,'1'-6'-9</inkml:trace>
  <inkml:trace contextRef="#ctx0" brushRef="#br0" timeOffset="113">5172 2027 17454,'3'-28'-59,"11"-88"-321,-10 81 319,-1-1 66,1-3 60,1-11 33,-3 17-74,-1 21-26,-1 9-23,0-2 0,0 2-1,-1-1 1,1 0 0,-1-2 25,1 6-5,0-1 0,0 1 0,0 0 0,0 0 0,-1-1 0,1 1 0,0 0 0,0 0 0,0-1 0,0 1 0,0 0 0,0 0 0,0-1 0,0 1 0,0 0 0,0 0 0,0 0 0,-1-1 0,1 1 0,0 0 0,0 0 0,0 0 0,0 0 0,-1 0 0,1 0 5,0 0-3,0 0-1,-1 0 0,1 0 1,0 0-1,0 0 0,0 0 1,0 0-1,-1 0 0,1 0 1,0 0-1,0 1 0,0-1 1,-1 0-1,1 0 0,0 0 1,0 1-1,0-1 1,0 0 3,-4 7-20,2-1 35,1-4-7,-2 5 32,1 0-1,0 1 0,-2 7-39,-9 41 45,-4 12-10,2 7-51,7-31-20</inkml:trace>
  <inkml:trace contextRef="#ctx0" brushRef="#br0" timeOffset="114">5053 2402 17019,'-1'13'1</inkml:trace>
  <inkml:trace contextRef="#ctx0" brushRef="#br0" timeOffset="115">5051 2419 17021,'-12'93'6,"-18"234"1,23-209 62</inkml:trace>
  <inkml:trace contextRef="#ctx0" brushRef="#br0" timeOffset="116">4992 3351 17156,'-2'145'6,"24"340"202,-3-293-178,-15-155-28</inkml:trace>
  <inkml:trace contextRef="#ctx0" brushRef="#br0" timeOffset="117">5046 4317 17395,'5'44'-11,"13"136"-147,-15-158 22,2 27 0,-3-31 10,0-4-61,0 0-104,-1-7 100,0 0-36,0 0-39,0 0-40,-2-12 102,0-1 47,0-6-63,-1-2 70,-5-28 5,-1 0 46,-3-16 50,-5-55 27,2-4-37,4 21-15,3 46 44,-19-177-104,4 0 69,-5-78 75,22 251-2</inkml:trace>
  <inkml:trace contextRef="#ctx0" brushRef="#br0" timeOffset="118">4905 2969 13910,'-1'-21'-12,"-2"-98"-30,4 17 15,1 15 32,6-56 75,-2 57-43</inkml:trace>
  <inkml:trace contextRef="#ctx0" brushRef="#br0" timeOffset="119">4954 2419 15076,'-11'171'38,"9"-142"-23,-4 97 93,1 1 57,3-47-33,2-75-127</inkml:trace>
  <inkml:trace contextRef="#ctx0" brushRef="#br0" timeOffset="120">4926 3318 15819,'0'49'39,"6"123"135,4-2-24,6 2-103,3-21 7,-6-60-31,-2-30-41,1-3-10,6 30 74,3 16 34,-7-35-77,-3-12-9,1 12 1,-2-27-85,-6-24-20,-3-12 40,-1-2-33,0-7-64,0-2 59,-1-6 4,-3-30-86,-1-1 52,-15-84-120,4 38 130,4 22 47</inkml:trace>
  <inkml:trace contextRef="#ctx0" brushRef="#br0" timeOffset="121">5035 4247 14751,'-15'-91'-95,"-5"-47"-33,6 43 48,2-1 34,-3-20 23,-5-58 33,1 10-16,14 109-19</inkml:trace>
  <inkml:trace contextRef="#ctx0" brushRef="#br0" timeOffset="122">4892 3002 14205,'-7'-127'-68,"3"-39"16,7-31 57,4 65 198,-3 90-203</inkml:trace>
  <inkml:trace contextRef="#ctx0" brushRef="#br0" timeOffset="123">4930 2011 14337,'14'-99'47,"-10"73"-27,3-14-79,-1-1-27,-2 14 67,0 4 53,-1 0 65,-3 20-6,0 7-101,0 0-19,0 6 11,0 2 38,-2 52 0,-2 45-17,2-71 7</inkml:trace>
  <inkml:trace contextRef="#ctx0" brushRef="#br0" timeOffset="124">4951 2419 14790,'-2'238'209,"3"-55"-142,0-66-43</inkml:trace>
  <inkml:trace contextRef="#ctx0" brushRef="#br0" timeOffset="125">4959 3351 15276,'1'28'16,"1"63"25,3 55 60,-1-28 36,12 207 419,-7-186-374,-3-55-153,3 49 4,3-3-20,-9-113-27,-1-1 1,4 9 13,3 11-107,-4-22-90,-5-14 192,0 0 0,0 0 0,0 1 0,0-1 0,1 0 1,-1 0-1,0 0 0,0 0 0,0 1 0,0-1 0,0 0 0,1 0 0,-1 0 0,0 0 1,0 0-1,0 0 0,0 0 5,2-1-31,1-5 22,-3 5-7,0 0 12,1 1-4,-1-1 0,0 0-1,0 0 1,0 1 0,0-1-1,1 0 1,-1 0 0,0 0-1,0 0 1,0 0 0,0 1 0,0-1-1,0-1 9,-1-11-160,-1-11 160,-2-15-131,0-1 53,-8-79-65,3 24 10,-7-68-151,3 40 85,5 41 106,7 66 81,-9-97-50,0-1 36,-5-113 67,10 112-25</inkml:trace>
  <inkml:trace contextRef="#ctx0" brushRef="#br0" timeOffset="126">4935 2957 14584,'1'-250'-5,"5"122"-94,5-32 99</inkml:trace>
  <inkml:trace contextRef="#ctx0" brushRef="#br0" timeOffset="127">5027 1970 14762,'11'-43'2,"15"-53"-64,4 1-14,-9 34 52,-8 28 68,4-11-5,-7 15-95,-9 25 48,1-4-9,-1 7 21,-1 1-1,0 0 1,0-1-1,0 1 1,0-1-1,0 1 1,0 0 0,0-1-1,0 1 1,0-1-1,0 1 1,0-1-1,0 1 1,0 0-1,0 0 1,0-1-4,-1 1 43,-1 2-1,1 1-22,0 0 1,0 1-1,-1 0-20,0 6 14,-1 7-14,-4 28 21,0 18-15,-1 18-6,0 15 0,4-29 0</inkml:trace>
  <inkml:trace contextRef="#ctx0" brushRef="#br0" timeOffset="128">5087 2402 14782,'-4'123'18,"0"262"81</inkml:trace>
  <inkml:trace contextRef="#ctx0" brushRef="#br0" timeOffset="129">5086 3343 15004,'4'250'62,"0"-108"-30,-2-77 28,-2-4 35,1 37 121</inkml:trace>
  <inkml:trace contextRef="#ctx0" brushRef="#br0" timeOffset="130">5113 3959 15034,'-2'-252'-151,"-5"-154"-12</inkml:trace>
  <inkml:trace contextRef="#ctx0" brushRef="#br0" timeOffset="131">5096 2910 14511,'-2'-129'-95,"2"-76"35,7-2 87</inkml:trace>
  <inkml:trace contextRef="#ctx0" brushRef="#br0" timeOffset="132">5123 1945 14341,'0'-4'-2,"24"-137"111,-14 92-157,-7 36 18,7-32-92,-4 23 23,1 2-40,-6 17 103,0 1-1,0-1 0,1 1 1,-1-1 36,0 3-9,-1-1 0,0 1-1,1-1 1,-1 1 0,0-1 0,1 1 0,-1 0 0,1 0 0,-1-1-1,0 1 1,1 0 0,-1-1 0,1 1 0,-1 0 0,1 0 0,-1 0 0,1 0-1,-1 0 1,0-1 9,1 2 0,-1-1-1,0 0 0,1 0 1,-1 0-1,0 0 0,1 1 1,-1-1-1,0 0 0,0 0 1,0 1-1,0-1 1,1 0-1,-1 0 0,0 0 1,0 1-1,0-1 0,1 0 1,-1 1-1,0-1 0,0 1 1,0-1-1,0 0 1,0 1-1,0-1 0,0 1 1,1 3 14,0 0-1,0 0 0,-1 0 1,0 3-14,2 35 69,-1-6-15,-2 0-36,-4 75-80,4-69 36,-4 65 42,-8 284 175,10-224-195,-2 12-28,-3 1 60,2-66 29</inkml:trace>
  <inkml:trace contextRef="#ctx0" brushRef="#br0" timeOffset="133">5148 3301 14218,'0'12'11,"-7"106"64,1-1 67,1 0 58,1-1 50,3-77-221,0-8-32,1 0-37,0-1-49,1-1-59,0-24 36,-1-5 111,0 0 0,0 0 0,0 0 0,0 0-1,0 0 1,0 0 0,0 0 0,0 0 0,0 0 0,0 0 0,0 0-1,0 0 1,0 0 0,0 0 0,0 0 0,0 0 0,0 0 0,0 0-1,0 0 1,0 0 0,0 0 0,0 0 0,0 0 0,0 0 0,0 0 0,0 0-1,0 0 1,0 0 0,0 0 0,0 0 0,0 0 0,0 0 0,0 0-1,0 0 1,0 0 0,0 0 0,0 0 0,0 0 0,0 0 0,0 0-1,0 0 1,0 0 0,0 0 0,0 0 0,0 0 0,0 0 0,0 0 0,0 0-1,0 0 1,0 0 0,0 0 0,0 0 0,0 0 0,0 0 0,0 0-1,0 0 1,0 0 0,0 0 0,0 0 0,0 0 0,0 0 0,0 0-1,0 0 1,0 0 0,0 0 0,0 0 0,0 0 1,1-9-79,0-66 3,-1 39 14,-1-20 4,1 1 48,-3-113 112,2 94-67,-1 1-51,1-26-25</inkml:trace>
  <inkml:trace contextRef="#ctx0" brushRef="#br0" timeOffset="134">5115 2910 14275,'0'-17'7,"5"-224"41,-2 175-52,6-32-72,-1 28 40,12-88 14,2 31-74,-13 85 106,1 1 33,-1 8 1,5-13-44,5-5 15,5-10-15,5-2-18,15-27-50,-31 65 41,-1 0 33,3-8 127,2-10-133,23-58 81,-13 36-60,-1-1 82,-20 49-100,-4 13 23,-3 6-10,0 1-42,-12 37-143,0 1 42,-21 65-131,18-63 226,-40 104-16,19-65 45,-17 42 16,16-20 52,5 3-39,25-80-21,-37 133 17,33-111-6,-18 68 58,27-109-63,1 0 0,-1 0-1,-2 4-10,5-11 0,-4 6-1,2-6-22,2-1 20,0 0 0,-1 0-1,1 0 1,0 0 0,0-1-1,0 1 1,0 0 0,0 0 0,-1 0-1,1 0 1,0 0 0,0 0-1,0-1 1,0 1 0,0 0 0,0 0-1,-1 0 4,1-2-9,-1 0 0,1 0 1,-1 0-1,1 0 0,-1 0 0,1 0 0,0 0 0,-1 0 0,1 0 0,0 0 0,0 0 1,0-1 8,0-12-102,0-17 102,4-13-62</inkml:trace>
  <inkml:trace contextRef="#ctx0" brushRef="#br0" timeOffset="135">5147 1945 13665,'8'-44'46,"12"-64"121,-9 56-47,3 1 1,0 0 0,3-2-121,14-31 70,22-39-44,-52 122-26</inkml:trace>
  <inkml:trace contextRef="#ctx0" brushRef="#br0" timeOffset="136">5433 1120 14344,'5'-13'-3,"33"-58"-3,19-40 17,-30 54 27,-6 14-48,8-15-23,-9 15 41,14-29 69,-19 34-67,25-48 108,-25 51-98,4-6-16,-13 30-76,2-4 72,-1 3-34,1-2 24,0-1 10,0-3-84,-4 10 49,-4 6 34,0 1 0,1-1 0,-1 1 0,0 0-1,0-1 1,1 1 0,-1-2 1,0 3-1,0-1 0,0 0 0,0 0 0,0 0 0,-1 0 0,1 0 0,0 1-1,0-1 1,0 1 0,-1-1 0,1 0 0,0 0 0,0 0 0,-1 1 0,1-1 0,0 0 0,-1 1-1,1 0 1,-1-1 0,1 0 0,-1 1 0,1-1 0,-1 1 0,1-1 1,-7-4-153,0 1 52,-1 0 30,-6 1 32,8 2 18,0 1 0,-4 0 21,2 1-49,1 0-35,-3 0 51,6 0 45,-1-1 0,0 0 0,1-1 0,-1 0-12,-2 0-23,0-3-49,2 1 23,5 3 43,-1-1-1,1 1 1,0-1-1,-1 1 0,1-1 1,0 1-1,0-1 1,-1 1-1,1-1 1,0 1-1,0 0 1,0-1-1,0 1 0,0-1 1,0 1-1,0-1 1,0 0-1,0 1 1,0-1-1,0 1 1,0-1 6,0-2-52,0-1 0,0 1 0,0 0 0,1-2 52,0 1-160,-1-1 101,-2 1 107,2 4-41,0 0 0,0 0-1,0 0 1,0-1-1,0 1 1,0 0 0,0 0-1,0 0 1,0 0-1,0 0 1,-1 0 0,1 0-1,0 0 1,0 0-1,0 0 1,0 0 0,0 0-1,0 0 1,-1 0-1,1 0 1,0 0-1,0 0 1,0 0 0,0 1-1,0-1-6,-5 3 154,-1 0-81,-6 5 36,12-8-105,0 0-1,0 0 0,0 1 1,0-1-1,0 0 0,-1 0 1,1 0-1,0 0 1,0 0-1,0 1 0,0-1 1,0 0-1,0 0 0,0 0 1,-1 0-1,1 1 0,0-1 1,0 0-1,0 0 1,0 0-1,0 0 0,0 0 1,0 1-1,0-1 0,0 0 1,0 0-1,0 1 0,0-1 1,0 0-1,0 0 1,0 0-1,0 1 0,0-1 1,0 0-1,0 0 0,0 1 1,0-1-1,0 0 0,0 0 1,0 0-1,1 1 1,-1-1-1,0 0 0,0 0 1,0 0-1,0 0 0,0 1-3,3 4 42,0 0-58,-1-3-29,-1 0 55,0 0 1,0 1 0,1-1-1,-2 0 1,1 1-1,0-1 1,0 1-1,0-1 1,-1 1-1,1 0 1,0 2-11,-1-1 18,0 0 1,1 0-1,-1 0 1,0 0-1,-1 0 1,1 0-1,-1 4-18,0-2 50,0 1-1,0-1 0,-1 0 0,-1 4-49,-3 6 142,0-2 37,5-12-154,1-1-7,-1 0 0,1 0-1,-1 0 1,0 0 0,1 0-1,-1 0 1,0 0-18,1 0 1,0-1-1,0 0 1,0 0-1,0 0 1,0 0 0,0 0-1,0 0 1,-1 0-1,1 0 1,0 0 0,0 0-1,0 0 1,0 0-1,0 0 1,0 0 0,0 0-1,0 0 1,0 0 0,0 0-1,0 0 1,0 0-1,0 0 1,0 0 0,0 0-1,0 0 1,0 0-1,-1 0 1,1 0-1,0 0 1,0 0-1,0-1 0,0 1 1,0 0-1,0 0 1,0 0-1,0 0 1,0 0-1,0 0 1,0 0-1,0 0 1,0 0-1,0 0 1,0 0-1,0 0 1,0 0-1,0 0 1,0 0-1,0-1 1,0 1-1,0 0 1,0 0-1,0 0 1,0 0-1,0 0 1,0 0-1,0 0 1,0 0-1,1 0 0,-1 0 1,0 0-1,0 0 1,0 0-1,0 0 1,0 0-1,0 0 1,0 0-1,0 0 1,0 0-1,0 0 1,0 0-1,0 0 0,1-1 1,0 0 0,0 1 0,-1-1 0,2 1 0,-2-1 0,1 1 0,1 0-1,-1 0 0,1-1-1,-1 1 1,0-1 0,1 1 0,0-2 0,15-12-7,-8 6-40,7-3 47,-5 4-50,1 1 34,2 0 46,10-2-30,-7 3-33,-4 1 19,1-3 37,-9 4 26,1 1-1,1-1 1,3 0-49,-4 2-45,-5 1 60,0 0 0,0 0 0,0 0 0,1 1-1,-2-1 1,2 0-15,-2 0 5,0 0-1,1 0 1,-1 0 0,0 1-1,1-1 1,-1 0 0,0 0-1,1 1 1,-1-1-1,0 0 1,0 0 0,0 1-1,1-1 1,-1 0-1,0 1 1,0-1 0,0 1-1,1-1 1,-1 0 0,0 1-1,0 0-4,0-1-2,1 1-1,-1-1 1,0 1-1,0 0 1,0-1-1,0 1 1,0 0-1,0 0 1,0-1-1,-1 1 1,1-1 0,0 1 2,-2 7 61,1 1 0,-1-2 0,-3 6-61,3-6 10,0-2 0,0 1 0,-2 0-10,-23 45 27,11-20-27,-2 4 0,-7 17 0,4 2 0,-21 41 0,32-72 0,-23 47 0,3-7-23,1 3-40,-15 48 23,23-56 96,2 5-56,-20 76 90</inkml:trace>
  <inkml:trace contextRef="#ctx0" brushRef="#br0" timeOffset="137">5451 1336 15125,'-10'36'23,"8"-31"-20</inkml:trace>
  <inkml:trace contextRef="#ctx0" brushRef="#br0" timeOffset="138">5439 1378 15152,'-44'173'133,"26"-98"-99,-7 35-20,-37 177 23,37-138 67,14-73-6,0-2 36,-7 65 333,3 2-1,0 117-466,13-173-48,1 0 53,3 189 160,0-157-137,-1-67-97,0 0 65,-2 19 74,-3 91 162,2-131-305,0-2-64,1-21 102,1-3-10,-1-1-68,0-5-39,0-8 1,-1-1 40,1-23-119,1 14 72,-2-14-51,-2-73-1113,-4-12 1322,2 65-274,0-2 83,0-2 59</inkml:trace>
  <inkml:trace contextRef="#ctx0" brushRef="#br0" timeOffset="139">5121 3002 13436,'-1'-6'5</inkml:trace>
  <inkml:trace contextRef="#ctx0" brushRef="#br0" timeOffset="140">5107 3301 15300,'2'27'84,"9"135"542,-3-77-460,1 2-101,1 1-40,-8-73-14,9 93 53,-4-40-48,4 41 101,-9-95-133,-1-8-81,0-12-56,-2-6-26,1 0-101,-2-9 280,-2-10-263,-1 1 36,-6-31-138,2 9 137,1 4 55,0 0 34,-2-10 13,0 1 33,-2-12 17,-7-31 6,1 9 38,13 59 29</inkml:trace>
  <inkml:trace contextRef="#ctx0" brushRef="#br0" timeOffset="141">5037 3351 14367,'11'83'184,"17"152"454,-26-218-603,12 117 190,-2-1-80,-11-127-135</inkml:trace>
  <inkml:trace contextRef="#ctx0" brushRef="#br0" timeOffset="142">5096 3959 15556,'-1'-3'-15,"-8"-68"-254,-2-3 63,-27-188-361,13 80 217,22 166 273</inkml:trace>
  <inkml:trace contextRef="#ctx0" brushRef="#br0" timeOffset="143">4977 3351 14241,'0'23'41,"1"31"79,6 74 228,-4-82-262,-1-21-58,8 107 238,7 24-266,1-23 51</inkml:trace>
  <inkml:trace contextRef="#ctx0" brushRef="#br0" timeOffset="144">5046 4126 15212,'3'25'10</inkml:trace>
  <inkml:trace contextRef="#ctx0" brushRef="#br0" timeOffset="145">5072 4317 15301,'9'60'37,"-3"-16"17,1 2-43,7 62-45,-6-40 73,-7-56-57,-1-11-24,-1-3-15,-2-18-205,1-3 32,-1 0 42,-3-52-309,4 42 248,-1-1-88,2 17 125,0 1-38,1 8 147,-1-10-114,-1 7 175,1 7 98,1 4-55,0 0 0,0 0 0,0 0 0,0 0 0,0 0 0,0 0 0,0 0 0,0 0 0,0 0 0,0 0 0,0 0 0,0 0 0,0 0 0,0 0 0,0 0 0,0 0 0,0 0 0,0 0 0,0 0-1,0 0 1,0 0 0,0 0 0,0 0 0,0 0 0,0 0 0,0 0 0,-1 0 0,1 0 0,0 0 0,0 0 0,0 0 0,0 0 0,0 0 0,0 0 0,0 0 0,0 0 0,0 0 0,0 0 0,0 0 0,0 0 0,0 0 0,0 0 0,0 0 0,0 0 0,0 0 0,0 1 0,0-1-1,-1 8 52,0 8 9,0 3 67,1-2 30,-2 57 479,-1 1-119,1-26-236,1 1-41,-1-2-37,1 1-33,1-43-154,-2 61 201,1-44-213,2-4-42,-1-14-38,0-4 23,0-2-4,0-6-97,-2-82-617,-3-3 52,2 47 485,-1-2 71,0 0 60,0 1 47,-1-10 31,1-15 19,3 14 5,1 57 0,0-15 32,0 6-32</inkml:trace>
  <inkml:trace contextRef="#ctx0" brushRef="#br0" timeOffset="146">5056 4317 13790,'0'0'6,"2"10"-6,4 36 341,-5-38-286,8 77 418,-2 1-59,4 88 321,-8-118-496,6 67-26,-9-112-214,1-2-35,0-5-50,-1-3-32,1-8-163,-1-26-40,-1-1 35,-1-33-189,0-1 116,0 1 105,-1-11 71,2 58 93,1 19 89,0 1 0,0 0 0,0 0 0,0 0 0,0 0 0,0 0 0,0 0 1,0 0-1,0 0 0,0-1 0,0 1 0,0 0 0,0 0 0,0 0 0,0 0 0,0 0 1,0 0-1,0 0 0,0 0 0,0 0 0,0 0 0,0-1 0,0 1 0,0 0 1,0 0-1,0 0 0,0 0 0,0 0 0,0 0 0,0 0 0,0 0 1,-2 3 1,2 0 21,-1 0-1,1 0 1,-1 0-1,1 1-21,-1 15 124,1-8-46,-4 141 1176,5-100-883,0 0-60,1-4-93,0 1-55,2 0-62,1-1-71,-4-35-5,1-1 0,0 1-1,4 10-24,-3-14-6,-2-8 1,-1 0 0,1 0 0,-1-1 0,1 1 0,-1 0 0,1 0 0,0 0 0,-1-1 5,0 0-5,1 1 0,-1-1 0,0 0 0,0 0 0,1 0 1,-1 1-1,0-1 0,0 0 0,1 0 0,-1 0 0,0 0 1,0 0-1,1 0 0,-1 0 0,0 0 0,1 0 0,-1 0 0,0 0 1,0 0 4,1-1-11,0 1 0,-1 0 1,0-1-1,1 1 0,-1-1 1,0 1-1,1-1 0,-1 1 1,1-1-1,-1 0 0,0 1 1,1 0-1,-1-1 0,0 0 1,0 1 10,1-3-25,0 1 0,-1 0 1,1-1-1,0 1 0,-1 0 1,1-1-1,-1 1 0,0-1 0,0 0 25,1-7-112,-1 1-1,-1-1 113,0-25-214,-1-1 66,0 8 62,-5-72-167,-3-2 53,1 22 70,1 4 12,2 26 88,-4-46 107,5 48-41,1 16-42,3 24-54,0-2 59,0 3 70,1 6-18,1 3 7,1 10 60,15 88 331,1 0-91,-3-23-135,-1 1-42,11 78 80,-23-136-220,4 21 70,2 19 99,-8-60-211,0 1 1,0-1-1,0 1 0,0-1 0,0 0 0,0 1 0,0-1 1,0 1-1,1-1 0,-1 1 0,0-1 0,0 1 1,0-1-1,1 1 1,-1-10-26,-4-28 11,3 24-13,-6-38-187,-4-27-155,1 10 77,4 24 137,-11-101-189,6 53 171,0 1 42,3 34-12,6 46 74</inkml:trace>
  <inkml:trace contextRef="#ctx0" brushRef="#br0" timeOffset="147">5091 4317 14859,'0'3'37,"0"10"92,3 10 8,-1-7-57,10 99 408,5 1-85,0-12-121,-9-51-195,0-1-51,-6-38-36,3 15-18,0-7 169,4 17-151,-8-38-32,-1-2 0,0-12-21,-1-5 21,0 1-11,0-12-210,-1 0 0,-4-19 253,-6-26-293,-1-11 47,1-2 52,-13-87-90,22 149 253</inkml:trace>
  <inkml:trace contextRef="#ctx0" brushRef="#br0" timeOffset="148">5080 4151 14740,'-1'-8'-3,"-2"-7"-4,3 13 7</inkml:trace>
  <inkml:trace contextRef="#ctx0" brushRef="#br0" timeOffset="149">5070 4126 15063,'4'25'116</inkml:trace>
  <inkml:trace contextRef="#ctx0" brushRef="#br0" timeOffset="150">5101 4317 15720,'15'89'229,"24"140"328,-16-84-263,-10-72-98,-5-37-53,0-2 40,-7-32-163,1 6 101,-2-8-120,0-1-1,0 1 1,0 0 0,0 0-1,0 0 1,0 0 0,0 0-1,0 0 1,0 0 0,0 0-1,0 0 1,0 0 0,0 0-1,0 0 1,0 0 0,0 0-1,0 0 1,0 0 0,0 0-1,0 0 1,0 0 0,0 0-1,0 0 1,0 0 0,0 0-1,0 0 1,0 0 0,0 0-1,0 0 1,0 0 0,0 0-1,0 0 1,0 0 0,0 0-1,0 0 1,0 0 0,0 0-1,0 0 1,0 0 0,0 0-1,0 0 1,0 0 0,0 0-1,0 0 1,0 0-1,0 0 1,0 0 0,0 0-1,0 0 1,0 0 0,0 0-1,0 0 1,0 0 0,0 0-1,0 0 1,0 0 0,0 0-1,0 0 1,0 0 0,0 0-1,0 0 1,0 0 0,0 0-1,0 0 1,0 0 0,0 0-1,0 0 1,0 0 0,0 0-1,0-6 21,-3-42-59,1 30 7,2 16 27,-7-83-186,-4-46-166,-8-31-239,17 148 540,-6-57-244,1 10 92,5 39 148</inkml:trace>
  <inkml:trace contextRef="#ctx0" brushRef="#br0" timeOffset="151">5160 4276 15776,'7'47'197,"0"9"-21,18 129 384,-24-172-508,5 31 90,-1 1-39,14 88 101,-17-124-164,-2-9-40,0 0 1,0 0 0,0 0 0,0 0-1,0 0 1,0 0 0,0 0-1,0 0 1,0 0 0,0 0-1,0 0 1,0 0 0,0 0 0,0 0-1,0 0 1,0 0 0,0 0-1,0 0 1,0 0 0,0 0-1,0 0 1,0 0 0,0 0 0,0 0-1,0 0 1,0 0 0,0 0-1,0 0 1,0 0 0,0 0 0,0 0-1,0 0 1,0 0 0,0 0-1,0 0 1,0 0 0,0 0-1,0 0 0,0-6 19,-7-61-503,2 27 248,-2-26-76,-8-86-330,11 100 445,-1 0 43,-7-45-51</inkml:trace>
  <inkml:trace contextRef="#ctx0" brushRef="#br0" timeOffset="152">5156 4109 14727,'-7'-52'-94</inkml:trace>
  <inkml:trace contextRef="#ctx0" brushRef="#br0" timeOffset="153">5149 4046 14666,'0'4'0,"8"51"246,-7-51-233</inkml:trace>
  <inkml:trace contextRef="#ctx0" brushRef="#br0" timeOffset="154">5182 4276 15438,'23'137'312,"-3"-11"7,-18-113-284,24 135 367,-15-99-283,-1-2-38,3 10-46,-11-50-30,-1 1 6,1 0-1,0-1 1,1 4-11,-2-9 23,-2-5 13,0-8 4,-1 0-52,-4-22-166,1-6-55,-1 1 49,-10-79-217,7 56 188,3 20 34,-8-67-340,-7-57-148,5 0 38,8 56 177,6 90 312,1 2 9,1 10 85,0 6 47,0 3 29,1 5 36,1 4 42,2 35 212,3 18 54,5 36 117,0-1-62,-2-16-119,-1 0-47,10 74 206,-2-17-10,-15-120-383,4 32 210,-4-42-244,-1-3-36,0-4-62,-1-6 18,-2-8-31,2 9 57,-4-31-446,0-21 458,1 5-246,-2-5 60,0-1-36,-22-203-967,18 179 892,0 0 90,3 20 129,-1 0 86,4 27-9,0 2-32,-1-11-63,-1 0-46,3 28 115,1 11 58,1 2 23,0 4 37,1 23 244,2 0-68,0 1-58,0 0-46,3 18 23,4 22 5,-7-51-144,28 178 429,-16-113-238,-2-12 16,17 95 236,-17-91-204,-11-60-229,1-5-35,-3-9-23,0 0 0,0 0 0,0 1 0,0-1-1,0 0 1,1 0 0,-1 1 0,0-1 0,0 0-1,0 0 1,0 0 0,0 1 0,0-1-1,1 0 1,-1 0 0,0 0 0,0 0 1,0 0-2,0 0 0,1 0 1,-1 0-1,0 0 0,0 0 1,0 0-1,0 0 0,0 0 1,0 0-1,0 0 0,0 0 1,0 0-1,0 0 0,1 0 1,-1 0-1,0 0 0,0 0 1,0 0-1,0 0 0,0 0 1,0 0-1,0-1 0,0 1 1,0 0-1,0 0 0,0 0 1,0 0-1,0 0 0,0 0 2,0-2-12,1 1-1,-1 0 0,0 0 1,0 0-1,0 0 1,0-1-1,0 2 0,0-2 1,0 1-1,0 0 0,-1-1 13,-3-29-207,0-16-44,-14-96-612,7 70 454,0 1 55,4 25 162,-1 0 47,-6-47-70,-2-2 64,-15-99-85,29 181 218,-8-46-82,7 44 87,3 16 13,0-1 0,0 1 0,0 0 0,0 0 0,0 0 0,0 0 0,0 0 0,0 0 0,0 0 0,0 0 0,0 0 0,0 0 0,-1-1 0,1 1 0,0 0 0,0 0 0,0 0 0,0 0 1,0 0-1,0 0 0,0 0 0,0 0 0,0 0 0,0 0 0,0 0 0,0 0 0,0 0 0,0 0 0,0 0 0,0 0 0,0 0 0,0 0 0,0 0 0,-1 0 0,1-1 0,0 1 0,0 0 0,0 0 0,0 0 0,0 1 0,0-1 0,0 0 0,0 0 0,0 0 0,0 0 0,0 1 1,0 0-1,0 0 0,-1 0 0,1-1 0,0 1 0,0 0 0,0-1 1,0 2-1,1 6 12,-1 0 0,1 5-12,3 18 105,-1-15-10,7 50 257,0-6-48,2 0-37,2-1-38,-1 1-36,1 1-29,0-1-36,0 8-42,18 90 49,-21-101-35,-1 0 64,0-1 87,-1 1 111,-6-36-276,-2-16-48,-1-5-39,0 0 0,0 0 1,0 0-1,0 0 0,0 0 1,0 0-1,0 0 0,0 0 1,0 0-1,0 0 0,0 0 1,0 0-1,0 0 0,0 0 1,0 0-1,0 0 0,0 0 0,0 0 1,0 0-1,0 0 0,0 0 1,0 0-1,0 0 0,0 0 1,0 0-1,0 0 0,0 0 1,0 0-1,0 0 0,0 0 1,0 0-1,0 0 0,0 0 1,0 0-1,0 0 0,0 0 0,0 0 1,0 0-1,0 0 0,1 0 1,-1 0-1,0 0 0,0 0 1,0 0-1,0 0 0,0 0 1,0 0-1,0 0 0,0 0 1,0 0-1,0 0 0,0 0 1,0 0-1,0 0 0,0 0 1,0 0-1,0 0 0,0 0 0,0 0 1,0 0-1,0 0 0,0 0 1,0-2-101,0-3-38,-1-7-117,0 0 55,-2-6-20,1 0 65,-3-18-82,-2-21-57,0-6 72,1 18 138,-2-6-32,-2-2 117,-16-84-250,11 46 14,2 10 45,-4-19-76,3 2-75,13 89 177,-2-6 165,1 7-20,0 1 35,2 7-15,0 0 1,0 0-1,0 0 1,0 0 0,0 0-1,0 0 1,0 0 0,0-1-1,0 1 1,0 0-1,0 0 1,0 0 0,0 0-1,0 0 1,0 0 0,0 0-1,0 0 1,0 0-1,0 0 1,0 0 0,0 0-1,0 0 1,0 0 0,0 0-1,0 0 1,0 0-1,0 0 1,0 0 0,0 0-1,0 0 1,0 0 0,0 0-1,-1 0 1,1 0-1,0 0 1,0 0 0,0 0-1,0 0 1,0 0 0,0 0-1,0 0 1,0 0-1,0 0 1,0 0-1,-1 3 12,2 5 7,0 11 8,2 0 67,-1-1 37,5 32 326,-4-29-286,0 2-48,7 36 169,8 27 12,-3-18-105,-14-68-198,10 55 128,15 76 80,-19-92-106,0 0 47,1 4-45,5 25-27,-8-38-16,0-12 6,-3-9-81,1-1-42,-3-8 9,2-2 20,-2 2 18,1-4-66,-1 3 60,0-1 0,0 1 0,1 0-1,-1-1 1,0 1 0,-1 0 0,1-1 14,0-1-24,-2-27-216,0 1 36,-5-30-112,-1-1 93,0 0 58,3 22 75,-3-15-192,-7-26 282,-14-52-240,23 104 221,0 0-33,-15-59-217,12 50 182,7 29 75,-3-12-31,1 7-25,3 12 66,1-1 0,0 1 0,0-1-1,0 1 1,0 0 0,-1 0-1,1-1 1,0 1 0,-1 0 0,1-1-1,0 1 1,0 0 0,-1-1 0,1 1-1,0 0 1,-1 0 0,1 0 0,0-1 2,-1 1 0,1 0-1,0 1 1,0-1 0,0 0 0,0 0 0,0 0 0,0 0 0,0 0 0,0 0 0,-1 0 0,1 0 0,0 0-1,0 0 1,0 0 0,0 0 0,0 0 0,0 1 0,0-1 0,0 0 0,0 0 0,0 0 0,0 0-1,0 0 1,0 0 0,0 1 0,0-1 0,-1 0 0,1 1 0,0 0 0,0-1 0,0 1 0,0 0 0,0 0 1,0-1-1,0 1 0,0 0 0,0 8 2,1 0 1,-1 0 0,2 2-3,2 17 57,-2-10 16,5 26 295,3 11-368,-1-16 106,-1-2-37,2 6-27,4 23-24,-9-43-6,23 121 81,-12-47 31,-4-8 124,0 4 64,4 42 66,-15-123-345,5 75 152,-5-50-71,0-25-64,-1 13 124,0 1-100,-1-28-154,-3-4 54,1 0 26,-1-2 0,1-1 0,-3-6 0,1 1 0,4 12-4,-10-29 16,7 14-39,3 13-11,0 0 0,1 0-1,-1-1 39,1 3-20,0-1 0,0 1 0,0 0 0,0 0-1,0-2 21,1 1-4,-1 1-1,0-1 1,1 1-1,0-1 1,-1 0-1,1 1 0,1-2 5,-1 2 1,1-1 1,-1 0-1,1 0 0,-1 1 0,1-1 0,0 1 0,0 0 0,-1-1 1,3 0-2,-3 3-2,-1-1 1,1 1 0,-1-1 0,1 1-1,0 0 1,-1-1 0,1 1 0,0 0 1,0 0 11,-1 0 0,1 0 1,0 0-1,-1 0 1,1 0-1,0 0 1,0 0-12,0 1 12,-1-1 1,1 0 0,-1 0-1,1 1 1,-1-1-1,0 0 1,1 1-1,-1-1 1,0 0-1,1 0 1,-1 1-1,0 0-12,1-1 13,-1 0-1,0 1 1,0-1 0,0 1-1,1-1 1,-1 1-1,0-1 1,0 1-1,0-1 1,0 0-1,0 1 1,1 0-1,-1-1 1,0 1-1,0-1 1,0 1-13,0 0 18,0-1 0,-1 1 0,1-1 0,0 1 1,0-1-1,0 1 0,0-1 0,-1 1 0,1-1 0,0 1 0,0-1 1,-1 1-1,1-1 0,0 1 0,0-1-18,-6 8 278,1-3-81,1 1-80,0-1-39,-1 0-60,5-5-17,0 1 0,0-1 0,0 0 0,0 0 0,0 0 0,0 1 0,0-1 0,-1 0 0,1 0 0,0 0 0,0 0-1,0 0 1,0 0 0,-1 0 0,1 0 0,0 1 0,0-1 0,0 0 0,-1 0 0,1 0 0,0 0 0,0 0 0,0 0 0,0-1 0,0 1 0,-1 0 0,1 0-1,0 0-3,0 0 1,0 0-1,0 0 0,0-1 1,0 1-1,0 0 0,-1 0 1,1 0-1,0-1 1,0 1-1,0 0 0,0 0 1,0 0-1,0-1 0,0 1 1,0 0-1,0 0 0,0 0 1,0-1-1,0 1 0,0 0 1,0 0-1,0 0 0,0 0 1,0 0-1,0-1 0,0 1 1,1 0-1,-1 0 0,0 0 1,0-1-1,0 1 3,1-2-20,0 0 0,0 0 1,0 0-1,0 0 0,0 0 0,0 0 0,0 1 0,1-1 20,3-4-1,2-1 38,-2 2-70,-1 1-51,-3 3 63,4-3-78,-4 3 95,-1 1 1,0 0 0,0-1 0,1 1 0,-1-1 0,0 1 0,0-1 0,0 1 0,0-1 0,0 1 0,0-1 3,1 0-4,-1-2 1,0 1 0,0 1 0,0-2 0,0 1 0,0 0 0,0 0 0,0 0 0,-1 0 0,1 0 0,0 0 0,-1-1 3,0 0 7,0 0-1,0 0 1,0 0-1,0 0 1,0 1-1,-1-1 1,1 1 0,-1-2-7,-4-4-14,0 0 0,0 0 0,-1 1 0,-2-1 14,5 4 7,0 1 0,-1-1 0,-1 1-7,3 1 15,0 1 0,-1 0 1,1-1-1,-4 1-15,7 1-8,-1 0 1,1-1-1,-1 1 0,1 0 0,0 0 0,-1 0 1,1 1-1,0-1 0,-1 0 0,1 0 1,0 0-1,-1 0 0,1 1 0,-1-1 0,1 0 1,0 0-1,-1 1 0,1-1 0,0 0 8,0 1-3,-1-1 0,1 0-1,0 1 1,0-1 0,-1 1 0,1-1-1,0 1 1,0 0 0,0-1-1,0 1 1,0-1 0,-1 1 0,1-1-1,0 1 1,0-1 0,0 1 3,0 2 0,1 0 0,-1 1 0,0-1 0,1 0 0,0 0 0,-1 1 0,1-3-2,2 15 2,3 6 0,1 5 0,0 0 12,0 1 74,1 0 68,-4-18 63,2 5-217,-3-10 16,-3-5-16,0 0 1,0 0-1,0 0 1,0 0-1,0 0 1,0 0-1,0 1 1,0-1-1,0 0 1,0 0-1,0 0 1,0 0-1,0 0 1,0 0-1,0 0 1,0 0-1,0 0 1,0 0-1,0 0 1,0 0-1,0 0 1,0 0-1,0 0 1,0 0-1,0 0 1,0 0-1,0 0 1,1 0-1,-1 0 0,0 0 1,0 0-1,0 0 1,0 0-1,0 0 1,0 0-1,0 0 1,0 0-1,0 0 1,0 0-1,0 0 1,0 0-1,0 0 1,0 0-1,0 0 1,0 0-1,0 0 1,0 0-1,0 0 1,0-1-1,0 1 1,0 0-1,0 0 1,0 0-1,1-2-15,-1 0-20,0-1 1,1 0 0,-1 0 0,0-1 34,-1-14-64,1 14 57,-2-21-125,1 6-100,-2 0 0,0-1 232,0 3-77,-1 0 78,3 15-2,1 1 0,-1-1 0,1 0 0,-1 1 0,0-2 1,1 3 2,-1-1-1,1 1 0,0-1 0,0 1 1,-1 0-1,1-1 0,0 1 0,-1 0 0,1-1 1,-1 1-2,1 0 4,0 0-1,0 0 1,0 0 0,-1 0 0,1 0 0,0 0-1,0 0 1,-1 0 0,1 0 0,0 0 0,0 0 0,-1 0-1,1 0 1,0 0 0,0 0 0,-1 0-4,0 1 29,0 0 1,0 0-1,0 0 1,-1 0 0,1 1-30,-4 3 60,-4 4-4,-13 16 5,15-18-23,5-4-49,-1-1 0,1 1 0,-1-1 0,0 0 0,0 0 0,0 0 11,0-1-25,0 0 0,0 0 0,-3 0 25,4 0-29,-1-1 0,1 0 0,-1 0 0,1 0 0,-1-1 0,0 0 29,-6-3-135,7 3 92,0-1-1,1 1 0,-1 0 1,1-1 43,-3-2-145,0-1 1,0 0-1,-2-5 145,-10-19-443,13 23 376,-12-22-157,1-1 41,-28-61-258,30 64 395,-5-11 41,-1 0 12,7 12-33,-15-32-18,2 4-34,-4-15 78,23 56-2,0-2-19,0 0 0,1-1 1,-3-10 20,5 16 12,-2-4 97,2 3-48,1 4-66,-1 1-44,1-1-53,-1-10 161,-1 6 59,0 2 56,0 0 89,3 8-245,-1-1 1,1 0-1,-1 0 1,1 1-1,-1-1 1,1 0 0,-1 0-19,0 1 16,1 0 0,0 0 1,0-1-1,-1 1 1,1 0-1,-1 0 0,1 0 1,0-1-1,-1 1 1,1 0-1,0 0 0,-1 0 1,1 0-1,-1 0 1,1 0-1,-1 0-16,1 1 21,-1-1 0,0 0 0,1 1 1,0-1-1,-1 0 0,1 0 0,-1 1 0,1-1 1,-1 1-1,1 0 0,-1-1 0,1 1 0,0 0 1,-1-1-1,1 1 0,-1-1 0,1 1 0,0 0 1,0 0-1,0 0 0,-1 0-21,0 3 96,0 0 0,0 2 0,0-1-96,-1 16 248,1-4 213,1 7-461,1-4 235,-1-2 102,1 7-337,0-11 59,2 0-55,-1-1 19,1 1 40,0 3 239,0 10-302,-1-8 76,-2 0-49,2 0 51,-1-5 33,-1 0 57,3 8-180,-1-2-30,-1-16 53,-1 0 0,1 0 0,0 0-11,-1-1 15,1 0 0,-1 0-1,1 0 1,-1 0 0,0 0-15,0 1 64,0 0 0,1-1 1,-1 1-1,1 1-64,0 0 34,-1 0-42,2 8-5,0 2 86,2 11 139,-2-11-120,-1-1-44,2 3-34,0 9-46,3 13-9,-5-26 64,1 1 33,-1-3 5,1 0 0,1 4-61,10 39 74,-8-36-57,-3-12 12,0 0-1,0 0 1,1 1-29,0 0 5,9 18 55,6 13-103,-6-15 52,-10-18-9,5 9 41,-4-9 24,-1 1 0,2 5-65,-1 0-65,1 2 31,1 0 0,2 7 34,-6-18 2,4 8 51,5 10 149,-7-14-174,1 0-41,0 2-141,0-2 98,2 2 49,-6-8 8,1 1-1,0-1 1,0 1 0,-1-1 0,1 1 0,0-1 0,0 1 0,0-1-1,5 0-30,-4 0 23,0-1-1,0 1 1,0-1 0,0 0-1,0 0 8,0 0 4,0 0-1,-1 0 0,1-1 1,1 0-4,-1-1 20,0 1 0,0-1 0,1-1-20,4-9 107,-3 6-35,0 1-82,0-1-68,7-6-179,-7 8 206,-1 2 47,1-1 42,-1 1 50,0 0 60,11-7 82,-7 4-155,0 1-44,-2 0 61,0 2-46,10-8-40,-8 7-7,1 0 91,5-2-90,-4 3 13,-5 1 17,0 0 0,-1 0 0,1 0 0,3-4-30,5-2 29,-4 4-36,3-5 59,4-1-1,-5 5-115,-4 1 16,0 1 36,1-1 67,5-4-55,-4 1-11,-4 4 59,0 0 62,-1-1 57,-1 2-130,-1 1 0,1 0-1,0-1 1,0 1-37,3-3 29,5-1 13,-1 0 23,-3 0 34,0 2-44,-5 2-54,1 1 0,0-1 0,-1 1 0,1-1 0,0 1 0,0 0-1,0 0 34,-1-1-40,2 0-27,-2 1 32,0-1 0,-1 1 1,1 0-1,0 0 0,0 0 0,-1-1 1,1 1-1,0-1 0,0 0 1,0 1 0,-1-1 0,1 1 1,0-1-1,-1 1 0,1 0 0,0 0 0,0-1 0,-1 1 0,1 0 0,1 0 24,0-1 39,0-1 221,-2 2-267,0 1 72,-3 1-54,0 3-11,-3 3 71,-1 3 52,1-5-119,1-3-69,1 1 39,-4 2 83,4-3 38,0-1-1,-1 2 1,-2 3-119,0 2 48,4-4-41,0 0 1,0-1-1,0 0 0,-1 0 0,1 0 0,-4 3-7,-4 1 52,-6 4-18,-1 0 61,6-3 17,-1-2-53,-12 4-55,-28 6-134,51-17 128,-7 4 28,-5 4-72,1 3 24,5-4 91,2-2-30,4-3-68,0-1 0,0 2 0,-2 1 29,-1 2 10,-5 5 110,6-7-122,3-3-10,0 0 1,1 0-1,-1-1 1,0 1-1,1 0 1,0 0-1,-1 0 1,0 0-1,1 0 1,0 0-1,-1 0 1,1 0-1,0 1 1,-1-1 11,1 1-9,-1-1 0,1 1 0,0 0 1,-1-1-1,0 0 0,0 2 9,0-2-1,-1 1-51,0-1-28,2 0 21,0-1 17,0 0 90,0 0 37,0 0-10,0 0-22,0 0-138,0 0-11,0 0 32,0 0 42,1 0 54,0 0-32,-2 0-1,10 0-46,-2-1 66,-6 1-31,0 0-1,1 0 1,-1 0 0,0-1 0,0 0 0,1 1-1,-1-1 1,0 0 0,1 0 12,2-3-7,0 1 47,-4 2-24,6-5 40,-4 5-61,-1 0 0,0-1 0,0 0 0,0 1 1,1-2 4,0-1-42,0 1 1,2-3 41,6-5-17,12-9 27,-17 16-27,5-4 92,5-3-92,2-2-46,-5 3 105,9-8-89,-17 14 52,1 1 0,1 0-5,0-1 26,2-4-136,-1 2 24,-2 2 107,0 0 55,-1-1-36,1 1-40,-1 0-36,0 2 14,-4 2 24,1 0-1,0-1 1,-1 1 0,1 0-1,0-1 1,-1 0-1,1 1 1,0-1 0,-1 0-1,1 0-1,1 0 7,-1-1 0,0 0 0,0 1 0,2-1-7,3-2-54,-2 2 52,2-2 43,2-1 10,11-5-40,-14 5 10,2-4-32,-2 2 6,-3 4 152,1 1-78,-1-2-74,6-4-197,-6 6 186,1 0 66,-2-1-13,1 1-10,0 2-22,-2 0-4,0 0-1,0 0 0,0 0 0,0 0 0,1 0 0,-1 0 1,0 0-1,0 0 0,0 0 0,0 0 0,0 0 1,0 0-1,0-1 0,0 1 0,1 0 0,-1 0 1,0 0-1,0 0 0,0 0 0,0-1 0,0 1 0,0 0 1,0 0-1,1 0 0,-1-1 0,0 1 0,0 0 1,0 0-1,0-1 5,0 1 43,0 0 0,0 0 16,0 0-75,1-1-11,0-3-112,0 3 120,-1 1 35,0 0 16,0 0-53,0 0 0,0 0 59,0 0-6,0 0 1,0 0 4,0 0-68,0 0-38,0 0 80,0-1 22,1 1-32,0 0-20,-1-2 33,0 1 38,0-4-357,-1 2 95,1 2 198,-1-2-96,0 1 9,1 1-40,-1 0-49,0 0-81,1 0 62,-1 1-35,0-1-326,0-1-101,1 1-74,-4-3-2133,4 3 2103,-1 1-77,0-1-245,0-1-629,1 2 1715</inkml:trace>
  <inkml:trace contextRef="#ctx0" brushRef="#br0" timeOffset="155">5586 242 2816,'0'0'437,"0"1"-39,1-1-37,-1 0-36,1 1 224,0 0-120,1-1-107,-1 1-91,1 0-77,0-1-61,1 1-38,5 1-52,-6-2 64,0 1 77,32 5 256,3 1 53,-12-2-185,5 3-25,-15-4-177,0 2-46,63 27 142,-61-25-83,-1 1 43,-9-5-149,-3-1 55,1 1 1,1 1-29,-1 1-30,1 0-84,-4-4 15,1 2-35,-3-3-109,2 0-65,-1 1-126,1 0-287</inkml:trace>
  <inkml:trace contextRef="#ctx0" brushRef="#br0" timeOffset="156">615 1423 6144,'-1'-2'336,"0"0"67,0 0-1,0 0 1,-1 1-1,0-2-402,-2 0 717,2 3-410,-1 0-45,-1 2-224,4-2-38,0 0-1,-1 0 1,1 1-1,0-1 0,-1 1 1,1-1-1,0 0 1,-1 1-1,1-1 1,0 1-1,0-1 1,-3 8 0,1 0 48,1 0 32,0 1 0,0 3-80,0 22 266,0 38 170,3 2-53,8 74 278,-5-81-381,1 27 42,5 70 258,-4-55-228,-4-46-190,3 30 128,-1 7-25,-1-33-183,-2-11-105,1 0-108,-3-38 22,0-6-38,0-5-13,0-4-16,-1-3 90,0-6 40,1 6 45,-3-19 69,-1-11-68,-1-5 17,-3-19 15,-4-10 11,-4-48-97,8 43 31,3 22 58,3 24 7,0-1 48,-1 0-37,-6-93 31,6 81 5,1 0 88,0 10 21,1 0 73,-1 1 87,1 1 98,1 5-157,-1 1 26,1 6-171,0 3-93,0 0-84,1 8-59,0 3-7,3 15-63,3 15 53,11 60-52,3 43 151,-14-86 4,-1 0 42,1 13 28,3 23 1,-4-31-64,5 88 106,-8-73-95,-3-60-102,-1-8 31,1-2-4,-3-12-77,1-3 54,2 9 48,-7-59-13,3 14 9,0 17-34,-6-39-30,-7-65 11,1-5 79,10 93 21,1-2 44,-2-16 96,0-2 108,3 38-85,-1-1 34,0 1 37,0 1 39,3 26-337,2 6 48,0 0 0,0 0 0,0 0 0,0 0 0,0 0 0,0 0 0,0 0 0,0 0 0,0 0 0,0 0 1,0 0-1,0 0 0,0 0 0,0 0 0,0 0 0,0 0 0,0 0 0,0 0 0,0 0 0,0 0 0,0 0 1,0 0-1,-1 0 0,1 0 0,0 0 0,0 0 0,0 1 0,0-1 0,0 0 0,0 0 0,0 0 0,0 0 1,0 0-1,0 0 0,0 0 0,0 0 0,0 0 0,0 0 0,0 0 0,0 0 0,0 0 0,0 0 0,0 0 1,0 0-1,0 0 0,0 0 1,-1 12-79,1-11 68,0 22-107,2 33 49,4 55 72,6 59 46,4 39 0,-15-193-37,2 53 61,-1-23 57,-1-9 72,0-18-59,-1 0 33,0 11 75,0-26-206,0-2-18,0 0 0,0 0 0,0 0 1,0 0-1,-1 1-27,1-2 2,0-1 0,0 0 0,0 1-1,0-1 1,0 0 0,0 1 0,0-1 0,-1 0 0,1 1 0,0-1 0,0 0 0,0 1 0,-1-1-2,1 0-2,0 0-1,0 0 1,0 0 0,0 0 0,-1 0 0,1 1-1,0-1 1,0 0 0,-1 0 0,1 0 0,0 0-1,0 0 1,-1 0 0,1 0 0,0 0-1,0 0 3,-1 0-12,0 0 0,1-1-1,0 1 1,-1 0-1,0 0 1,1 0 0,-1-1-1,1 1 1,-1-1-1,1 1 1,-1-1 0,1 1-1,-1-1 1,1 1-1,0-1 1,-1 0 12,0-1-33,0 0 0,0 0 0,0 0 1,0-1-1,-1 0 33,-1-6-84,1-1 0,-1-1 84,-8-41-163,0-12 30,-11-105-11,10 72 85,4 34 106,-11-86-94,14 103 71,-1 0 54,3 14 22,-1-1 46,0 1 52,1-1 61,-2-18 515,3 30-520,1 13-178,1 6-59,-1-8 58,1 5-44,0 5-31,0 0 0,0-1-1,0 1 1,0 0 0,0 0-1,0 0 1,0 0 0,0 0 0,0 0-1,0 0 1,0 0 0,0 0 0,0 0-1,0 0 1,0 0 0,0 0-1,0 0 1,0 0 0,0 0 0,0 0-1,0 0 1,0 0 0,0 0 0,0 0-1,0 0 1,0 0 0,0 0-1,0 0 1,0 0 0,0 0 0,0 0-1,0 0 1,0 0 0,0 0 0,0 0-1,0 0 1,1 0 0,-1 0-1,0 0 1,0 0 0,0 0 0,0 0-1,0 0 1,0 0 0,0 0 0,0 0-1,0 0 1,0 0 0,0 0-1,0 0 1,0 0 0,2 3-34,0 2 20,-1 1 0,1-1-1,-1 2 15,9 39-26,3 21 20,32 200 6,-34-190 37,0-7 51,4 35 104,5 70 158,-19-160-108,0 1 0,-1 2-242,0 0 151,-1-14-137,0 8 1,0-8-74,1-4 51,0 0 0,-1 0 0,1 1 0,0-1 0,0 0 0,0 0 0,0 0 0,0 0 0,0 0 0,-1 0 0,1 1 0,0-1 0,0 0 0,0 0 0,0 0 0,-1 0 0,1 0 8,-1-1-142,0 1 112,1 0 1,0-1-1,-1 1 0,1-1 0,0 1 0,-1-1 0,1 1 1,0 0-1,-1-1 30,-2-8-255,0-1 64,0-4 25,-2-8-1,-17-120-169,11 54 168,5 31 128,-14-160 134,13 125-87,4 42-67,1 10-29,0 14 23,-1-22-17,3 22 109,-1 2 57,0 15-32,1 5-22,0-21 151,0 14-91,0 10-84,0-1-1,0 2 1,0-2-1,0 1 0,0 0 1,0 0-1,1 0 0,-1 0-4,0 1 0,0 0 0,0-1 0,0 1 0,0 0 0,1 0 0,-1 0-1,0 0 1,0 0 0,0 0 0,0 0 0,0-1 0,0 1 0,0 0-1,0 0 1,0 0 0,0 0 0,0 0 0,0 0 0,0 0 0,0 0-1,0 0 1,1 0 0,-1 0 0,0 0 0,0 0 0,0 0 0,0 0-1,0 0 1,0 0 0,0 0 0,0 0 0,0 0 0,1 0 0,-1 0-1,0 0 1,0 0 0,0 0 0,1 1-2,-1 0 0,1-1 0,-1 1 0,1 0 0,0 1 0,-1-1 0,0 0 0,1 0 0,-1 0 0,1 0 0,-1 0 0,1 1 2,2 14-32,3 11 32,5 43 48,2 25 37,30 242 123,-33-262-144,-6-37 16,0 0 34,-1 0 34,0-1 34,0 0 35,0-1 34,1 26 760,-3 18-1011,-1-34 249,-1-24-168,0 1-35,1-21-45,0 14-24,-2-3-78,2-12 78,0 0 0,0-1 1,0 1-1,-1 0 0,1 0 0,0-1 0,0 1 0,-1-1 1,1 2 22,0-2-18,-1 0 1,1 0-1,0 1 1,0-1-1,0 0 1,-1 0-1,1 1 1,0-1 0,0 0-1,0 0 1,-1 0-1,1 0 1,0 0-1,0 0 1,-1 1 17,1-1-37,-1 0 1,1-1 0,-1 1-1,1 0 1,-1 0-1,1 0 1,-1 0-1,1-1 1,-1 1-1,1 0 1,-1-1-1,1 1 1,0 0-1,-1-1 1,1 1-1,-1-1 37,-3-4-223,1 0 34,-2-7-108,1 1 114,-1-7-50,-1-3 21,0-6 40,-6-38-68,1-10 84,10 67 141,-19-141-211,4-5 52,8 49 137,2 11 58,3 21 18,3 68-35,-1-17 21,0-41 19,2 32-66,1 0-46,0 17-42,0 4-47,-2 9 138,0 0 1,0 1-1,0-1 0,1 0 0,-1 1 1,0 0-1,0-1 0,0 0 0,0 1 0,1-1 1,-1 1-1,0-1 0,1 1 0,-1-1 1,0 1-1,0-1 0,1 1 19,-1 0-4,0 0 0,0 0 0,1 0 0,-1 0 0,0 0 0,0 0 0,0 0 0,0 0 0,0 0 0,1 0 0,-1 0 1,0 0-1,0 0 0,0 0 0,0 0 0,0 0 0,0 0 0,0 0 0,0 0 0,0 0 0,0 0 0,1 1 0,-1-1 0,0 0 4,3 7-18,0 6 47,0 5 44,1 8 46,0 5 44,6 52 205,-6-37-267,1 3-52,-4-39-44,15 150 20,5 36 72,-13-87-27,-2-13 58,-5-55 2,0-3 49,-1-18-74,0 1 39,0 45 445,-1-38-359,0-1-63,0 1-106,1-28-61,-1 12-69,0-3-59,0-4-46,-1-2-63,2-2 224,0-1 0,0 0 0,0 0 0,0 0 0,0 0 0,-1 0 0,1 0 0,0 0 0,0 0 0,0 0 0,0 0 0,0 0 1,0 0-1,0 0 0,0 0 0,0 0 0,0 0 0,-1 0 0,1 0 0,0 0 0,0 0 0,0 0 0,0 0 13,0 0-30,-1-1 0,1 1 0,0 0 1,-1 0-1,1-1 0,0 1 0,0 0 0,0-1 1,0 1-1,-1-1 0,1 1 0,0-1 30,-4-10-392,1-4 81,0 3 105,0-9-57,3 19 240,-8-59-462,-2-18 64,0-19 42,1 1 105,2-2 47,0 1 50,2 1 55,0-7 11,2 34 70,2 12 45,0 0 50,0 10 38,1 0 51,0 0 58,0 1 65,2-31 129,-1 42-207,1 18-109,-1 5-55,-1 11-26,1 0-1,-1 1 0,0 0 0,1-1 0,-1 1 1,1-1-1,-1 1 3,0 1-1,0-1 0,1 1 0,-1 0 1,0 0-1,0-1 0,0 1 0,0 0 0,0-1 0,0 1 1,1 0-1,-1 0 0,0-1 0,0 1 0,0 0 1,1 0-1,-1 0 0,0 0 0,0-1 0,1 1 0,-1 0 1,0 0-1,0 0 0,0 0 0,0 0 0,1 0 1,-1 0-1,0 0 0,0 0 0,1 0 0,-1 0 0,0 0 1,0 0-1,1 0 0,-1 0 0,0 0 0,0 1 1,0-1-1,1 0 0,-1 0 1,1 2 1,0 0 0,0-1 0,0 1 0,0 1 0,0-2 0,0 1 0,0 1 0,-1-1 0,1 0 0,0 0 0,-1 0-1,5 20 96,1 12-96,7 38 158,-3-9-85,14 84 39,-9-58 30,3 30 149,-7-41-129,-5-27-72,1-1 37,10 77 248,-10-73-242,-1-4-94,-3-30-60,0 2-99,-2-11 5,1 0-46,-2-11-2,0-1 43,0 0-17,0-1 95,0-3 8,0 3-19,-2-19-112,1-1 35,-2-12-15,1 1 38,-5-50-130,0-5 18,0 11 75,0 1 63,-9-90 18,9 84 90,6 65-1,-1-8 39,-2-33 190,2 36-114,-3-40 256,4 22-204,1 25-50,0-6-143,2 4 11,0 2-69,-2 14 51,1 1 1,-1-1-1,0 0 1,0 1-1,1-1 1,-1 0-1,0 1 1,0-1-1,1 0 1,-1 1-1,0-1 1,1 0-1,-1 1 1,0-1-1,1 1 1,-1 0-1,1-1 1,-1 1 6,1 0-3,-1 0 1,0 0 0,1 0 0,-1 0 0,0 0 0,1 0 0,-1 0 0,1 0 0,-1 0 0,0 0 0,1 0 0,-1 1 0,0-1 0,1 0 0,-1 0 0,0 0 0,1 0 0,-1 1 0,0-1-1,0 0 1,1 1 0,-1-1 0,0 1 0,0-1 0,1 1 0,-1-1 2,2 3 2,-1 0 0,0 0 0,1 1-1,-1-1 1,0 1 0,1 1-2,2 12-16,3 14 16,3 26 1,4 32 63,-1 1 20,-5-43-46,26 178 31,-30-194-75,0 0 40,4 32 129,12 128 616,-20-187-772,1 7-5,0-1-40,-1-4-20,-1 0-36,1-5 85,0-1 0,0 0-1,0 1 1,0-1 0,0 0 0,0 0 0,0 1-1,0-1 1,0 0 0,0 1 0,0-1 0,0 0-1,0 0 1,0 1 0,0-1 0,0 0-1,0 0 1,0 1 0,-1-1 0,1 0 0,0 0-1,0 0 1,0 1 0,0-1 0,-1 0-1,1 0 1,0 0 0,0 0 0,-1 0 9,1 0-16,0 0 0,0 0 0,-1 0 0,1 0 0,-1 0 0,1 0 0,-1 0 0,1 0 0,0-1 0,0 1 0,-1 0 0,1 0 0,-1-1 1,1 1 15,-1-2-37,0 1 1,0 0 0,0 0 0,-1-2 36,-3-7-105,1 2-63,-1-6 168,4 12-14,-4-14-126,0-1 1,1 0-1,0-1 140,-9-52-358,9 45 244,-10-53-185,7 36 185,0-2 38,-1 1 38,2 0 42,4 31-5,-7-47 74,0-1 103,-15-123 558,22 168-758,1 3-48,1 10 55,0 1 0,0 0 0,0 0 0,0 0 0,0 0 0,0-1 0,1 1 0,-1 0 0,0 0 0,0 0 0,0-1 17,0 2-3,1 0 1,-1 0 0,0-1-1,0 1 1,0 0-1,0 0 1,0 0-1,0 0 1,0 0-1,0 0 1,0 0 0,0 0-1,0 0 1,0 0-1,1 0 1,-1 0-1,0 0 1,0 0-1,0 0 1,0 0 0,0 0-1,0 0 1,0 0-1,0 0 1,1 0-1,-1 0 1,0 0 2,0 0-3,0 0 0,0 0 1,0 0-1,0 0 0,1 0 1,-1 0-1,0 0 0,0 0 1,0 1-1,0-1 0,0 0 0,1 0 1,-1 1-1,0-1 0,0 0 1,0 0-1,0 1 3,1 2-10,0 1 1,0 0-1,0 0 0,-1 0 1,1 1 9,4 41 48,1 18 48,-1 17 37,-1 0-3,5 107 86,-5-120-93,-2-11 26,0-1 58,1 0 71,-1 1 86,1 3-37,-1-19-146,-1-7-81,1 0-67,0-4-82,-1-15-60,-1-7-38,1-3-197,0-4 19,-1-3 57,0-2 96,0-11-53,0 1 74,-1-3 35,-1-9 6,0 1-14,-1-37-169,-2-16 0,1 6 85,1-1 41,0 0 52,0 0 63,1-1 75,0 1 86,1 0 98,1 0 108,0 3 21,0 61-288,0-23 107,1 3-74,-1-1-98,2 15-36,-1 0-33,2-5-58,-3 20 140,0-1 0,0 0 0,0 1 0,0-1 1,0 1-1,0-1 0,1 1 0,-1-1 0,0 0 1,0 1-1,1-1 0,-1 1 0,0-1 1,1 1 3,-1 0 0,0 0 1,0 0 0,0 0 0,0 0-1,0 0 1,0 0 0,0 0 0,0 0-1,0 0 1,0 0 0,0 0 0,0 0-1,1 0 1,-1 0 0,0 0 0,0 0-1,0 0 1,0 0 0,0 0 0,0 0-1,0 0 1,0 0 0,0 0 0,0 0-1,0 0 1,0 0 0,0 1 0,0-1-1,0 0 1,0 0 0,0 0-1,2 7 62,0 9 88,0 0 1,0 5-151,-1-4 61,5 58 115,1 41 38,3 48 70,-1-58-46,-5-68-135,8 78 229,-5-40-164,-6-60-143,3 18 98,-2-22-122,0 0-61,0 0-88,-2-12 67,0-1 36,0-6-16,-4-15-77,-3-16-60,2-4 58,1-1 46,-8-88-66,8 88 91,-3-47 29,5 60 59,0 0 32,0 5 26,1 0 37,-1 0 44,1 0 49,0 2 156,0-19-363,1 39 2,1 0 1,-1 0 0,0 1-1,1-4-2,-1 6-1,0 0-1,0-1 0,0 1 0,0 0 0,0 0 0,0 0 0,1-1 0,-1 1 0,0 0 0,0 0 0,0-1 0,0 1 0,0 0 0,0 0 0,1-1 2,-1 1-1,0 0 0,0 0-1,0 0 1,0 0 0,0 0-1,0 0 1,0 0 0,0 0 0,1 0-1,-1 0 1,0 0 0,0 0-1,0 0 1,0 0 0,0 0 0,0 0-1,0 0 1,0 0 0,0 0-1,0 0 1,0 0 0,0 1 0,0-1-1,1 0 1,-1 0 0,0 0 1,0 1-6,1 0 1,0 0-1,-1 0 1,1 0-1,-1 0 1,1 0-1,0 1 6,3 10 15,-1 0 0,1 2-15,6 26 82,-9-35-71,13 63 101,3 19-32,-3-5-15,20 152-88,-21-134 77,-3-14 31,2-12-9,-6-35 6,-3-20-4,0 1 36,0 6 108,-1 0 97,-1-16-255,0 5-41,-1-7-61,0-2-38,-1-2-51,1-4 124,0 0 0,0 0-1,0 0 1,0 0-1,0 0 1,0 0-1,0 0 1,0 0 0,0 0-1,0 0 1,0 0-1,0 0 1,-1 0 0,1 0-1,0 0 1,0 0-1,0 0 1,0 0-1,0 0 1,0 0 0,0 0-1,0 0 1,0 0-1,0 0 1,0 0-1,0 0 1,0 0 0,0 0-1,0 0 1,0 0-1,0 0 1,0 0-1,0 0 1,0 0 0,0 0-1,0 0 1,0 0-1,0 0 1,0 0-1,0 0 1,0 0 0,0 0-1,0 0 1,0 0 3,-3-5-156,0-2 41,0-3 16,-1-5-1,2 4 5,-2-5 95,-3-29-87,5 29 56,-28-232-494,25 194 452,0 0 42,-9-135-37,9 94 88,2 0 49,2 36 22,1 4 37,2-40 192,1 21-11,-1 36-125,-1 17-107,2-1-75,0 3-89,-3 17 56,0-1-1,1 1 1,0 0-1,0 0 1,-1-1 0,1 1-1,0 0 1,0 0-1,1-2 32,-2 4-6,0 0-1,0 0 1,0 0-1,1-1 1,-1 1-1,0 0 0,1-1 1,-1 1-1,0 0 1,1 0-1,-1 0 0,0 0 1,0 0-1,1-1 1,-1 1-1,0 0 7,1 0-5,-1 0 0,0 0 0,1 1 0,-1-1 0,0 0 0,1 0 0,-1 0 0,1 0 0,-1 1 0,0-1 0,0 0 0,1 0 0,-1 1 5,2 0-4,-1 1 0,0 0 1,0-1-1,0 1 0,0 0 0,0 1 1,0-2-1,0 2 0,-1-1 0,1 1 4,3 10 30,-1 0-1,2 10-29,7 51 107,6 75 20,-9-45-27,-2 42-100,-6-40 71,-2-76-46,1-2 35,-1 0 33,1 0 35,-1-1 34,1 1 35,-1-1 35,0 1 34,0-1-70,-1-2-54,0 5-27,-3 15-13,4-33-96,-1-1-37,-1 0-63,-1-3-86,4-7 164,0-1-1,0 1 1,0-1-1,0 0 1,0 1-1,-1-1 1,1 0-1,0 1 1,0-1-1,-1 0 1,1 0-1,0 1 1,0-1-1,-1 0 1,1 0 0,0 0-1,0 0 1,-1 0-1,1 0 1,0 1-1,-1-1 1,1 0-1,0 0 1,0 0-1,-1 0 1,1 0 16,-1-1-35,1 1 0,-1 0 1,1 0-1,-1-1 0,1 1 0,-1-1 1,1 0-1,-1 1 0,1-1 0,0 0 1,-1 1-1,1-1 0,-1 0 35,-3-8-254,1 0 57,-2-7-15,1-1 70,-1-12-3,0-1 39,-2-30-16,2 11 85,0-23 25,-1-27 43,2-51-83,2 66-17,2 61 9,-1 0 36,1-23 71,-1-7 134,1-25 224,1 108-298,0 18-11,1 23 26,-1-23-50,2 99 149,-2-47-30,-1-38-38,0 0 36,-1 0 42,0-1 51,0-27-117,0 27 195,-2 0 80,2-38-264,0-8-137,-1-8-63,1 2-48,-1 0-55,0-1-62,1-8 173,1 0 1,0 0-1,0 0 1,0 0-1,0 1 0,0-1 1,0 0-1,0 0 1,0 1-1,0-1 0,0 0 1,0 0-1,0 0 1,0 1-1,0-1 0,0 0 1,-1 0-1,1 0 1,0 0-1,0 0 0,0 1 1,0-1-1,0 0 1,-1 0-1,1 0 0,0 0 1,0 0-1,0 0 1,0 0-1,-1 0 0,1 0 1,0 0 15,0 0-37,0 0 0,-1-1 1,1 1-1,0-1 0,-1 1 1,1-1-1,0 1 0,-1-1 0,1 1 1,0 0-1,0-1 0,0 0 0,0 1 1,0-1 36,-3-9-262,0 0 41,-1-10-116,2 2 141,-1-10-24,2 21 165,-10-111-457,10 87 440,-1 2 62,1-1 83,1 1 101,0 20-128,0 1-1,1 0-45,0 2 22,-1 6-22,0 0 0,0 0 1,0 0-1,0 0 0,0 0 1,0 0-1,0 0 0,0 0 1,0 0-1,0-1 0,0 1 1,0 0-1,0 0 0,0 0 1,0 0-1,0 0 0,0 0 0,0 0 1,1 0-1,-1 0 0,0 0 1,0 0-1,0 0 0,0 0 1,0 0-1,0 0 0,0 0 1,0 0-1,0 0 0,0 0 1,0 0-1,1 1 2,-1-1 0,0 0 1,1 1-1,-1-1 0,0 0 0,1 1 1,-1-1-1,0 1 0,0 0 0,1-1 1,-1 1-1,0 0-2,3 9 94,0 0 1,0 0 0,-1 1-1,1 7-94,5 27 192,4 63 160,-11-93-293,7 66 297,-1 41 301,-1 14 238,-5-108-754,0 0-51,-1-10-161,0-6-9,0-2-40,0-1-74,0-1-50,0 0-87,0-2-209,0-6 535,0 0 1,0 0-1,0 0 1,0 0-1,0 0 1,0 0-1,0 0 1,0 0 0,0 0-1,0 0 1,0 0-1,0 0 1,0 0-1,0 0 1,0 0-1,0 0 1,0 0 0,0 0-1,0 0 1,0 0-1,0 0 1,0 0-1,0 0 1,0 0-1,0 0 1,0 0 0,0 0-1,0 0 1,0 0-1,0 0 1,0 0-1,0 0 1,0 0-1,-1 0 1,1 0 0,0 0-1,0 0 1,0 0-1,0 0 1,0 0-1,0 0 1,0 0-1,0 0 1,0 0-1,0 0 1,0 0 0,0 0-1,0 0 1,0 0-1,0 0 1,0 0-1,0 0 1,0 0-1,0 0 1,0 0 0,0 0-1,0 0 1,0 0-1,0 0 1,0 0-1,0 0 1,0 0-1,0 0 1,0 0 0,0 0-1,0 0 1,0 0-1,0 0 1,0 0-1,0 0 5,0-4-348,-2-4 61,1-2 47,-1-11-130,1 15 285,-3-32-247,-1 0 37,-1-1 53,0 0 64,2 10 96,-1-1 51,1 1 57,0 0 63,1 5 167,3 20-118,1 2-38,-1 2-96,0 0-1,0 0 0,0 0 0,0 0 1,0 0-1,0 0 0,0 0 1,0 0-1,0 0 0,0 0 0,0 0 1,0 0-1,0 0 0,0 0 1,0 0-1,0 0 0,0 0 0,0 0 1,1 0-1,-1 0 0,0 0 1,0 0-1,0 0 0,0 0 0,0 0 1,0 0-1,0 0 0,0 1 1,0-1-1,0 0 0,0 0 1,0 0-1,0 0 0,0 0 0,0 0 1,0 0-1,0 0 0,0 0-3,1 1 36,-1 1 1,1 0-1,0 0 0,-1-1 0,1 2-36,2 12 132,-1 1-45,2 18-13,0 35-47,-2 9-4,-3-26 45,-1-9 51,-1 2 76,-1-1 13,-1 3 73,-2 9 131,-2 26 298,-2 2-70,8-66-535,1-1-36,-1 3-49,0-1-75,-1 1-92,1-1-106,1-11 80,1 1-69,-1 0-68,-1-1-96,2-4 159,-1-1-34,1-1-33,-1-1 53,1-2 44,0 0 35,-1-2-59,0-4-80,-4-10-69,2-1 72,0 0 63,0-1 51,-1-12-42,-3-15-28,4 15 89,-7-45-139,3 1 116,2-2 122,3-1 123,3 76-33,-1-12 35,1 1 42,2 0 62,-2 11-98,1 1 0,-1-1-1,1 1 1,-1-1 0,2-1-45,-2 2 25,0 1 0,1-1 0,-1 0 0,0 1 0,1-1 0,-1 1 0,1-1 0,-1 0 1,1 1-1,-1-1 0,0 1 0,1 0-25,-1 0 11,1 0 0,-1 0 0,0 0-1,0 0 1,0 0 0,0 0 0,1 0 0,-1 0 0,0 0 0,0 0 0,0 0 0,1 0-1,-1 0 1,0 0 0,0 0 0,0 0 0,1 0 0,-1 0 0,0 0 0,0 1 0,0-1-1,0 0 1,0 0 0,1 0 0,-1 1 0,0-1 0,0 0 0,0 0 0,0 1 0,0-1-1,0 0 1,0 0 0,1 1 0,-1-1 0,0 0 0,0 1-11,2 8 162,-1 3-56,0 14 47,-1-5 102,-2 7-255,-2 23 371,-3-1 86,0-1 56,5-38-392,0 7 75,-1-2-45,1 0-69,-2 1-89,1-1-111,0-8-86,0-2-77,3-6 258,0 0 0,0 1-1,0-1 1,0 0 0,0 0 0,0 1 0,-1-1-1,1 0 1,0 0 0,0 0 0,0 1 0,0-1-1,-1 0 1,1 0 0,0 0 0,0 0-1,0 1 1,0-1 0,0 0 0,-1 0 0,1 0-1,0 0 1,0 0 0,0 0 0,-1 0 0,1 0-1,0 0 1,0 0 0,-1 0 0,1 0-1,0 0 1,0 0 0,0 0 23,-1-1-66,1 1 1,0-1-1,-1 1 1,1-1-1,-1 0 0,1 1 1,0-1-1,0 1 0,-1-1 1,1 0-1,0 0 66,-3-7-430,1 0 86,0 0 72,0-1 61,0-5-31,0-7-2,0 7 89,-1-16 77,-3-55-237,5 48 213,0-2 68,1 1 109,0 19 15,0 0 42,0 0 46,0-1 51,0-1 97,0 13-130,0 5 78,0 3-268,0 0 0,0 0 0,0 0 0,0 0-1,0 0 1,0 0 0,0 0 0,0 0 0,0 0-1,0 0 1,0 0 0,0 0 0,0 0 0,0 0 0,0 0-1,0 0 1,0 0 0,0 0 0,0 0 0,0 0-1,0 0 1,0 0 0,0 0 0,0 0 0,0 0-1,0 0 1,0 0 0,0 0 0,0 0 0,0 0-1,0 0 1,0 0 0,0 0 0,0 0 0,0 0 0,0 0-1,0 0 1,0 0 0,0 0 0,0 0 0,0 0-1,0 0 1,0 0 0,0 0 0,0 0 0,0 0-1,0 0 1,0 0 0,0 0 0,0 0 0,0 0 0,0 0-1,0 0 1,0 0 0,0 0-6,1 2 332,0 6 100,-1-2-216,1-1-106,-1 0-81,1 26 276,0-1-81,-1 7-30,-2 18 25,-2 0 36,1-19-1,0-6 44,0 0 102,-1 9-25,3-26-307,-1 0-72,1-2-74,0-1-86,0 1-100,0-1-117,1-9 261,0 0 0,-1 0-1,1 0 1,0 0 0,0-1-1,-1 1 1,1 1 120,-1-2-455,1-2-7,-1-2 58,1-1 74,0-1 61,0 1 52,0-7-67,0-2 37,1-2 46,-1 0 40,1 0 36,-1-3 14,2-1 36,1-37-24,-2 36 120,0 0-52,3-28-97,-3 31 109,2-4 50,0 0 86,0 0 114,-1 12-63,1 0 39,-3 9-174,2-7 216,0 3-55,0-1 114,-1 6-267,-1 0 0,0-1 0,1 1 0,-1 0 0,0-1 0,0 1 0,1 0 1,-1-1-1,0 1 0,1 0-41,-1 0 18,0 0-1,1 0 1,-1 0-1,0 0 1,0 0 0,0 0-1,0 0 1,0 0 0,1 0-1,-1 0 1,0 0 0,0 0-1,0 0 1,1 0 0,-1 0-1,0 0 1,0 0 0,0 1-1,1-1 1,-1 0 0,0 0-1,0 0 1,0 1 0,0-1-1,0 0 1,0 0 0,0 0-1,1 1 1,-1-1-18,3 7 293,-1 4-89,0-1-68,0 1-49,0 8-1,-2 1-35,0-6-29,0 2 1,-3 13-23,-1 6 45,0-11 32,0-5 32,1-1 54,-1-1-32,1-3 118,-1 1 0,-1 2-249,-3 2 181,0 0-73,3-10-98,1 0-38,-1-1-42,-1 0-48,1-1-54,-1 0-59,2-3 80,1-1-36,-3-1-146,1-1-41,5-1 296,-2 0 0,1-1 1,1 1-1,-1 0 0,0 0 1,0-1-1,0 1 0,0-1 1,1 1-1,-2-1 78,1-1-115,0 1 0,-1 0 0,2 0 0,-3-2 115,-2-5-365,1-2 62,1 0 51,0-1 46,-1-6-48,0-10-11,4 24 240,-4-31-56,1-2-276,1-9 357,1 16-53,0 0 105,1 14 26,0 1 41,0-1 48,1 1 51,-1 3-21,0 0 33,0 1 34,0-1 38,0 11-77,0 1-36,0 1 93,-1 0-79,1-1-120,0 0-37,-1 4 43,1-4-24,0 1 38,-2 20 481,1 1-105,1 5-9,0 14 108,0-14-214,0 19 59,2-15-175,-1-5-73,1 0-39,-1-5-57,1 0-36,0 1-42,1-2-45,-2-4-21,1-6-19,-1-1-40,1-1-67,0-2-23,-1-2-36,-1-5 234,0 0-1,0 0 1,0 0-1,0 0 0,0 1 1,0-1-1,0 0 0,1 0 1,-1 0-1,0 0 1,0 0-1,0 0 0,0 1 1,0-1-1,0 0 0,0 0 1,0 0-1,0 0 0,1 0 1,-1 0-1,0 0 1,0 0-1,0 0 0,0 0 1,0 0-1,0 0 0,0 1 1,1-1-1,-1 0 1,0 0-1,0 0 0,0-1 1,0 1-1,0 0 0,0 0 1,0 0-1,0 0 1,0 0-1,1 0 0,-1 0 1,0 0 16,2-3-290,-1-1 45,0-3 24,1-1 37,-1-9-92,1-19-101,-2 28 294,1-97-592,-2 35 280,0 17 175,0 0 100,1 27 107,1-1 35,-1 1 41,1 0 43,-1 26-104,1-16 166,0 0 93,2 2 86,-2 11-240,-1 1 0,1 0 0,0 0-1,0-2-106,2-1 270,1 2-50,-1 4-44,1 2-38,-3-2-101,0 0 0,0 1 1,0-1-1,0 1 0,0 0-37,5 10 104,-2 0-25,-1 0 0,0 0-1,2 5-78,5 40 240,-6-36-146,2 15 91,8 65 444,-8-57-389,-2-14-111,0 0-44,-1 1-58,2-1-68,-4-22 9,1 3-44,-1-1-58,1 0-83,0 0-108,-2-8 179,1 0-1,-1 0 1,1-1 0,-1 1 0,1 1 146,0-1-270,0-2 44,0-1-121,1-7-149,-1-10 28,0 4-87,-1-5 555,-1-16-451,-1 0 54,0-1 49,0 0 47,0-5 16,-1 0 51,1-2 101,1 15 73,-1-2 37,1 1 50,0-1 64,0 1 77,1 0 91,0 0 104,0 0 118,1 24-355,-1-13 280,2 10-175,0 2 41,-2 6-266,0-1 1,0 1 0,0 0 0,1 0 0,-1 0 0,0 0 0,0 0 0,0 0 0,0 0-1,0 0 1,0 0 0,1-1 0,-1 1 0,0 0 0,0 0 0,0 0 0,0 0 0,0 0-1,0 0 1,1 0 0,-1 0 0,0 0 0,0 0 0,0 0 0,0 0 0,0 0 0,0 1-1,0-1 1,0 0 0,0 0 0,1 0 0,-1 0 0,0 0 0,0 0 0,0 0 0,0 0-1,0 1 1,0-1 0,0 0 0,0 0 0,1 0 0,-1 0 0,0 0 0,0 1 0,0-1-1,0 0 1,0 0 0,0 0-7,1 4 97,1 0 0,-1 0 0,0 3-97,0-7 8,2 14 137,5 17 106,-2-6 153,4 25-404,-7-31 39,0 1 40,2 18 178,0 1 84,5 50 556,-7-61-659,-1-1-43,1 2-60,-1-1-79,0 0-97,0 0-113,-1-19-15,-1-1-61,1-1-82,0 0-102,-1-7 107,1 0 68,-1-1 59,0 1 50,0-1-9,1-3 31,-1 3 52,0 1-38,1-13-251,0 0 94,-1-1 35,0-10-35,0 3-25,0 1 43,-1-1 47,1-18-78,-1-43-61,1 6 123,0 50 162,1 0 41,-1 5 41,1 0 49,-1-1 58,1 1 66,0 10-40,-1-1 49,2-1 98,0-5 227,-2 18-547,1-5 156,1-2 36,-2 7-187,0 0-1,0 0 0,0-1 0,0 1 0,0 0 0,0 0 0,0 0 0,0-1 1,0 1-1,1 0 0,-1 0 0,0 0 0,0 0 0,0 0 0,0 0 0,0 0 1,0 0-1,0 0 0,0-1 0,0 1 0,1 0 0,-1 0 0,0 0 1,0 0-1,0 0 0,0 0 0,0 0 0,0 0 0,1 0 0,-1 0 0,0 0 1,0 0-1,0 0 0,0 0 0,1 0 0,-1 0 0,0 0 0,0 0 0,0 0 1,0 0-1,0 0 0,0 1 0,0-1 0,0 0 0,0 0 0,1 0 0,-1 0 1,0 0-1,0 0 0,0 0-6,1 2 25,0 0 0,0 0 1,0-1-1,-1 1 0,1 1 1,-1-1-1,1-1 0,0 2-25,3 21 144,9 61 70,-5-25-67,-2-19 8,-2-7 41,-1 2 84,3 40 340,-3-36-354,0 0-85,-1-27-165,0 15-1,0-9-72,-2-4-63,1 0-91,-1-7 38,0-2 8,0-3 8,0 0-20,0 0-53,0-5-97,-1 0 109,1 0 69,-2-1 65,1-1 37,0 0-50,-2-6-131,1-1 0,-1-9 228,-2-23-377,3 27 255,-7-91-286,7 61 260,-1-3 80,2 29 99,0 2 52,1-3 69,0-11 141,0 30-265,0-15 452,1 12-220,-1 5-253,0 0 0,0 0 1,0 0-1,0 0 0,0 0 1,0 0-1,0 0 0,0-1 0,0 1 1,0 0-1,0 0 0,0 0 1,0 0-1,0 0 0,0 0 1,0 0-1,0 0 0,0 0 0,0 0 1,0 0-1,0 0 0,0 0 1,0 0-1,0 0 0,0 0 0,0 0 1,1 0-1,-1 0 0,0 0 1,0 0-1,0 0 0,0 0-7,0 0 33,1 1 0,-1-1-1,0 1 1,1-1 0,-1 0-1,0 1 1,0 0 0,1-1-1,-1 1 1,0-1-1,0 0 1,1 1-33,10 28 336,-1 1-92,-1 1-71,-1 1-51,13 59 113,-13-52-102,0 4 91,6 24 47,-10-44-215,1 0-50,0 1-83,-1 1-115,-3-21-13,0-2-149,-1-2 345,0 0-1,0 0 1,0 0 0,0 0-1,0 0 1,0 0 0,0 0 0,0 0-1,0 0 1,0 1 0,0-1-1,0 0 1,0 0 0,0 0-1,0 0 1,0 0 0,1 0-1,-1 0 1,0 0 0,0 0-1,0 0 1,0 0 0,0 0-1,0 0 1,0 0 0,0 0-1,0 0 1,0-1 0,0 1-1,0 0 1,0 0 0,0 0-1,0 0 1,0 0 0,0 0-1,0 0 1,0 0 0,0 0-1,0 0 1,0 0 0,0 0-1,0 0 1,0 0 0,0 0-1,0 0 1,0 0 0,0 0-1,0 0 1,0 0 0,0 0-1,0 0 1,0 0 0,0 0-1,0 0 1,0 0 0,0 0-1,0 0 1,0-1 0,0 1-1,0 0 1,0 0 0,0 0-1,0 0 1,0 0 0,0 0 9,0-2-261,1-1 63,-1-1 85,-1 1 111,0-15-387,0-1 71,-1 1 81,-1-17-111,0 0 65,1 9 114,-1-1 40,1 0 40,-1 1 42,1-1 44,0 0 44,0 0 47,0 0 46,1 12 100,1 3 92,0 10-211,0 0-1,0 0 1,0 1 0,0-1 0,1-1-115,-1 3 10,0 0 1,0 0 0,0 0-1,0 0 1,0-1 0,0 1-1,0 0 1,0 0 0,0 0-1,0 0 1,0 0 0,0 0-1,0 0 1,0 0 0,0 0-1,0 0 1,0 0 0,0 0 0,0 0-1,0 0 1,0 0 0,0 0-1,0 0 1,0 0 0,0 0-1,0 0 1,0 0 0,0 0-1,1 0 1,-1 0 0,0 0-1,0 0 1,0 0-11,1 0 217,0 3 37,3 5-3,-1 1-59,-1 0-52,0 1-41,2 5-3,-1 9-22,-2-18-57,7 51 80,-6-29 3,1 0 39,-1 1 44,0 0 46,0-1 50,-1 1 54,-1-16-242,1 15 219,-1-19-243,0 0-38,0 1-57,1 0-82,-1-1-100,0 1-120,0-6 51,-1-1-199,1-3 466,0 0 0,0 0 1,0 0-1,0 0 0,0 0 1,0 0-1,0 0 1,0 0-1,0 0 0,0 0 1,0 0-1,0 0 0,0 0 1,0 0-1,0 0 0,0 0 1,0 0-1,0 0 0,0 0 1,0 0-1,0 0 0,0 0 1,0 0-1,0 0 0,0 0 1,0 0-1,0 0 0,0 0 1,0 0-1,0 0 0,0 0 1,0 0-1,0 0 0,0 0 1,0 0-1,0 0 1,0 0-1,0 0 0,0 0 1,0 0-1,-1 0 0,1 0 1,0 0-1,0 0 0,0 0 1,0 0-1,0 0 0,0 0 1,0 0-1,0 0 0,0 0 1,0 0-1,0 0 0,0 0 1,0 0-1,0 0 0,0 0 1,0 0-1,0 0 0,0 0 1,0 0-1,0 0 0,0 0 1,0 0-1,0 0 0,0 0 1,0 0-1,0 0 1,0 0-1,0 0 12,-1-3-348,0-3 56,-1-10-41,-1 1 76,0-6-15,-5-36-263,3 15 366,3 12 118,1 10 68,0 1 53,0 0 63,2 0 75,-1 15-138,1-13 268,0 9-112,1 2 67,-2 6-273,1-1-1,-1 1 0,0 0 1,0 0-1,0-1 0,0 1 1,1 0-1,-1 0 1,0 0-1,0 0 0,0-1 1,1 1-1,-1 0 0,0 0 1,0 0-20,3 1 216,-2-1-182,-1 1-1,1-1 1,-1 1 0,1-1-1,-1 1 1,1 0-1,-1-1 1,1 1 0,-1 0-1,0 0-33,6 12 313,0 2-67,-1-1-85,7 22 158,-1 1-108,7 40 51,-16-70-238,0 2 11,-1-4-44,0 1-58,0-1-84,0-3 6,0 0-43,0-2-63,0-3-88,0-4-34,-1 0 84,0-1 28,-1-6-17,0-2 29,-1-33-186,3 15 257,0 6 150,0 14 66,0 0 42,-1 13-53,2-10 179,-1 6-41,-1 5-154,0-1 0,0 1 0,0 0 0,0 0 0,0 0 0,0 0 0,0 0 0,0-1 0,0 1 0,0 0 0,1 0 0,-1 0 0,0 0 0,0 0 0,0 0 0,0 0 0,0 0 0,0 0 0,0 0 0,0 0 0,1-1 0,-1 1 0,0 0-11,0 1 17,0-1-1,0 0 1,0 0 0,1 0-1,-1 1 1,0-1 0,0 0 0,0 0-1,0 1 1,0-1 0,0 0 0,0 0-1,0 0 1,0 1 0,0-1-1,1 0 1,-1 1 0,0-1 0,0 0-1,0 0 1,0 1 0,0-1-17,1 15 309,-1 10 18,0-23-302,0 30 196,-1-18-83,0-1-1,-2 10-137,-6 23 376,-1 0 0,-10 29-376,8-35 180,0 0 65,-8 20 218,-2 0 78,-7 20 36,16-44-350,0 1-50,-1-1-71,0-1-94,3-9-123,-1-2-84,5-14 51,0 1-42,-1-1-45,0-1-54,1-2-421,-4 3 706,7-7-204,0 0-1,-1 0 205,-4 2-215,1-4 40,-1-1 47,8-1 113,-1 1 1,1-1-1,-1 1 0,1-1 0,0 0 15,0 0-19,0 1 0,1-1 0,-1 0-1,0 1 1,1-1 0,-1 1-1,0-1 1,1 0 0,0 0-1,-1 0 1,1 0 0,-1 0-1,1 0 1,-1 0 0,1 0 19,-1-2-61,0 0 1,0 0 0,1 0-1,-1-2 61,1 4-7,-1-14-205,1-1 47,0 0 42,2 0 36,-1 5 0,3-8 87,3-10-9,3-3-11,2-1-35,-5 17-43,1 0-1,6-11 99,-13 26-8,3-5 25,0 1 97,-4 5-104,0 0-1,0 0 0,0 0 0,0 0 0,1 0 1,-1 0-1,0-1 0,0 1 0,0 0 0,0 0 1,1 0-1,-1 0 0,0 0 0,0 0 1,0 0-1,0 0 0,0 0 0,0 0 0,1 0 1,-1 0-1,0 1 0,0-1 0,0 0-9,0 0 18,1 0 1,-1 0-1,0 0 0,0 1 0,0-1 1,0 0-1,0 1 0,1-1 0,-1 0 1,0 1-1,0-1 0,0 1 0,0-1 1,0 0-1,0 1 0,0-1 0,0 1-18,1 6 210,-1 0-37,-1 7 86,-1-3-118,-2 7 7,4-18-145,-7 25 121,1 0 52,-3 8 114,1 1 60,0 0 48,2-1 34,-3 22 154,6-31-383,2-3-98,0-1-81,2 1-105,-1-12-5,1 1-35,1 3-73,-1-11 138,-1-1 0,1 1 0,-1 0 0,1 0 0,0 0 56,-1-1-39,1 0 0,-1 0-1,0 0 1,1 0 0,0-1-1,-1 1 1,1 0 0,-1-1-1,1 1 40,0 0-41,-1-1-1,1 1 1,0-1-1,0 1 1,-1-1-1,1 0 1,0 0-1,-1 0 1,1 0-1,0 0 42,6 0-343,-1-3 41,-4 2 215,-1-1 1,1 1 0,0 0 0,-1-1 0,1 0-1,-1 0 87,2-3-182,0 1 0,0-1-1,-1 0 1,1 0-1,0-2 183,3-7-404,2-9-281,-6 16 334,0 0 1,0-4 350,0-6-433,-1 3-180,0-5 613,-1-5-315,-1 10 186,-2-1 69,-1 2 82,3 11 18,0-1-1,0 1 1,-2-2-40,-5-8 205,-1 2 95,-1 2 75,-1 2 58,8 4-304,0 1-1,1 1 1,-1-1 0,0 0-1,0 1 1,0 0-1,0 0 1,0 0 0,0 0-1,0 1 1,1 0-1,-1-1 1,0 2 0,0-1-1,0 1-128,-11 7 344,10-5-168,-1 0 0,0 1 1,1 0-1,0 0 0,-3 3-176,4-3 113,1-1 1,-1 1-1,1-1 1,0 1-1,-2 3-112,3-4 74,0 1 0,-1-1 0,1 1-75,0-1 56,0 1 0,1-1 1,-1 2-57,1 0 45,-1 1 0,1-1 1,1 0-1,-1 6-45,3 6 41,1 0-44,1-1-51,2-1-58,2-2-67,-6-11 52,-1 0 1,3 3 126,8 4-196,0-1-53,1-2-51,1-4-49,0-1-47,0-3-45,-1-2-45,1-3-41,-10 2 332,1 1 37,-3 0 43,0 0 0,0 0 0,0-1 115,-1 2-47,-1 1 0,0-1 0,0 1 1,-1-1-1,1 0 0,1-1 47,-2 2-28,1-1 0,-1 0 0,1 1 0,-1 0 0,1-1 0,-1 0 0,0 0 28,0 0-22,0 0 0,0 0 0,0 0 1,0 0-1,0 0 0,0 0 22,0-1-20,0 1-1,-1-1 1,1 1-1,-1-2 21,-1 0-19,1-1-1,-1 1 1,0 0-1,0-1 0,0 1 1,0 0-1,0 0 0,-1 1 1,1-1-1,-2 0 20,-2-2-16,1 0-1,-2 0 17,-6-4 49,5 5 26,0 1 43,-1 0 50,1 2 58,1 2 40,5 0-97,0 0 0,-1 0 0,-1 1-169,3-1 66,0 1 0,0-1-1,0 1 1,0-1 0,0 1 0,0 0 0,0 0 0,0 0-66,0-1 37,0 1 1,1-1-1,-1 1 1,1 0-1,-1 0 1,1 0-1,-1 0 1,1-1-38,-3 9 166,2 1-61,1-4-51,0-1-1,1 4-53,-1-3 30,0-1-1,2 5-29,-1-4 6,1 0 0,0 3-6,0-3-19,0 0-1,1 1 20,6 11-97,2-1-65,-8-13 46,1 1-1,0 0 117,0-2-155,0 1 1,1 0 154,-1-2-197,-1 0 1,4 2 196,-5-3-149,0-1 0,1 1 1,0 0 148,1-1-168,-1 0 1,0 0-1,0 0 1,0-1-1,0 0 168,5-1-326,0-2 56,-2-2 91,-5 5 134,0 1-1,0-2 0,0 1 1,0 0-1,0-1 46,3-8-184,-1 0 37,-3-2 34,0 8 83,0 1 0,0-2 1,0 2-1,0-1 0,-1 0 30,0 0-20,0 0 0,1 0 0,-2 0 0,1-1 20,-1 1-7,0 0 0,1 0-1,-1 1 1,0 0 0,0-1 0,-2-1 7,-5-6 30,-1 1 43,-1 2 47,-1 2 55,1 1 60,0 2 66,7 3-29,0-1 0,-2 1-272,2 0 236,1 1 0,-4 1-236,3-1 204,1 0 0,-3 2-204,2-1 174,1 0 1,-2 3-175,1-3 117,2 1 1,-1 0-1,-1 2-117,1-1 97,0-1 0,1 2 0,-2 0-97,2-1 69,0 1 0,0-1 0,0 1 0,1-1 0,-2 4-69,2-3 55,0 0-1,0 0 1,0 0 0,0 1-1,0 3-54,1 8 78,1 0-64,1 2-61,0-12-26,0 0 0,1 6 73,-2-10-51,0 0 0,1 0 0,-1 2 51,1-4-58,-1 2-1,0-1 1,0 0-1,1 0 59,0 0-70,-1-1 0,0 1 0,1-1-1,0 0 1,0 1 70,0-1-83,0 0 1,0 0-1,1 0 0,-1 0 0,0 0 0,0-1 1,1 1 82,1-1-164,0 0 0,-1 0 1,1-1-1,3-1 164,-2 1-186,0-2-1,0 1 1,1 0 186,1-3-467,6-4 467,6-6-378,-13 9 232,0 0 0,-1-1-1,1 0 1,1-2 146,6-11-346,-2-3-46,-8 18 231,0-1 0,-1 0 0,1-2 161,-2 5-60,0-1 1,-1 2-1,1-2 0,-1 1 1,1 0-1,-1 0 1,1-1-1,-1 0 60,-1-12-130,0 0 63,-2-1 59,0 3 59,2 8 45,0 1-1,-1 0 1,1 0 0,-2-3-96,1 3 114,0 1 0,0 0 0,-1 0 0,-1-3-114,1 3 121,1 1 1,-1 0 0,0 0 0,0 0-1,-2-2-121,2 2 120,-1 1 0,0 0-1,1 0 1,-1 1 0,1-1 0,-1 1-1,0 0 1,-3 0-120,4 1 136,0 0-1,-1 0 1,1 0-136,-2 1 171,1 1-1,-1-1 1,1 1-1,0 0 1,-1 1-1,-1 0-170,-5 6 342,1 1-36,1 1-53,1 1-67,7-10-136,0 0-1,0 1 1,0-1 0,0 2-50,0-2 54,0 2 0,0-2 1,0 4-55,0-3 42,1 1 1,-1-1 0,1 2-43,0 11 92,3-1-34,0-1-34,3 0-35,1-2-34,-2-5 36,0 0-33,7 5-128,1-3-95,0-2-67,-7-5 155,-1 0-1,1-1 1,-1 0 0,1 0-1,-1-1 1,2 0 177,-1-1-206,-1 1 1,2-2 205,4-2-235,-1-2 64,1-4 30,-6 5 76,0 0 0,1-2 65,-4 4-23,0 1 0,0-1 0,-1 0 1,1 0-1,0 0 0,0-2 23,-2 4-4,1 0 0,-1-1-1,1 1 1,-1-1 0,0 1 0,1 0-1,-1-1 1,0 1 0,0-1 0,0 1-1,0 0 1,0-1 0,0 1-1,0-1 1,0 1 0,0-1 0,0 1-1,-1-1 5,1 0 5,-1-2-1,0 2 1,0-1 0,0 0-1,-1-2-4,0 1 20,0 0-1,0 0 0,-1-1-19,-2-2 85,-1-1 0,-6-5-85,9 9 52,-1 1 0,0-1 1,-2 0-53,2 1 82,1 2 0,-3-2-82,-5 0 205,-1 2 85,-3 3 162,11-1-196,-1 1-1,-1-1-255,4 1 110,-1-1 0,1 0 0,-1 1 0,0-1 1,1 1-1,0 1 0,0-2 0,-1 2 0,1 0 0,0 0-110,-1 2 102,0 1-38,3-5-59,-1 1 1,1-1-1,-1 1 0,1-1 1,0 0-1,0 1 0,0 0-5,0-1-8,0 1-1,0 0 1,0 0-1,0-1 1,0 0-1,0 1 1,0 0 0,1 0 8,-1 0-16,1 0 1,-1-1 0,1 1-1,0-1 1,-1 1 0,1-1-1,0 1 1,0-1 0,0 0-1,-1 1 1,1-1 0,1 1 15,0 0-40,1 0 0,-1 1 0,1-1-1,0 0 1,-1-1 0,1 0 0,0 1 0,-1-1 0,1 0 0,3 0 40,-3-1-74,1 1-1,-1-1 1,2-1 74,7 0-210,0-2 0,0 0 0,-1-1 0,9-5 210,-7 2-139,1-1 41,-9 4 54,1 0 1,-1 0 0,0-2 0,0 1 0,0 0-1,0-1 1,-1 0 0,1 0 0,-1-1 0,1-3 43,-2 4-50,0 1 0,1-4 50,-2 3-43,0 0 0,0 0 0,-1 1 1,1-1-1,-1 0 0,0 0 0,0 0 0,-1 0 1,1-6 42,-1 6-43,0 0 0,-1 1 0,1-6 43,-2 1 0,1 0 0,-2-2 0,1 2 42,-1 0 36,-1-2 84,-1 1 88,-1 1 105,3 5-132,-1 0 33,0 2-31,0-1 42,3 4-156,0-1 0,0 0 1,-1 0-1,1 1 1,0-1-1,0 1 1,-1 0-1,0-1-111,-5 2 407,2 3-93,1 0-181,0 1-77,3-3-74,1 0 0,-1-1 0,0 1 0,0 0 0,1 0 0,-1 0 18,1 0-33,-1 0 0,1 0 0,0 0 0,0 0 0,-1 0 0,1 0 0,0 0-1,0 0 1,0 2 33,0-3-25,1 0-1,-1 1 1,0 0-1,0-1 1,1 0-1,-1 1 1,1 0 25,2 5-90,1-3 44,1 0 35,-4-4-12,0 0 1,0 0-1,0 0 1,0 0-1,-1 0 0,1 0 1,0 0-1,0 0 0,0 0 1,0 0-1,0 0 0,0-1 1,-1 1-1,1-1 1,0 1-1,0-1 0,0 0 1,-1 1-1,2-2 23,-1 1-52,1-1-1,-1 0 1,1 0-1,-1 0 1,1 0 52,2-7-140,9-19-94,-2-3 53,-4 9 105,-1 0 45,-1 2 20,-2 0 0,0 0 1,0-6 10,0-11 25,-1 0 1,-2 0-26,0-20 93,-3 0-93,-17-166 269,19 214-256,-15-121 228,-4 2 53,9 56-98,-24-168 465,11 89-300,7 51-87,5 31-25,1 1-56,-21-157 268,20 128-228,6 41-52,0-1 43,-2-32 0,3 42-135,0-16 39,1 22-79,2 7-56,1 1-60,1 7-94,1 14 29,0 1-44,1 2-20,1 1 67,-2 6 114,0 1-1,0 0 1,0-1-1,0 1 1,-1 0-1,2 0 16,-1-1-2,0 1-1,0 0 1,0 0-1,1 1 1,0-2 2,-1 2 4,1 0 0,-1-1 0,1 1 0,-1 0 0,0 0 0,1-1 0,-1 2 0,0-1 0,1 0 0,-1 0 0,1 1 0,-1-1-4,5 3-8,0 2-34,-4-1 12,1-2 0,-1 2 0,0-1 0,0 1-1,0 0 31,10 21-89,-5-7 49,1 2 33,13 36 88,-11-29-46,9 26-37,8 34 2,10 58 82,-19-69-45,-2 7-37,-8-44 36,1 3-36,-1-9-14,2 8-130,-10-40 10,1-2 37,-2-3-22,1-8-38,-5-32-302,0 1 41,-1 0 48,0 0 56,1 12 131,-2-19-38,-1 2 64,1-2 76,-2 0 87,1 7 60,-1 1 82,-1 0 89,-1 0 101,3 13-189,3 12-91,0 1-49,1 1-54,3 13-10,1 4-8,0 9-42,3 7 61,-1-10 33,9 60 22,7 35-40,-5-31 26,1 7 67,-1-7 4,-5-25 72,-6-37-78,0-1-1,-1 6-61,-1-8-17,0 0-46,0-6 57,1-1 1,-1 0-1,0 1 0,0-1 1,0 0-1,0 0 0,0 0 1,0 0-1,0 1 1,0-1-1,-1 0 0,1 1 1,0-1-1,0 0 1,0 0-1,0 1 0,0-1 1,0 0-1,0 0 0,0 1 1,0-1-1,-1 0 1,1 0-1,0 1 6,0-2-4,0 1 0,0 0 0,-1 0 1,1 0-1,0-1 0,0 1 0,-1 0 0,1 0 0,0-1 0,0 1 1,0 0-1,0-1 0,-1 1 0,1 0 0,0-1 0,0 1 1,0 0-1,0 0 0,-1-1 4,-2-7-61,0-1 1,0 1 0,-1-6 60,-7-30-186,7 29 131,-7-32-155,-3 0 79,7 22 104,0 0 38,1 4-14,1-1 62,-1 0 56,0-1 43,-14-42 425,19 59-539,-3-3 16,2 3-56,0 1-39,0 2-43,2 2 74,0 1 1,0 0 0,0 0 0,0 0-1,0 0 1,0 0 0,0 0-1,0 0 1,0 0 0,0 0 0,0 0-1,-1 0 1,1-1 0,0 1-1,0 0 1,0 0 0,0 0-1,0 0 1,0 0 0,0 0 0,0 0-1,0 0 1,0 0 0,0 0-1,-1 0 1,1 0 0,0 0-1,0 0 1,0 0 0,0 0 0,0 0-1,0 0 1,0 0 0,0 1-1,0-1 1,0 0 0,0 0 0,0 0-1,0 0 1,0 0 0,0 0-1,0 0 1,0 0 0,-1 0-1,1 0 1,0 0 0,0 0 0,0 1-1,0-1 1,0 0 0,0 0-1,0 0 1,0 0 0,0 0-1,0 0 4,-1 7-42,0 4 30,2 11 13,3 29-128,2 0 64,5 11 47,9 26 57,-14-65-19,3 14-46,-3-21-81,-1 3 105,-1-10-49,-1-2-55,-2-6 86,-1 0-10,0-3 19,2-8 36,-2 6 9,0 0 0,0 0 0,-1-1-36,-1-12 124,0 5-69,0 3-44,-6-36-64,-6-24 39,3 20-7,4 16-24,1 1 137,-1-1 114,0 1 85,0 1 59,3 16-276,2 11-58,1 3-18,1 2-2,0 0 0,0-1 0,0 1-1,0 0 1,0-1 0,0 1 0,0 0 0,0 0 0,0-1 0,0 1-1,0 0 5,2 14-69,0 0 0,3 12 69,9 31-107,-3-16 75,4 19-16,12 27-128,-16-54 8,6 17-125,-12-34 233,1-1 37,-4-7-78,-2-8 47,-1-2 1,0 0 25,0-1 0,0 1 0,0-1 0,1 0 0,-1 1 0,0-1 0,0 0 0,1 0 0,-1 0 28,-2-6-84,-3-6-11,-1 0 69,1 0 57,-1 0 43,-13-37 207,6 11-139,1 0-36,10 31-86,-11-34 86,-6-24 130,-3-6-10,8 25-180,13 44-50,0-3-19,0 1-46,1 3-17,0 0-42,0 0-36,0 1-119,1 0-102,0 0-87,0 2 41,1-1-38,-1 1-290,1 1-43,1 1-1142,-1-1 1337,0 0 43,0 0 135,-1 0 48,1 0 54,0 0 62,-1-1 110,3 3-1234,0 3-640,-2-6 1933</inkml:trace>
  <inkml:trace contextRef="#ctx0" brushRef="#br0" timeOffset="157">990 4343 1408,'0'-6'298,"0"2"-127,0 2-44,0 1-44,0 0-23,0 0-49,1 0-17,0 1 78,-1 0-13,0 0 47,0 0 118,0 0 107,0 0 26,0 0 22</inkml:trace>
  <inkml:trace contextRef="#ctx0" brushRef="#br0" timeOffset="158">992 4336 4064,'-1'6'247,"-1"0"-67,0-2 33</inkml:trace>
  <inkml:trace contextRef="#ctx0" brushRef="#br0" timeOffset="159">987 4363 5216,'0'2'169,"0"0"-48,0 4 166,0-3-106,0-2-50,0 1 35,0 0 40,0-1 47,1-1-161,0 1-43,2 0-16,-3-1-31,1 0 5,0 0 0,-1 0 0,1 0 0,0-1 0,-1 1 0,1 0-1,0 0 1,-1 0 0,1-1 0,-1 1 0,1 0 0,-1-1 0,1 1-1,0-1-6,8-5 43,-5 3 31,1-1 76,-5 4-103,2-1-23,-1 0 37,-1 0 63,1 0 100,-1 1-203,0 0-42,0 0-6,0 0 38,0 0-32,0 0 5,0 1 102,0 2-48,0-3-24,0 2 24,0-1-23,0 2-12,0-1 33,0-1 40,0 2 60,0-3 3,0 0-43,0 0-53,0 0-6,0 0 16,0 0-5,0 0 16,0 0-74,0 0-6,0 0 48,0 1-48,1 1 51,-1-2-31,0 0 0,1 0 0,-1 0 1,0 0-1,0 0 0,0 0 0,0 0 1,0 0-1,0 0 0,0 0 0,1 0 1,-1 0-1,0 0 0,0 0 0,0 0 1,0-1-1,0 1 0,0 0 1,0 0-1,0 0 0,0 0 0,0 0 1,1 0-1,-1 0-4,1-4 82,-1 3-83,1 0 44,-1-1 43,0 2-50,0 0-1,0-1 1,0 1 0,0 0 0,0-1-1,0 1 1,0-1 0,0 1 0,0 0-1,0-1 1,0 1 0,0 0 0,0 0-1,0-1 1,-1 1 0,1 0-36,-1-3 96,0 1-103,-1 2 84,-2 0-35,3 0-1,-1 0-97,1 0 81,-1 0 68,-3 0 200,4 0-227,0 0-74,1 0 1,0 0-1,-1 1 1,1-1-1,0 0 0,-1 1 1,1-1-1,0 1 1,0-1-1,-1 1 0,1-1 1,0 1-1,0-1 1,-1 1-1,1-1 8,-1 3 6,0-2 33,0 1-48,0-1 9,1-1-1,0 1 1,-1 0 0,1-1-1,-1 1 1,1 0-1,-1-1 1,1 1-1,-1-1 1,1 1 0,-1-1-1,1 0 1,-1 1-1,0-1 1,1 0 0,-1 0-1,1 0 1,-1 1 0,-2 0 43,1 0 68,-2 0-40,-1 1 85,1 1-17,1-2-83,-3-1 36,-15 0 155,12 0-98,-1 0 101,5 0-79,0 0 40,3 0-243,-3 2 33,3-1 8,-7 2 88,-4-3-2,9 0-23,-1 0 0,-1 1-72,-1-1 23,2 0 36,1 1 62,0 0-15,1 0 0,0-1 1,-1 1-1,1-1 0,-2 0-106,-5-1 132,4 1-125,0 0-74,-1 0 95,0 0 50,-1 0 52,-16 0 334,14 0-289,1 0-67,0 0-67,9 0-41,0 0 0,0 0 0,0 0 0,0 0 0,-1 0 0,1 0 0,0 0 0,0 0 0,0 0 0,0 1 0,-1-1 0,1 0 0,0 0 0,0 0 0,0 0 0,0 0 0,0 1 0,-1-1 0,-1 2 0,-4-1 31,4-1-19,1 0 0,-1 1 0,1-1-1,-1 1 1,0 0-12,-1-1 32,2 1-31,0-1 0,0 1-1,1-1 1,-1 0 0,0 1-1,1-1 1,-1 0-1,0 0 1,0 0 0,1 0-1,-2 0 0,1 0-2,1 0 0,-1 0 0,0 0 1,0 0-1,0 0 0,0 0 0,0 1 0,0-1 0,0 1 2,-1 0-79,0 0 55,-4 1 121,4-2-97,1 0-30,-1 0-41,-4 1 174,2 0-85,1-1-102,-1 0 58,0 0 33,-6 0 111,6 0-92,-1 0-73,3 0-9,-2 1 112,1 0 90,-4 0-160,3 0 26,0-1 38,-6 0-86,0 0 54,-3 0 52,-6 0 81,17 0-107,-1 1-57,-3 0-87,4 0 57,-2-1 102,1 1 10,1-1-85,-5 2 9,4 0 67,2-1 31,-1-1-75,-4 0-158,5 0 115,0 0 41,-3 0 78,0 0-54,-6 0-61,8 0-51,0 0 52,-3 1 33,3 1-40,2-2 32,0 0 0,0 0 0,0 0 0,-1 0 0,1 1 0,0-1 0,0 0 0,0 0 0,0 0 0,0 0 0,-1 0 0,1 0 0,0 0 0,0 0 0,-1 0-3,-18 1-40,-2 0 37,18 0-4,1 0 21,0-1 32,-3 1 28,2 0-40,0-1-67,-3 0 73,-8 0 98,8 2-108,2-1-71,3-1 38,1 0 0,0 0-1,-1 0 1,1 0 0,0 0 0,-1 0 0,1 0 0,-1 0-1,1 0 1,0 0 0,-1 0 0,1 1 0,0-1 0,-1 0 3,1 1 0,-1-1 1,1 1-1,-1-1 1,0 0-1,1 0 1,-1 1-1,0-1 1,1 0-1,-1 0 1,0 0-1,1 0 1,-1 0-1,0 0 1,0-1-1,0 1 0,0 0-1,0 0 1,0 0 0,0 0-1,0 0 1,-1 0 0,1 1 0,-4 0-3,1 0-1,-4 0 4,4 0 1,-1 0-1,1 0 1,-2 1-1,4-1 6,0-1 0,0 1 0,-1-1 1,0 0-7,-4 1 80,-4-2-80,1 1 33,2 0 35,4 1-50,0-1 1,0 1-1,-1 1-18,-7 2 5,7-2 88,-1 0-68,6-1-37,0-1 0,-1 0 0,1 0 0,-1 0 0,1 1 1,-1-1-1,1 0 0,-1 0 0,0 0 12,-1 0 1,0 0 67,2 1-65,-1-1 0,1 0 0,0 0 0,-1 0 0,1 0 0,0 0 0,-1 0 0,1 0 0,-1 0 0,1 0 0,0 0 0,-1 0-3,-6 0 2,4 0 66,0 0-61,-5 0-147,4 0 135,3 0 14,-1-1 59,-1 0 87,0 1-104,0 0-104,1 0 45,-6 0 106,1-2-92,5 2-11,2-1-3,-1 1 1,0 0 0,0 0-1,1 0 1,-1 1 0,0-1-1,0 0 1,1 0 0,-1 1 0,0-1-1,0 0 8,0 1-5,1-1-1,-1 0 1,1 0 0,-1 0-1,1 1 1,-1-1-1,0 0 1,1 0 0,-1 0-1,1 0 1,-1-1 5,-3 1-10,1 1 85,2 0-60,-1-1 0,1 1-1,0-1 1,-1 0 0,0 1-15,0-1-23,1 0 1,-2 0-1,2 1 0,-2 0 23,0 0 30,-1 0 63,0 0-36,2 0-76,0-1-1,0 0 0,0 1 1,0-1 19,1 0-7,-16 0 39,9 0-52,8 0 32,-1-1 17,-1-1 0,1 2-49,1-1-28,0-2 46,-1 0 79,0 2-57,0 0-50,0-1-42,1 2 72,0 0 0,0 0-1,0 0 1,0 0 0,0 0 0,0 0 0,0 0 0,0 0 0,0-1 0,0 1-1,0 0 1,0 0 0,0 0 0,0 0 0,0 0 0,0 0 0,0 0 0,0 0-1,0 0 1,-1 0 0,1 0 0,0 0 0,0 0 0,0 0 0,0 0-1,0 0 1,0 0 0,0 0 0,0 0 0,0 0 0,0 0 0,0 0 0,0 0-1,0 0 1,0 0 0,0 0 0,0 0 0,0 0 0,0 0 0,0 0 0,0 0 0,-1 0 0,1 0 0,0 0 0,0 0 0,0 0 0,0 0 0,0 0 0,0 0 0,0 0 0,0 0 0,0 0 0,0 0 0,0 0 0,-1-1 0,1 1 0,0 0 0,0 0 0,0 0 0,0 0 0,0 0 0,0 0 0,0 0 0,0 0 0,0 0 0,0 0 0,0 0 0,0 0 0,0-1 0,0 1 0,0 0 0,0 0 0,0 0 0,0 0 0,-1 0 0,1 0 0,0 0 0,0 0 0,0 0 0,0 0 0,0-1 0,0 1 0,0 0 0,0 0 0,0 0 0,0 0 0,0 0 0,0 0 0,0 0 0,0 0 0,0 0 0,0 0 0,0 0 0,0 0 0,0 0 0,0 0 0,0 0 0,0 0 0,0 0 0,0 0 0,0 0 0,-1 0 0,1 0 0,-7 0 23,3 0-62,4 0-31,-1 0 44,-1 0 42,1 0-93,0 0 71,-1 0 55,-1 0 81,2 0-193,0-1 34,0 0 46,1-4 127,0 2-123,0 1 0,0-4-9,0 5-32,0-1 0,0 1 0,0-1 0,0 0 0,1 1 0,-1-1 20,1-1-2,0-1 49,7-10-102,-6 10 82,0 1 1,3-3-28,-2 1 53,1 0-34,5-10-77,-1 1-1,-2 5 114,-2 3 24,-1 1-71,-2 1-53,1 0-1,-1 1 1,1-4 45,-2 6-4,2-5 46,0 0-43,0 1-53,0-1 0,0-2 54,-1-1-2,0 6 16,-1 0-6,0 1-1,1 0 0,-1 0 1,1 0-1,-1 1 0,1-3-7,1-4 7,-2 7-9,0 0 0,0 0 0,0 0 1,0 0-1,1 0 0,-1 0 1,0 0-1,1 0 0,-1 0 1,1 0 1,-1 1-10,0-1 1,0 1-1,0 0 1,0 0 0,0 0-1,0-1 1,1 1 0,-1 0-1,0 0 1,0-1-1,0 1 1,0 0 0,0 0-1,0 0 1,0 0-1,0-1 10,0 1-5,0 0 0,0 0 0,0 0-1,0 0 1,0-1 0,0 1-1,0 0 1,0 0 0,0 0-1,0 0 1,0 0 0,0 0-1,0 0 1,0 0 0,0-1-1,0 1 1,0 0 0,0 0-1,-1 0 1,1 0 0,0 0-1,0 0 1,0 0 0,0 0 0,0 0 4,-3-1-74,1 4 98,-7 10-98,0 1 1,3-6 121,2-2-25,-1 0 0,2 0 0,-4 6-22,1-1-17,1 1-48,-4 7 19,3-6 81,0-2 72,-3 7-117,8-17 10,1-1 0,0 0 0,0 0 0,0 0 0,0 1 0,-1-1 0,1 0 0,0 1 0,0-1 0,-1 0 0,1 0 0,0 1 0,-1-1 0,1 0 0,0 1 0,-1-1 0,1 1 0,-1-1 0,1 1 0,-1-1 0,1 1 0,0-1 0,0 1 0,-1-1 0,1 1 0,0 0 0,-1 0-1,1 0 26,-3 0-39,3-2 79,0 0-46,2-2-12,3-2 17,-2 3-23,0 0-1,-1-1 1,1 0-1,-1 0 1,1-1-1,6-8 0,2-5-16,-3 7-54,-2 2 28,11-9 83,-10 11-88,-6 5 32,3-3-112,-4 2 120,0 3 45,-2 2-86,1-2 37,-4 4 54,3-2-42,0-1 0,0 1 0,0 0 1,-1 2-2,-5 9 23,2-4-84,0-1 0,-4 4 61,1-2 29,3-4-18,-1 1 0,1-1-1,0 2 1,-1 3-11,6-9 12,-1-1 0,1 1 0,0 1-12,0-1-2,0-1 1,0 0-1,0 0 1,0 0-1,1 0 1,-2 1 1,1-2-2,1 0 11,0-1-1,0 1 1,0-1 0,0 0-1,-1 1 1,1-1-1,0 1 1,0 0-1,0-1 1,0 1-1,0-1 1,0 1-9,1-1 27,1 0-29,-2 0 4,3 0-2,-2 1 0,0-1 0,1 0 0,-1-1 0,0 1 0,0 0 0,0 0 0,0-1 0,1 0 0,6-2-7,4-2 55,0 0 1,17-5-16,15-3-28,-20 9-109,0 0 39,0 0 43,1 1 49,-14 1 3,11-1-26,32-3 92,-37 4-103,-1 1-43,13-1 13,3 0 37,57-5 10,-65 6 18,31-8-72,-36 5 77,-5 1 30,-5 1-67,-4 0-23,0 0 0,-1 0 0,2-2 27,-2 1 15,0 2 1,2-2-16,7-3 54,21-13-151,-26 16 110,0 0 39,2-1-73,13-5 88,-12 5-102,-6 3 25,-1 0 0,1 0 0,0 1 0,4 0 10,-2 0 72,5-1-72,-7 0 54,-1 1-44,2 0-47,9 0-104,-8 0 140,0 0 100,-5 1-70,1-1-62,-1 0-60,1 1-60,-1-1-59,1 1-57,-1 0-58,0 0-55,-2-1 217,0 0 39,0 0-28,1 0 111,-1 0 79,0 0 68,0 0 212,0 0-241,0 0-51,1 0-40,-1 0-47,0 0-57,0 0-91,0 0-93,0 0-106,1 0-118,-1 0 217,0 0-35,0 0-35,0 0-37,0 0-39,0 0-40,0 0-41,0 0-44,0 0-427,0 0-664</inkml:trace>
  <inkml:trace contextRef="#ctx0" brushRef="#br0" timeOffset="160">968 4063 1408,'0'4'316,"1"4"382,0-5-336,-1 1 68,1-3-162,-1 1 42,1 1 27,0-1-56,0 1-49,-1 0-46,1-1-19,0 2-45,1 2 14,-1-3-94,0 0-1,0 0 0,0 1 1,0 0-42,2 13 120,-2-4-54,2 5-7,1 10 119,-1-8-52,-2-6-69,1-3-38,0 0-37,-1-7 51,0 0-1,0 0 0,0 0 0,2 2-32,0 2 79,-3-8-77,1 0 0,-1 1-1,0-1 1,0 0 0,1 1-1,-1-1 1,0 0 0,0 0-1,1 0 1,-1 0-1,0 1 1,1-1 0,-1 0-1,0 0 1,1 0 0,-1 0-1,0 0 1,0 0 0,1 0-1,-1 0-1,7-2 15,-5 2-4,-1-1 56,0 1 0,0-1 0,-1 1 0,1-1 0,0 1 0,0 0 0,0-1 0,0 0 0,0 0 0,0 0 0,0 0 0,-1 0 0,1 0 0,0 1 0,-1-2 0,1 1-67,2-4 226,-2-1-42,1-1-56,-1 0-69,0-10 87,2-9-67,-1 0-50,0 10 27,-1 8 32,-1 0-34,0-15-19,0 15-36,0 5 25,1-2-25,-1 4 32,1-1 36,-1 0 50,0 1 61,-1 11 34,-2 6 177,0-1-91,2-6-179,1-4-53,-1 8 88,1 0-40,-1-1-38,1 2-32,0-5-27,0 4 67,-1 0-14,1-4-76,0 0 23,0-1 66,0 22 365,0-17-313,0-13-151,1 2-11,1 1 32,-2-2 43,0-1 0,0 0 38,0 0-12,0 0-100,0 3-77,0 1 38,1 3 22,-1 11 136,0-17-77,0 3-26,0-2 85,0-1 98,0-1-35,0 0 41,1-5-120,2-3-88,-1 1-17,-1 2 78,-1-10-4,0-18 97,0 23-117,0 0-36,0 9 23,0 1 0,0-1 0,0 1 0,0 0 0,0-1 0,-1 1 0,1 0 0,0-1 0,0 1 0,0 0 0,0-1 0,-1 1 0,1-1 0,0 1 0,0 0 0,0-1 1,-1 1-1,1 0 0,0 0 0,0-1 0,-1 1 0,1 0 0,0 0 0,0 0 0,-1-1 5,-4 0-68,2 1 58,-10 6 100,9-5-80,0 1-1,0 0 1,1 1-1,-3 0-9,-10 7-16,-8 3-144,6-4 127,-1 0 92,8-3 1,1-1-54,-15 5-45,-9 4 68,9-4-26,9-4-35,7-3 54,-19 5 18,-36 10-3,17-7 52,23-8 8,1 1 50,11-3-129,1 0-42,-24 6-135,23-5 131,1 0 37,0-1 50,0 1 66,-7 2-116,-10 3-83,16-2 70,6-3-65,0 1 40,-13 7 49,9-5-33,4-2-46,-1 1 55,-3-1 139,-2 0-135,2-1 8,-20 7 24,2-1-5,11-4-130,0 0 75,11-3 64,0 0 0,0-1-36,1 1 9,0 0 1,0 0-1,-5 2-9,4-1-1,-1-1 1,1 1 0,2-2-10,-2 0 26,0 2 0,-1-1 1,1 1-17,-4 3-45,-5 5-114,10-6 159,0-1 69,4-3-50,1 1 1,-2 0-1,2 0 1,-1 0-1,-1 1-19,-1 2 42,-2-1-53,2-3-6,3 0 14,-1 0 0,0 0-1,1 0 1,-1 0 0,1 0 0,-1 0 0,1 0 0,-1 0 0,1 1 0,-1-1 3,-3 3-75,0 1 44,-7 4 67,10-7-25,0 0 1,0-1-1,-1 1 0,1-1 1,0 0-1,0 1 1,0-1-1,-1 0-11,0 0 23,0 0-3,-1 3-36,1-1-19,-1 0 55,2-2-3,0 1 0,0 0-1,0-1 1,0 1 0,0 1-17,-1-1 29,-3-1-153,4 0 128,1 0 44,-1 0-15,-1 1-56,2-3-40,0 1 60,0 0 3,-1 0 0,1-1 0,0 1 0,0 0 0,1 1 0,-1-1-1,0 0 1,0 0 0,0 0 0,0 0 0,0 0 0,0 0 0,1 1 0,-1-1-1,0 0 1,1 0 0,-1 0 0,1 0 0,-1 0 0,0 1 0,1-1 0,5-7 11,-5 6-7,0 1 0,0 0 0,0-1 0,0 1 0,0-1 0,0 1-1,1 0 1,-1 0-4,17-7 3,17-5-3,4-2-13,-14 6-22,12-4 107,-5 2-19,-14 6-32,25-2-140,-28 5 108,0-1 56,6 0 7,0 0-69,5-1-76,-19 4 103,-11 0-6,0 1 0,1 0 0,-1 0 0,-1 1-4,0 0-23,0-1-39,-6 2-24,-6 0 109,-2 1 65,6-1-81,5-1 23,-14 4 2,-32 7-67,32-9 32,10-1 20,-1-1 1,-5-1-18,6-1 0,-16 0 108,19 0-138,1 0-70,3 0 106,-3-2 64,2 0-55,1-1 40,3 2-56,1 0 0,0 0 0,0 0 0,0 0 1,1 0-1,-2 0 1,1-1-7,0 0 0,0 0 0,0 0 0,-1-1 7,-1-5 15,2 4 19,1 4-37,-1-1 0,1 1 0,0-1 0,0 1-1,0 0 1,0-1 0,0 1 0,-1-1 0,1 0-1,0 1 1,0-1 0,0 1 0,0-1 0,0 0 3,-1-4 0,1 5 0,0-1 0,0 0 0,-1 0 0,1 1 0,0-1 0,0 0 0,0 0 0,0 0 0,0 0-3,0 0 17,0 0 1,0-1-1,0 1 1,0 0-1,0 0 1,0 1 0,0-1-1,1 0 1,-1 0-1,0-1-14,3-2-9,1-3-2,1-5 37,-2 3-21,-1 4-30,0 1 19,-2-4 77,0 5-51,0 3-79,0-1 6,0 1 42,-1-1 39,0 1 67,-6 0-39,0 1 58,3 0 12,-1 1 53,-1 1-9,3-2-101,1 0 1,-1 0-1,0 1-69,-6 4 197,0 0-91,-4 4-46,10-7-32,1 0 0,-1 0-1,0 0-27,-4 8 146,3-4-153,-2 1-99,-1 6 106,4-5 10,0-1 61,0 0-33,2-5 20,0-1-20,2-3 15,2 0-16,1-2 27,0 0-33,7-9-42,-4 5 7,1-4 80,4-7-123,-3 6 9,-3 4 58,-5 6-84,0 2 60,-1 0 0,0 0 0,0 0 0,0 0-1,0-1 1,0 1 0,0 0 0,1 0 0,-1 0-1,0 0 1,0-1 0,0 1 0,0 0 0,0 0-1,0 0 1,0-1 0,0 1 0,0 0 0,1 0-1,-1-1 1,0 1 0,0 0 0,0 0 4,0-1-75,-1 1 69,1 0 0,0 0 1,-1 0-1,1 0 0,-1 1 0,1-1 0,0 0 0,0 0 0,-1 0 0,1 1 0,0-1 0,-1 0 1,1 0-1,0 1 0,0-1 0,0 0 6,-5 6-71,-4 8 77,-11 19 62,16-26-52,1 0 0,-1 0 1,-1 7-17,2-5 11,0 0 0,1 0 0,-1 6-11,-1 4 9,3-17-6,1-1 3,0 0-1,0 0 1,0 0 0,-1 0-1,1 0 1,0 0 0,0 0-1,0 0-5,0 1 6,0-2 1,1-2 38,0-2 73,1 1-6,1 0-46,1-5-35,4-4-111,-4 7 74,7-6 8,-8 8-53,0 0-49,-1 1 84,0 1 49,3-3 88,-4 3-114,0 0-46,-1 1-34,-2 0 50,-3 1-51,1 2 74,3-1 23,0-1-1,0 1 1,0-1-1,-1 2-22,0 1 23,-1 0-35,2-2-12,0-1 0,0 1 0,0 0 1,0 0-1,0 1 24,-2 4-12,1 0 0,0 0 12,1-2 4,1-6 127,2-1-70,4-7-34,-4 4-20,1 0-1,-1 1 1,1-1 0,0 2-1,0-2-6,4-1-26,0 0-40,-2 3 35,1-2 34,4-2 24,-3 3-63,-4 4 21,12-6 65,-9 4-85,-5 1 75,-3 1-58,-3 1-73,1 2 30,0 1 60,1-1 57,1 0-23,2-3-29,0 1-1,0-1 0,-1 0 0,1 1 0,0-1 1,0 0-1,-1 0 0,1 0 0,0 0 0,0 0 1,-1 1-1,1-1 0,0 0-3,-8 3 91,4 0-67,-1 3-61,4-5 15,0 0-1,1 0 0,0 0 0,-1 0 0,1 0 0,-1 1 23,-1 3-32,0-2 43,1-1 43,0 0 57,1-3-111,0 1 1,0 0-1,0 0 0,0 0 0,0 0 0,0 0 0,0 0 0,0 0 1,0 0-1,0 0 0,1 0 0,-1 0 0,0 0 0,0 0 0,0 0 1,0 0-1,0 0 0,0 0 0,0 0 0,0 0 0,0 0 0,1 0 1,-1 0-1,0 0 0,0 0 0,0 0 0,0 0 0,0 0 1,0 0-1,0 0 0,0 0 0,2 5-51,-2 5-51,0-9 101,0 9-60,0-6 60,0 1 58,0-1 92,0-4-147,0 0 0,0 1 0,0-1 0,0 0 0,0 0 0,0 1 0,0-1 0,0 0 0,0 0 0,0 1 0,0-1 0,0 0 0,-1 0 0,1 0 0,0 1 0,0-1 0,0 0 0,0 0 0,0 0 0,0 0-2,-1 2-7,0 1-69,1-1 39,1-6 126,0-1-48,1 0-42,1-1-36,0 1-55,-3 2 104,0-1 101,0 2-73,0 2-50,0 0-28,0 0-20,0 0 15,0 0 70,0 1-43,-1 8-73,-2 0 53,-1 0 60,0-1 66,2-6-151,1-1 85,1-1-23,0 0 1,0 0-1,0 0 0,0 0 1,0 0-1,0 0 0,0 0 0,0 0 1,0 0-1,0 0 0,0 1 1,-1-1-1,1 0 0,0-1 1,0 1-1,0 0 0,0 0 1,0 0-1,0 0 0,0 0 0,0 0 1,0 0-1,0 0 0,0 0 1,0 0-1,0 0 0,0 0 1,0 0-1,0 0 0,0 0 1,0 0-1,0 0 0,0 0 0,0 0 1,0 0-1,0 0 0,0 0 1,0 0-1,0 0 0,0 0 1,0 0-1,0 0 0,0 0 0,0 0 1,0 0-1,0 0-1,1-4 46,5-9-30,-4 10-13,-1 0 1,1-1 0,-1 1-1,0-1 1,0 1 0,1-3-4,1-5-79,-1 5 24,-2 2-42,0 3 130,-3 7-10,-1 5-81,2-3 44,0-3 53,-2 4-45,4-7 0,-1 0 0,0 1 0,0-1 0,-1 0 0,1 0 0,0 0 0,-1 2 6,0-2-2,2-1 3,-1 0 0,1-1 0,-1 0 0,1 1 0,0-1-1,0 1 1,-1-1 0,1 0 0,-1 1 0,1-1 0,-1 1 0,1-1-1,-1 0 1,0 0-1,0 1 61,0 0-1,-1-1 27,2 0-71,0 0-80,0 0 38,-1 0 61,0 0-81,-1 0 77,1 0-29,0 0-48,1 0 43,-1 0-72,1 0 49,0 0 79,0 0 43,0 0 0,0 0-66,-3-2-169,3 1 156,0 0 48,0 1-129,0-1 61,0-1 28,0 1-84,-3 1 35,1 0 69,1-2 57,0 2-71,0-1-48,-1 1-51,0 1 24,-3-1 9,5 0 32,0 0 1,-1 0-1,1 0 0,0 0 0,0 0 1,0 0-1,-1 0 0,1-1 1,0 1-1,0 0 0,0 0 1,0 0-1,0 0 0,-1 0 0,1 0 1,0-1-1,0 1 0,0 0 1,0 0-1,0 0 0,-1 0 1,1 0 2,-1-7 82,0 3-54,0 0-58,1 4 89,-1 1-57,1 0-53,-1-5 57,1-13-12,0-23 175,0 25-204,1 10 0,1-3 48,2-2 20,0-1-42,4-10-47,-6 18 61,0 0 0,-1-1 0,1 1 0,1-1-5,4-8 2,-7 10 3,1 1 1,-1 0 0,1 0 0,0 0 0,-1 0 0,1 0 0,0 1-1,0-1 1,0 0 0,0 1-6,1-3 36,-1 0-45,0 3-1,-1-1 0,0 1 0,0-1 0,1 0 0,-1 1 0,1-1 0,-1 1 0,1-1 10,4-5 21,0-3 57,-1 3-54,-3 4-19,0 0 0,-1 0 0,1 1 0,0-3-5,3-5 38,0 3-1,-3 2-67,1 1 0,0 1 0,1-3 30,-1 1 5,3-2 48,-1-1 54,-4 6-110,0 0 0,1 0 0,-1 0 0,1 1 0,0-1 0,-1 0 0,1 0-1,-1 1 1,1-1 0,0 1 0,-1-1 0,1 1 3,5-6 43,-4 3-91,4-4 75,-4 4-56,1 1-75,-1 0-110,0 1 35,-1 0-50,1 0-57,-1 0-63,1 1-68,-1-1-74,1 0-80,-1 1-86,2-1-445,-2 1 498,0 1-42,1-1-474,0 2-677</inkml:trace>
  <inkml:trace contextRef="#ctx0" brushRef="#br0" timeOffset="161">5598 127 1280,'-1'0'177,"0"-1"-69,1 1-35,0 0 9,0 1 53,0-1-17,0 0 46,0 0 53,0 0 60,-1 0 68,1 0 76,0 0-5,0-3-5</inkml:trace>
  <inkml:trace contextRef="#ctx0" brushRef="#br0" timeOffset="162">5595 106 5024,'-2'-7'465,"0"-2"-89,1 2-89,-2-9 318,1 10-416,2 2-105,-1-6 45,1 6-57,0 1 36,-1 0 31,1 0 48,0 0 56,0 0 67,0 3-293,0-1-1,1 1 0,-1 0 1,0 0-1,0 0 1,0 0-1,0-1 0,0 1 1,0 0-1,0 0 0,0-1 1,1 1-1,-1 0 0,0 0 1,0 0-1,0-1 0,0 1 1,0 0-1,0 0 1,1 0-1,-1 0 0,0 0 1,0-1-1,0 1 0,0 0 1,1 0-1,-1 0 0,0 0-16,3-1 173,0 1-68,-1 0-106,5 0 125,-5 0-108,1 0-21,-1 2 1,-1-1 55,2 2 287,-2-2-222,-1 0-84,1 5 89,-1-5-91,1 0 0,-1 0 0,0 0 0,0 0 0,0 0 0,0 0 1,-1 0-1,1 0-30,-2 9 240,1-4-121,-1-1-66,1-1-54,-1 3-47,0 0 47,-1 1 56,2-2-19,-1-1 1,0 0 0,-2 2-37,0 3 21,1-4-35,1-1-40,1 0 43,1-4 20,-1 0 1,1 0-1,0 0 1,0 1-1,-1-1 1,1 0-1,-1 0 1,1 0-10,-5 5 53,-1 4-5,5-7-10,-1 0-47,2-3 1,0 1 0,0-1 0,0 0 0,-1 0 0,1 1-1,0-1 1,0 0 0,0 0 0,-1 1 0,1-1 0,0 0-1,0 0 1,-1 0 0,1 0 0,0 0 0,0 1 8,0-3 26,3-2 140,0 0-9,0-1-42,3-6 19,-3 0-91,1-4-25,1-1 32,-2 6 2,-2 5-52,0 0 0,0 0 0,0-2 0,0-1 40,-1 1 49,0 7-85,0 0 0,0-1 0,0 1 0,0 0-1,0 0 1,0-1 0,0 1 0,0 0 0,0 0 0,0 0-1,0 0 1,0-1 0,0 1 0,0 0 0,0 0 0,-1-1-1,1 1 1,0 0 0,0 0 0,0 0 0,0-1 0,0 1-1,0 0 1,-1 0 0,1 0-4,0 0 8,0 0-1,0 0 1,0 0-1,0 0 1,-1 0-1,1 0 1,0 0-1,0 0 1,0 0-1,-1 0 1,1 0-1,0 0 1,0 0 0,0 0-1,0 0 1,-1 0-1,1 0 1,0 1-1,0-1-7,-5 5 148,3-1-113,-6 7 111,-4 5-95,-4 3-13,12-12 21,-1 0 41,0 3-48,-1-1-103,-8 13-172,10-14 211,-1 0 76,-3 5 26,16-27-72,3-3 55,-3 6-57,1 1 3,-4 5-15,0-1 0,1-2-4,6-7 0,-9 11 0,0 0 0,1-1 0,-1 0 0,1-2 0,-2 4 38,-2 4 54,-1 2-1,0 0-94,-4 5 16,1-1-1,-1 0 1,-1 1-13,-7 10 0,7-9 15,-2 3 51,3-4-62,3-6-49,1-2 13,2-2 34,5-7 32,5-2-82,-2 1-12,-2 2 8,0-1 46,13-17 90,-13 16-68,-1 2 12,-3 4 31,1 0 29,-1 0 47,-3 4-113,0 0 0,1 0 0,-1-1 1,0 1-1,1 0 0,-1-1 0,0 1 1,0 0-1,0-1 0,1 1 1,-1-1-1,0 1 0,0 0-22,1-3 146,3-2-91,-3 5 112,1 0-36,0 0-52,-2 0-98,1 0 87,0 0 0,0 0 0,0 1 0,0-1 0,0 0 0,0 0 0,0 1 1,0-1-1,-1 1 0,2 0-68,2 3 267,1 0-42,-3-3-158,1 0-38,3 3 66,-3-2-64,-1-1 1,1 1 0,0 0 0,-1 1-32,3 2 98,1 1 30,2 1 16,-7-6-129,1-1 0,-2 1 1,1-1-1,0 1 0,0 0 0,0 0 1,0 0-1,-1 0 0,1 1-15,2 2 44,-2-3-21,0 0 0,1 1 1,-1-1-1,1 1 0,-1-2 0,0 1 0,1 0 0,-1 0 0,1 0-23,6 2 57,0-1-34,-7-2-23,5 2 123,3 1-33,-1 0-3,-3-2 24,-3 0-39,0 0-45,4 3-91,-3-1 25,0-2 69,-3 0-28,1-1 3,-1 0 0,1 1 0,0-1 0,-1 1-1,1-1 1,-1 1 0,1-1 0,-1 1-1,1-1 1,-1 1 0,0 0 0,1 0-1,0 0-4,-1-1 0,1 2 11,-1-2 37,0 0 11,0 0 85,0 0-2,-1 0-76,0 0-52,-2 0-47,2 0 68,-6-3 67,0 0-96,2 0-50,0 1 11,0 0 47,1 0 0,-1-1 0,0 0-14,-2-4-15,1-2-1,-1 0 80,3 5 2,1 1-35,-3-3-33,-8-6-81,9 8 90,1 1 38,-1-1-66,-5-3 55,6 6-61,0 0-44,4 1-36,0 0 59,1 0 17,2 1 14,4 1-128,1 2 110,-1 0 99,-1 2 90,-1-2-27,-1-1 0,4 3-127,0 0 188,-2-2-89,4 2-40,0 1 29,-4-2 29,0-1-34,5 2 2,14 9 48,-17-11-54,0 0 42,0 2 51,4 4-55,-3-2-75,-1 0 20,5 5 125,-1 0-10,-3-6-144,-5-3 12,4 2 287,7 5-332,-5-6 76,1 2 59,-7-6-147,-3 0 11,-1-1 1,1 1-1,-1-1 1,1 1-1,-1 0 0,1-1 1,-1 1-1,1-1 1,-1 1-1,1 0 1,-1-1-1,1 2 1,3 5 60,0-1-26,-3-4-29,0-1 0,0 0 0,0 1 0,0-1 0,0 0 0,1 1-5,4 4-13,3 7 107,0 0 40,-2-7-82,1 1-105,1 0-25,-6-5 89,-1 1 34,3 0-8,-1 2-6,-1 1 66,-2 0-68,-1-6-23,0 1 0,0-1 0,0 0 0,0 1 0,0-1 0,0 1 0,0-1 0,0 1 0,0-1 0,-1 0 0,1 1 0,0-1 0,0 1 0,0-1 0,0 1-6,-1-1 21,0 1 1,1 0-1,-1 0 1,0 0-1,1 0 1,-1 0-1,-1 0-21,0 1 19,-9 7 7,-7 2 55,3-4 3,9-4-19,-5 3-65,3-2-12,-1 2-41,-2-1-36,11-5 79,0 0 0,-1 0 0,1 0 1,0 0-1,0 0 0,0 0 0,-1 0 1,1 0-1,0 0 0,0 1 0,0-1 1,0 0-1,-1 0 0,1 0 0,0 0 0,0 1 1,0-1-1,0 0 0,-1 0 0,1 1 1,0-1 9,1 1-117,2-1 28,2-3 73,-1 1-1,1 0 1,-1-2-1,4-2 17,4-2-9,1-2 78,-3 3 156,4-2-225,-12 8 93,-2 1-50,-3 2-51,0 1-24,-4 4 24,-5 4 112,4-4-62,4-3-68,3-4 12,0 1 1,0 0 0,1 0-1,-1 0 1,0 1-1,1-2 1,-1 1-1,0 1 1,1-1 0,0 0-1,-1 2 14,-1 0-54,2 0 0,-1 1 0,0 2 54,1-2-42,0-4 51,0 0-8,10-9-228,-1-1 55,0 1 50,1-2 45,4-4 30,0 0 68,-11 12-54,4-4 4,-1 0 44,-5 6-9,-1 0 1,1 0-1,-1 0 1,1 0-1,-1 0 1,1 0 0,-1 1-1,1-1 1,-1 0-1,0-1 1,1 1 0,-1 0-1,0 0 1,1 0-1,-1 0 1,0 0-1,0-1-6,-1-9 102,-1 1-44,1 7-54,0 0 1,-1 1-1,1-1 1,0 1-1,-2-3-4,-2-2-17,0 1 1,0-1-1,-4-2 17,-1-1 60,2-1-123,-1-1 63,-5-6-88,3 6 63,-2 0-50,-14-8 75,16 12-21,5 3-18,1 0-46,-4-4-100,4 5 147,0 0-38,0 0-1,0 0 1,-1 1 76,-4-1-64,1 1 25,-5-3-82,1-1 45,4 4 104,5 2 51,1 0-48,-1 0-41,2 0-27,0 0 1,-1 0 0,1 0 0,-1-1 36,-2-2-29,-3-3 7,2 3-22,-1-1-43,1 0-59,5 4 14,-1 0 88,-2-3 119,3 2-140,1 2 64,0 0 0,0 0 1,0 0-1,0 0 0,0 0 0,0 0 1,0 0-1,0-1 0,-1 1 0,1 0 1,0 0-1,0 0 0,0 0 0,0 0 1,0 0-1,0 0 0,0 0 0,0 0 1,0 0-1,0-1 0,0 1 0,0 0 0,0 0 1,0 0-1,0 0 0,0 0 0,0 0 1,1-1-31,2 1 14,-3 0 8,1 0 0,-1 0 0,1 0-1,-1 1 1,0-1 0,1 0-1,-1 0 1,1 0 0,-1 1 0,0-1 9,6 6-81,-2-1 25,3 1 53,-1 0 1,1-1-1,0 0 0,4 1 3,9 2 35,-14-6-9,1 1 0,0 0 0,-1 1 0,4 3-26,-1-1-23,3 1-93,-4-1 48,-2-3 51,13 11 42,-5-2 94,14 14-119,-22-20 41,0-1-55,6 7-50,-8-8 71,-1 1 34,2 0 30,2 2-114,1-1-14,-4 0 91,4 4 116,3 5 7,-10-13-156,0-1-1,0 1 1,1-1-1,1 1 0,-3-2-8,1 1-1,0 0 1,-1-1-1,1 1 0,-1 0 1,1 0-1,0 0 1,-1-1-1,1 1 0,-1 1 1,1-1-1,-1 0 9,1 1-3,0-2-1,-1 2 1,1-1-1,-1 0 1,1 0-1,0 0 0,0 0 4,6 5 13,-3-4 43,-1 1 41,-3-2-12,0-1-144,0 0 1,1 0 132,2 0-20,-2 0 10,-1 0 5,0 0-85,0 0-37,0 0 26,0 0 48,0 1 11,-1-1 56,-2 0-60,2 0-21,1 0-3,-1 0-1,1 0 1,0 0 0,-1 0-1,1 0 1,0-1 0,-1 1-1,1 0 1,-1 0-1,1 0-3,-5-6 151,1 1-71,0 1-10,0-1-35,3 2-27,-1 1-1,0 0 1,-1-1-8,-17-17 101,1-1-53,14 16-22,0 0 1,-3-3-27,2 3 107,-4-5-107,-11-13 18,-3-1-63,-3-2 45,22 22 13,0 0 0,-1 0-13,-5-3 22,-1-2-33,1-1-33,-17-12-75,20 17 128,-3-3-9,5 5 34,-2-3-46,-5-3-10,3 2 33,-4-5-97,10 7 83,-6-6 163,5 5-125,3 3-49,0 0-1,0 0 0,-2 0 15,3 2-3,1 0 0,-1 0 0,0 0 0,0 1 0,0 0 0,0-1 0,0 1 0,0-1 0,0 1 0,0 0 0,0 0 0,-1-1 3,-3 1-10,-3-2-62,0 0-5,3 2 60,1 1 29,-3 2 131,4 0-81</inkml:trace>
  <inkml:trace contextRef="#ctx0" brushRef="#br0" timeOffset="163">5639 8 19160,'0'0'3,"-2"2"-25,-3 2-101,3-2 59,-2 3 111,1-2 25,1 0-79,0-2-21,-1 3-56,-1 0-9,1-3 117,2-1 45,0 2-74,0 0-1,-1-2 6,2 0-18,-2 1 202,1-1-173,1 1-38,0-1-83,-3 2 76,0 0 36,0 0 33,2 1-72,1-3 37,0 0-1,0 0 1,-1 1 0,1-1 0,0 0-1,0 0 1,0 0 0,0 0 0,0 0 0,-1 0-1,1 0 1,0 1 0,0-1 0,0 0-1,0 0 1,-1 0 0,1 0 0,0 0 0,-3 2 57,0 4-9,-1 0-27,0-1-37,1-3-61,1 1 57,-5 8 101,5-7-82,0 1-78,-6 6 90,0 0-1,-5 6-10,-1-3-37,10-11 27,-5 6 62,6-5-62,-2 3-20,4-6 30,1 0-1,-1 0 1,0 0 0,0 0 0,0 1 0,0-1-1,0 1 1,1 0 5,-1-1 0,0 1 0,1-1-1,-1 0 1,0 1 0,-1 0-5,-2 4 14,2-2-51,0 0 33,0 0 0,0-1 1,-1 3 3,-2 3 10,1 0 44,2-5 32,-1 3-116,-1 1-62,2-5 93,1 1 34,-5 11-34,-4 11-68,8-21 73,0-1 0,0 0 0,0-1-6,-3 5 65,-9 15-134,9-13 110,2-5-62,-5 10-6,-4 6 38,9-16 26,-2 3-60,0 0 1,2-2 67,-11 13-97,11-16 56,0 4-4,-3 1 0,-5 3 27,4-4 49,-6 7-76,10-11 19,1 0 0,0 0 1,0 1-1,0-1 1,0 1-1,-2 3-19,2-1 8,0-1-1,-1 0 0,0 0 1,0 0-1,-3 3-7,4-4 17,0-1-1,-1 2 0,0 2-16,2-5 10,0-1-4,1 0 1,-1-1-1,1 1 1,-1 0-1,1-1 0,-1 1 1,0 0-1,0-1-6,1 1 1,-1 0-1,1-1 0,-1 1 0,1 0 1,-1-1-1,1 1 0,-1-1 0,1 1 0,-3 4-54,0-2 62,-7 6 165,7-7-143,0 1-59,-1 0-54,2 1 51,1-2 33,0-1 1,0 1 0,1 0 0,-1 0 0,0-1-1,1 1 1,-1 0 0,1 1-2,0-1 5,-2 5 33,1 0-1,-1 0 0,-1 3-37,1-1-2,1-8 3,1 0 1,0 0-1,-1 1 0,1-1 0,-1 1 0,1-2 0,-1 2 1,1-1-1,-1 0 0,0 0 0,1 1-1,-4 2 66,0 0 3,2 0-81,2-4 12,-1 1 0,1-1 0,0 1 0,-1-1 0,1 1-1,-1 0 1,1-1 0,-1 1 0,1-1 0,-1 1 0,0-1 6,1 0 1,-1 1-1,0-1 0,1 1 0,-1-1 0,1 1 0,-1 0-6,-3 5-34,0 0 39,-9 12 101,8-9-92,1-2 82,0 1-67,-4 6-22,3-4 69,2-5-71,-2 4 59,2-6-47,1 1-34,-1 0-14,0 2 51,-3 2-9,2-3-42,1-2 43,1 3 45,1-5-34,1 1 0,-1-2 0,1 2 0,-1-1 0,0 2-23,-6 7 49,1-3-23,3-2 18,0 2-54,-3 3-52,-2 5-39,2-4 109,3-2 69,-1-1-34,1-2-23,0 0 0,0-1 0,-2 2-20,-3 3 71,5-5-29,0 6-68,1-4 10,-6 17 120,-5 9-104,6-15 3,0 0-46,2-2 124,0 0-90,-2 14 9,2-11 56,3-11-178,0-3 63,2-2 63,0 0 39,-1 0 48,1-2-79,0 0-1,0 1 1,0-1-1,0 0 1,-1 0-1,1 1-11,0-1 6,-1 0-1,1 1 0,0-1 1,0 1-1,-1-1 0,1 1-5,0 0 0,0 1 0,0-2 0,-1 2 0,1-1 0,0 0 0,-1 1 0,-1 6 0,1-1-5,0 0-86,-1 8 91,1-11-56,0-1 36,-4 10 68,3-8-32,0-1-41,-1 6-35,1-2 40,-3 8 52,2-4 31,-1 2-119,1 5 56,0-4 62,3-12-69,-1 0-1,0-1 0,0 1 0,-1 1 8,1-1-34,-1 0 0,2 0 0,-2 2 34,-2 18 115,0 0-63,0 1-59,0-1-52,3-16-14,-1 0 49,0 0 44,-1 6 64,-1 1 12,2-4-81,1-7-12,-7 38 20,7-35-55,-1 0-1,0 5 33,-2 4-48,2-6 44,-1 8-7,-2 9-56,3-13 49,0-5 7,1-9 8,1 1 1,0 0 0,0 0-1,-1 0 1,1-1 0,0 1-1,0 0 1,0 0-1,-1 0 1,1 0 0,0 1 2,0 3-6,1-3 6,0-4 0,1-4 0,1-9-2,1-2 15,0 1-13,-3 14 2,9-39-15,3-13 13,-4 15 17,-1 6 36,-3 11-41,4-9-55,1-5 4,-9 32 39,1-1 0,0 0 0,-1 1 0,2-1 0,-1 0 0,0 0 0,0 1 0,0-1 0,1-5 0,0-6 2,0-2 0,0-3-2,-1 3 6,1 0 0,2-7-6,-5 24 8,4-13 92,0 0-85,-1 2-79,1 0 0,2-4 64,-3 8 59,0 0-37,3-16-66,-1 8 28,-3 6 54,1 2 53,-1 0-35,3-7-33,0 0-93,0-1-62,1 0 111,-4 9 18,0 0-1,1 0 1,-2 0 0,1-1-1,0-2 4,-2 5 0,1 3 1,-1-1 0,0 1 1,1-1-1,0 0 0,-1 1 0,1-1 1,0 1-1,0-1 0,-1 0-1,5-7 82,-1 1-29,-2 4-76,2-3-13,0-5 60,1-1 0,-1 6-79,6-11 113,-4 5-78,-1-1-60,-1 5 92,0-1 93,-3 10-94,-1 0-1,1 0 1,0-1 0,-1 1 0,1 0-1,0 0-10,0 0 6,-1 0-1,1 0 0,-1 0 0,1 0 1,-1 0-1,1 1 0,-1-1 1,1-1-6,4-8 123,-2 3-33,6-8-181,-1-5-2,-5 11 85,-1 2 182,0 3-46,-1 0-105,-1 3-16,0-1-1,0 1 0,1 0 0,-1 0 0,1 0 1,0 0-1,-1 0 0,0-1 0,1 1 1,0 1-7,1-5-11,0 1-67,1-4 9,-1 0 91,3-6 102,-3 8-95,-2 5-31,1-1 0,0 1 0,0-1-1,0 1 1,-1 0 0,1 0 0,0 0-1,0 0 1,0 0 2,0 0-3,0 0 0,0 1 0,0-1 0,-1-1 0,1 1 0,0 0 0,-1 0-1,1 0 1,0-1 3,-1 1 6,0 0 0,1 0 0,-1 0-1,0 1 1,1-1 0,-1 0-1,0 1 1,1-1 0,-1 0 0,1 0-1,-1 1 1,1-1 0,-1 1-1,1-1-5,2-4-6,0-2 62,1-9 88,-2 6-140,0 1-61,1 0 36,-2 6 31,0 0-1,0 0 1,1 0-1,-1 0 1,1 1-1,-1-1 1,2-1-10,0 0-15,1-7-77,-2 4 75,1 1 93,7-10-163,-2 3 83,-5 8 46,1-1-67,1-2-25,-1 2 115,1-3 72,2 1-101,-1-1-92,0-1-82,-4 7 122,1 0 72,0-2 54,-1 1-111,-1 3-20,0-1-1,0 0 1,-1 0 0,1 1-1,1-1 1,-1 0 21,1-1-5,0-1 48,4-5 30,-2 4-79,2-1-47,0-1-20,3-5 153,-5 7-85,-1 1-62,0-1 71,6-8 156,-7 7-129,1 1-122,0 0 53,-1 2 54,1-1 43,2-3 12,-4 6-67,0-1-1,0 2 1,0-2 0,-1 1-1,1-1 1,0 1-1,0-1-3,13-30 0,-13 27-5,3-2-68,-1 0 29,2-3 66,-3 6 49,1 0 1,1-2-72,2-1-60,6-8-127,-8 9 175,0 1 58,0-3-115,-3 7 67,0-1 1,0 0-1,0 1 1,1-2 1,3-5 149,0 0-117,-2 1-81,2 0-62,-3 4 103,0-1 36,5-5 111,-4 5-107,0 0-58,1 1-96,0-1 97,0 0 82,-2 2 0,0 1 1,-1-1-1,2-1-57,1-1 56,0 1-49,2-1-82,-1-1 57,-1 2 22,0 0-1,1 0-3,-1 0 10,1 0-56,4-1-110,-5 2 125,2-4 137,-2 2-22,-1 2-77,0-1 29,0 0 3,0 3-93,0-3-44,0-1 71,1 0 40,-1 2 43,1-2-15,2-1 1,-5 5-104,0-2 65,0 1 43,1-1 117,-1 0-108,-1 1-67,0 1-48,1-2 17,3 0 24,-3 2-31,0-1-57,1 0 139,0 0 21,-1 0-40,-1 1-15,2-2 16,-1 1-54,5-5 45,-3 6 47,-2 0-111,-1 0-104,0 0 162,0 0-155,0 0-53,0 0-44,0 1-35,1 3-1405,0 1 105,-1 0 101,0 0 97,0-3 557,1 1 37,-1 1-827,0 1-956</inkml:trace>
  <inkml:trace contextRef="#ctx0" brushRef="#br0" timeOffset="164">4870 1766 2688,'0'0'35,"0"-1"288,-1-1-49,1 0 10,-1 0 99,-1 0 22,1 2-83,0-1-1,0 1 63,0 0-163,0 0-50,0 0-18,0-1 9,-1 0 48,-1 1 206</inkml:trace>
  <inkml:trace contextRef="#ctx0" brushRef="#br0" timeOffset="165">4847 1748 7200,'-3'-4'269,"3"4"-241,-1-1 0,0 1-1,1 0 1,-1-1-1,1 1 1,-1 0 0,1 0-1,-1 0 1,0-1-28,-4 2 211,1 0-9,3-1-189,0 1 113,-4 1 279,5-2-383,-1 0-1,1 1 1,0-1-1,-1 0 1,1 1-1,0-1 0,-1 1 1,1-1-1,0 0 1,0 1-1,0-1 1,0 1-1,0-1 1,-1 1-1,1-1-21,-1 4 121,-1-1-41,1-2-62,1 0 1,0 0-1,-1 0 0,1 0 0,-1 0 1,1 0-1,-1 0 0,1 0 1,0 0-1,0 2-18,-2 8 58,0 1 72,0 0 66,-1 0 58,0 0 53,0 1 47,0-2 39,0 1 34,0-3-66,1 0-194,-1 0-48,1-2-36,0 0-1,0 0 0,0 1-82,1-2-11,0 0 74,0-1 44,-3 10 285,2-8-253,1-2-72,-1 0-53,1 0-65,0 0-82,0 2 67,0 1 52,0 3 70,1 1 59,-1 8 116,0-8-116,0-5-100,1-1 56,-1 1 69,1 6 137,-1 0 47,1-4-148,-1-2-77,0 0-65,0 1 30,0 0 0,-1 6-64,2-8 21,-1 0-1,-1 5-20,0 3 66,1-10-32,-3 28 181,3-21-105,0-1 54,1-1-68,-1-1-45,-1 18-12,0-3 93,1-6 19,0-6-37,1 1-40,0 11-12,0-1-56,0-8 172,0 1-107,0 34-105,0-39 65,0 1 43,1-7-62,-1 0 1,0 1-1,1-1 1,1 5-13,-1-4 15,0 1 0,0 3-15,-1 0 26,1 0 38,0 9 88,0-6-112,-1-7-108,0 0 46,1 5 88,-1-1 83,-1 11 291,1-9-289,0-5-131,0-1-52,0 99 331,0-35-203,1-60 11,-1 0-37,3 3-68,-3-7-49,1 0-37,0 0 38,0 0 36,1 3 74,-1 2 83,-1-3-120,0-1-1,1 1 1,0 2-27,1 6 60,-1 0 61,-1-7-34,1-1 0,0 3-87,-1-3 55,1 1-1,-1 0-54,0 5-34,0-1 87,0-1 57,0 17 208,0-11-195,1 1 8,1-5-86,-1-3-55,0-1-49,2 15 11,0-2 112,-3-9-31,1 0-87,0-2 113,-1 0 0,0 2-59,0-4 48,0 0-1,0 0 1,2 7-48,0 2 54,-1-10-38,0 1-1,1 5-15,-1-7 0,1 0 0,-1 7 0,2 8 0,-2-15 14,-1-1-1,1 1 0,-1 0 1,0 0-14,1 17 37,0-13-41,-1-1 40,2 12 118,-1 6 108,0-6-75,-1 11-37,-1-8-39,1-1-68,0-4 58,0 26 200,0-18-197,2 6-104,-2-30 1,0 0 0,1 0-1,-1 0 1,1 1-1,-1-3 11,1 0 1,-1 0-1,1 0 0,-1 0 0,1 1-11,0 0 30,1 1 1,-2-1-1,1 0 0,0 2-30,1 5 67,1 8-67,-1-4 9,-2-10-9,1 0 0,0 0 0,0-1 0,1 0 0,-1 1 0,0-1 0,4 12 0,-2-5-9,0 3 48,1 4 10,0-5-90,-1-2 29,2 16 125,-4-18-120,1 1-61,-1-4 29,1 3 59,-2-3 72,1 0 1,0 5-93,0 0 49,2 3-43,0 5-6,-2-6 62,-1-3 18,1 0-40,1 18-15,-1-13 27,-1-8 3,2 3-69,0 2-55,-2-3 76,0 0 4,0 8 52,0-12-39,1-1 0,-1 0 0,0 1 0,1-1 1,-1 1-1,1 0-24,0 2 27,0 0-44,0-3-19,-1 0 1,1 1 0,0 1 35,0-4 7,-1 1 0,0-1 0,0 1 0,0-1 0,0 1 1,1-1-1,-1 1 0,0-1 0,0 1-7,0 10 32,2 1-8,-2-2 90,1 9-114,-1-10 144,0-1-74,1 2-60,0 6-80,0 0-9,-1-6 71,0-2 56,1 1 67,-2 12-75,1-2 197,1 9-237,0-18 54,1 7-60,0-10-15,-1 0-1,0 6 22,0-3-56,0-1 0,1 7 56,-1-7 0,0 2 0,1-5 16,0 0-1,1 4-15,2 5 1,-1-2-33,1 6 32,-1-5 0,2 8 0,-2-9 0,-1-1 0,1 4 0,4 19 6,-5-19 102,1 2-108,0-4-2,1 1-54,0 0 50,11 36 95,-10-35-104,1 0-66,-2-7 52,2 5 119,-2-6-49,-2-2-52,0 0 8,0 0 1,0 4 2,0-4-6,-1 0 1,1 0-1,2 3 6,-1-2-56,2 3 7,1-1 53,1 1 59,-4-4-42,0-1 0,-1 1-1,2 2-20,0 3 62,-3-7-9,-1 0-38,3 4-121,3 7 106,-6-14-4,0 0-1,-1-1 1,1 1-1,-1 0 0,1 0 1,-1 0-1,1 0 5,-1 0 0,0-1 0,1 1 0,-1 0 0,1-1 0,-1 1 0,1 0 0,0 0 0,4 5-81,0 0 72,0-3 54,-1 2 48,-2-4-107,3-1-56,0 0-2,-3-1 52,31 0-60,-27-1-13,-1-2 86,0 0 36,-3 2-2,0-1 0,1 1 1,-1 0-1,1 0-27,2-2-76,-2 0 77,0 1 35,0 0-61,1 2-50,1-2 46,3-2 125,-2 0-5,-3 3-62,3-1-136,0-1 52,1-1 41,3-3 55,3-2 28,-4 5-78,-2 0 14,4-3-63,-2 1 52,24-15 134,-29 18-145,1-2-51,2-1-24,-2 3 67,-4 2 23,1 0-1,-1 0 1,1 0 0,-1-1 0,0 1 0,1-1 2,4-6 29,-3 5 38,1 0-74,0-1-43,-3 3 58,0 1 0,0-1-1,-1 1 1,1-1 0,0 1 0,0-1-1,0 0-7,2 0 12,1-1-35,-3 0 8,0 1 0,0-1 0,0 0 0,0 1 0,0-1 1,0 0 14,2-4-17,1 0 59,1-2 8,0 1 30,-1 3-55,3-3-196,-5 5 149,1-1 44,-1 0 90,1-1-84,-3 3-30,0 1 0,1-1-1,0 0 1,-1 1 0,1-1-1,-1 0 1,1 1 0,0-1 0,-1 1-1,1-1 1,0 1 0,-1 0-1,1 0 1,0-1 0,0 1 0,-1 0-1,1 0 3,0-1-2,0 0 1,0 1-1,0-1 0,0 0 0,0 0 0,0 0 0,0 1 0,-1-2 1,1 1 1,3-3 11,0 0-24,1-3-64,0 1 28,-1 0 92,1 0 48,-4 4-43,0 1 3,2 1-28,-1-1 54,-1 0-68,-1 1-57,1 0 7,1 0 55,-1-1 0,0 0 1,1 0-49,-2 1 34,0 0 1,0 0-1,1-1 1,-1 1-1,0 0 1,0 0-1,0 0 1,1-1-1,-1 1 1,0 0-1,0 0 1,0 0-1,1-1 1,-1 1-1,0 0 1,0-1-1,0 1 1,0 0-1,0-1 1,0 1-1,0-1 1,0 1-1,1 0 1,-1-1-1,0 1 1,0-1-1,0 1 1,0 0-1,0 0 1,0-1-1,0 1 1,0-1-1,0 1 1,-1 0-1,1-1 1,0 0-1,0-1-18,0-3 17,0 1 0,-1-1 1,1 0-1,-1 1 0,0-1 1,0 0-1,0 1 0,-1-1 1,0-2 37,-1-1 0,-1-3-37,0 3 17,0-1-75,-2-6-36,2 4 67,2 3 47,-1-2 54,-8-34-80,8 36-7,2 7 7,1 0-1,0 0 0,-1 0 1,1 0-1,-1-1 1,1 1-1,0 0 1,0 0-1,-1 0 1,1-1-1,0 0 7,0 1-5,0-17-76,-1 7-36,0 6-32,1 1-33,0 1-88,0 2 88,0-1-36,0 1-40,0-1-44,-1 1-49,1-1-51,-1 0-319,1 1-54,-1 0 334,1 0-43,0 0-49,-1 0-54,1 1-61,-1-1-64,0 1-91,1-1-75,-2 1-251,1-1-647,1 1 1770</inkml:trace>
  <inkml:trace contextRef="#ctx0" brushRef="#br0" timeOffset="166">4769 2119 1536,'1'0'188,"-1"-1"-57,0 0-47,0 1-38,1-1-26,-1-1-45,1 1 50,-1 0 56,0 1 77,1-1-29,-1 1 36,0 0 37,0 0 44,1 0 45,-1 0 51,0 0 54,1 0 58,0-1-237,0 0-62,0-1-47,0-1-35,1-4 67,-2 4-54,0 1 5,0-2-61,1 1 68,-1-1 61,0 1 53,1-2 102,-1 0 52,0 0 124,0-3 304,0 3-308,0 5-326,0-1 106,0-2-47,0 0-45,0 1-44,0-6 240,0 1-49,0 0-45,0-1-42,0 1-37,0 0-34,0-8 76,0-2-69,0-30 56,0 37-147,0-1 35,0 10-32,1-2-48,0-1-27,0 1 27,0-1-87,1-1-26,-1 3 76,-1-3-30,0 1 74,0-1 82,0-3 146,0 8-270,0 0 1,0 0 0,0-1 0,0 1 0,1 0-1,-1 0 1,0 0 0,0 0 0,0-1 0,0 1-1,0 0 1,0 0 0,0 0 0,0 0 0,0-1-1,0 1 1,0 0 0,0 0 0,0 0 0,1 0-1,-1 0 1,0 0 0,0 0 0,0 0 0,0 0 0,2-3-1,-1-2 79,0 0 0,1-6-78,1-4 60,0 4-116,-1 4 25,1-5 73,-2 6 16,0 0 0,1-2-58,1 2 3,-1 1-37,3-3 172,0-1-108,-1 0-85,0-1-63,0-1 197,0 1-42,1-2-10,0-3-27,-2 2 38,-2 8-13,2-9 25,-3 10-5,1 1-48,0-3-29,-1 2 45,1 1 50,-1-1 70,0 3 6,0-1-35,0-1 7,0 1-19,-1 2-30,-1 3 38,-4 7-46,3-1 130,-3 8-184,2-6 58,0 0-34,-4 12-24,0 0 0,-1 11 0,5-18 0,-2 8 7,-2 9-7,-3 17-2,9-42 6,-6 23-19,5-18 33,1 2 47,-1 0 71,2 0-107,-3 7-54,0 8-22,-12 105 133,10-96-200,-1-1 114,3-20-4,3-12 44,-1 2 22,2-2 7,-1 2-14,0 0-51,1-5-74,0-2 49,0-2 75,0-3 50,0 1-97,3-4 32,-3 5-30,1 0 0,-1 0 0,1-1 0,-1 0-9,2-8 40,2-7-58,-1 2-11,-1 5 41,0 1 31,-1 0-52,3-11-71,-2 6 89,0-6 6,4-29 113,-3 33-127,-1 6-84,-1 1 40,1-6 36,0 0 48,3-22 93,-3 26-124,0-1-41,0 5 137,0 0 0,1-4-106,2-6 120,-2 5-105,0-3 56,3-7 131,0-4 21,-4 20-215,1-5-48,1-4 3,1-3 166,3-9 22,2-2 11,-5 9-23,0-1-94,1 0-60,0 1-59,0 0-63,-1 4 104,-2 7 44,3-9 137,5-9-6,-7 18-96,-3 7-41,0-1 0,0 0 1,0 1-1,0-1 0,-1 0 0,1 0-5,-1 0 14,1 0-1,0-1 1,0 1 0,1-2-14,1-4-32,3-8 37,-4 13 18,0-1 0,-1 0 0,1-3-23,0 0-23,-1 0 38,1-9 94,2-14 186,-2 21-223,1 1-38,-2 3-58,0-1 1,2-6 23,-2 5-17,0 1 0,1-2 17,1-6 28,-2 10-3,1-1-1,-1 1 1,2-5-25,-1 5 21,0 0 0,-1-1 0,1 0 0,-1-2-21,3-9 75,0 2 102,1 3-113,2-6-89,2-4-43,-4 8 91,1-5-63,-3 9 71,1 1 0,-1 0 1,2-3-32,-2 6 3,6-12 63,-6 12-23,-1 1 0,0 0-1,0 0 1,0-1-43,1-8 37,0 6 138,2-6-175,-2 6 44,6-10-12,-3 4-21,2-2-11,-5 11 29,0 1 0,3-3-29,-1 0 44,4-2-108,2-1-18,-7 6 99,-1 0 41,1-2 2,1 0 67,0 0 1,1-1-128,-6 7 7,1 0-1,0 0 0,0 0 1,-1 0-1,1 0 0,0-2-6,-1 2 13,0 0 0,1 0 0,0 0 0,-1 0 0,1 0-1,0 0 1,-1 0-13,3-2 24,-1 0-1,0-1 0,0 1-23,1-2-22,0 0-53,0-1 25,0 1 69,2-9 80,-3 5-119,2-12-66,-2 14 88,0 0 0,0 0 0,1-1-2,-1 3-3,1 0-1,-1 0 0,1 1 0,1-2 4,2-5-34,0 0-34,-3 5 40,0 0 75,3-10 150,-3 10-168,-2 3-48,0 2 18,-1 1 0,0 0 0,1-1 0,-1 1 1,0-1-1,0 1 0,0-1 0,1 1 0,-1 0 1,0-1-1,0 1 0,0-1 0,0 1 0,0-1 0,0 1 1,0 2 42,-5 6 140,4-7-176,0 1-3,0 1 1,0-1 0,-1 0-1,1 2-3,-3 6-73,-1-1 31,2-3 87,1 0 0,-2 6-45,-3 5 16,0 7-115,0 0 90,0-2 58,5-17-51,0 2-13,-1-1-1,0 1 1,0-1 15,-5 11 12,6-13 4,0 1-1,-2 2-15,3-5-12,0 0 0,0 0 0,0-1 0,-1 2 12,-13 12-24,7-5 83,-4 6-59,7-9 12,0 0 0,1 1 0,0 0-12,1-2-33,0 0 0,0 4 33,-1 2 44,0 0-60,-11 26-182,9-22 176,1-6 103,2 0-79,2-8-10,0 0-1,0 0 1,1-1-1,-2 1 0,1 0 1,0 0-1,0-1 0,0 1 1,0-1 8,0 0 96,1-1 0,0 0-107,1-2-21,0 0 47,1-1 39,4-14 16,-3 7-65,1 0 0,1-2-5,3-5-99,0 1 58,-1 5 65,1-2-24,-3 6 45,0 0 0,0 1-45,9-9 30,5-5-49,-10 8-35,-2-1-42,4-8 75,-1-1 52,-1 0 43,0 0 34,-3 5-111,1 2-1,0-1 0,3-2 4,-4 7-12,-1 1 60,3-6-48,-4 7-26,-1 0-48,-2 4 44,-1 4 40,0 1 0,0-1 0,0 1 0,1-1-1,-1 1 1,0-1 0,0 0 0,0 1 0,-1-1 0,1 0-10,0 1 2,0 0 1,0-1 0,0 1 0,0 0 0,0 0-1,0 0 1,0 0 0,0 0 0,0 0 0,0 0-1,0 0 1,0 0 0,0-1 0,-1 1 0,1 0-1,0 0 1,0 0 0,0 0 0,0 0 0,0 0-1,0 0 1,0 0 0,0 0 0,0 0 0,-1 0-1,1 0 1,0 0-3,-2 0-6,0 2-52,-5 5 138,1 1-40,4-4-42,-1 0 0,1 1 1,-1 0 1,-1 5-42,1-1 0,-1 2 1,1 1 41,-5 9 12,2-5 61,-1 0-1,0-1-72,-1 1-13,4-10-76,-3 6 89,0-2-22,-7 7 22,5-7-33,3-3 32,-2 4 46,-1 2-4,2-4-45,2-1 31,1 0 0,-2 3-27,1 0-3,1-1-36,-1 1-48,1 0-63,2-8 133,0 2 52,-1 1 26,1-1-98,2-3-9,-1 0 47,-1 2 77,-1 3 202,1-5-245,1 0-57,1-2 64,0-4-192,2 0 47,0 0 46,0 0 46,-1 1 34,5-10 57,2-1-39,-4 6-32,1 1-1,-1 0 0,1 1 0,2-3-8,4-2 0,-4 3 0,0 0 0,0 0 0,0-1 0,3-7 0,-2 3 0,-1-1 0,-1 0 0,1 0 0,0-5 0,-3 8 0,5-16 121,-5 18-131,-1-1-85,-1 5 3,0-1-34,-2 6 151,1 0 0,-1-1-1,0 0 1,0 0 0,0 1 0,1-1 0,-1 0 0,0 1 0,0-1 0,0 0 0,0 1-1,0-1-24,0 1 2,0 0 0,0 0-1,0 0 1,0 0-1,0 0 1,0 0-1,0 0 1,0-1-1,0 1 1,0 0-1,0 0 1,0 0-1,0 0 1,0 0 0,0 0-1,0 0 1,0 0-1,0 0 1,0 0-1,0 0 1,0 0-1,0 0 1,0 0-1,0 0 1,0-1-1,0 1 1,0 0 0,0 0-1,0 0 1,0 0-1,0 0 1,0 0-1,0 0 1,0 0-1,0 0 1,0 0-1,-1 0 1,1 0-1,0 0 1,0 0 0,0 0-1,0 0 1,0 0-1,0 0 1,0 0-1,0 0 1,0 0-1,0 0 1,0 0-1,0 0 1,0 0-1,0 0 1,0 0 0,0 0-1,0 0 1,0 0-1,0 0 1,0 0-1,0 0 1,0 0-2,-2 3 30,-1 5-14,-2 12 7,3-14-32,0-1 0,-2 3 9,-2 7-97,-2-1 50,1 0 48,-2-2 46,0 0-69,-5 6 65,-8 11 65,7-10-125,7-5 30,1 0-174,-3 8 161,8-17-6,0-3 35,1 1 1,0 0-1,0 0 1,0 2-30,0-2-10,1 1-34,1-4 31,1-2 47,-1 1-29,0 0 1,-1 0-1,1 0 1,0 0-1,-1 0 0,1 0 1,0-1-6,2-3 5,5-8 11,-1 3-80,1 1-1,3-4 65,1 1 11,2-4 31,-9 9-55,0 0 0,2-5 13,-2 2-19,4-10 19,0-2 51,-6 15-63,-1-2-1,0 1 1,0-1 12,4-15-44,0 8-45,-4 11 116,-1 4-29,0-1 1,0 0-1,0 1 1,-1-1-1,1 0 2,0-3 61,-1 0 72,0 5-97,-1 1-24,-3 5 103,1 6-107,-1-2-14,1 2 2,-2-1 0,1 0 0,-1 0 0,-5 7 4,-16 21-52,-7 11-43,27-39 83,1 0-1,-1 0 1,1 0-1,0 2 13,-7 17 43,0 0-1,-3 1-42,12-23-29,-1 1 0,1-1 0,-1 4 29,-4 10-14,3-8 89,2-9-69,1 0 1,1 1 0,-1-1-1,0 2-6,2-6 19,0-2-13,2-1-31,-1 0 25,0 1 0,1 0 0,-1-1 1,0 0-1,0 0 0,0 1 0,1-2 0,-1 1 0,-1 1 0,1-2 0,0 1 0,0 0 0,4-11-17,2 0-78,-1-2 45,0 0 65,-1 0 83,3-7-53,6-9-43,-5 10-1,-6 14-3,1-1 0,-1 1 0,1 0-1,0 1 1,0-1 0,1 1-1,2-2 3,1-2-78,0 0 52,0-1 64,-1-1 1,0 0-1,2-5-38,-4 9 5,-3 3-10,0 1 0,0 0-1,0-2 6,4-13-96,-1 2 101,5-16 95,-5 18-93,1 2-41,5-15 3,-3 10 102,-4 9-76,0 3 4,-1-1 1,3-4 0,0 3 0,-1-1-1,0 0 1,1-3 60,-5 7 46,-1 5-52,-1 2-43,-14 22 34,0 1-24,12-18-43,0-1-1,0 1 23,-9 25-84,0-2 50,-1 0 88,4-11 3,-8 12-57,6-15 12,-9 13-12,16-25-5,-2 4-91,4-6 97,1 1 41,0-1 15,2-2-47,2 0-16,-3 0 14,5-2 23,3-4-43,3-8-18,-9 11 41,1-2-8,1 0-1,0-1 1,-1 0 0,0 0-1,1-3-2,4-11-5,0-3 5,-1 3 29,2-2-29,-1 1-39,-5 15 58,-1-1 44,-1 6-57,-1 0 0,0 0 0,0 0 0,0 0 0,1 0 0,-1 1 0,0-1 0,0-1-6,-1 3 87,1 0-45,-3 3-54,2-3 7,0 0-1,1 0 0,-1-1 0,0 1 0,1 1 0,-1-1 1,0 1 5,-4 12 58,4-10-36,0-1 1,0 0 0,-1 2-23,-15 29 38,11-24-57,0 1-43,-5 8 22,4-6 128,-4 5-88,3-5 32,6-10-27,2-3-3,2-6-4,2-1 2,0 0 0,0-2 0,1-3 0,2-5 0,7-16 0,1-8 0,-10 27 0,7-21 73,-4 11-12,-6 18-5,-2 6-54,0-1 0,0 1-1,0 0 1,0-1 0,0 1 0,0 0 0,0-1 0,0 1 0,0 0 0,0 0 0,0 0 0,0-1 0,0 1-1,0 0 1,0-1 0,0 1 0,0 0 0,0-1 0,0 1 0,0 0 0,-1-1-2,1 1 0,0 0 1,0 0 0,0 0-1,0 0 1,0 0-1,0 0 1,0 0 0,0 0-1,0 0 1,0 0 0,0 0-1,-1 0 1,1 0-1,0 0 1,0 0 0,0 0-1,0 0 1,0 0-1,0 0 1,0 0 0,0 0-1,0 0 1,0 1 0,0-1-1,0 0 1,0 0-1,0 0 1,0 0 0,0 0-1,0 0 1,0 0-1,-1 0 1,1 0 0,0 0-1,0 0 1,0 1 0,0-1-1,0 0 1,0 0-1,0 0 1,0 0 0,0 0-1,0 0 1,0 0-1,-2 7 1,2-5 8,-6 14 67,-4 7-99,-1 1-46,0 2-17,2-8 63,2-4 44,-1-1 51,-3 8-49,9-16-25,18-30 8,-9 13-12,0 0 6,3-8 0,-3 8 31,-4 7-17,-3 5-14,0 0 0,0 0-1,0 0 1,0 0 0,0 1-1,0-1 1,0 0 0,0 0-1,0 0 1,0 0 0,0 0-1,0 0 1,0 0 0,0 0-1,0 0 1,0 0-1,0 0 1,0 0 0,0 0-1,0 0 1,0 0 0,0 0 0,-11 26 49,-7 13-96,11-27 33,0-1-1,-1 1 15,3-4 80,-6 5-80,-10 13 83,0 1-57,11-12-49,0 0 23,4-3-65,-5 9 65,3-5-105,0 0 41,-8 15 25,5-9 24,4-6 91,1 0 0,-2 9-76,2-5-35,4-11 80,0 0-62,-2 10-100,1-11 104,2-7 13,1 1-1,-1-1 0,1 1 0,-1-1 0,1 1 0,0 0 1,0-1-1,0 1 0,0-1 0,0 1 0,0 0 1,0 0-1,0 0 1,0 0 0,0-2 48,0 0 37,0 4-67,-2 3-41,1-1 1,0-3 36,1-1-1,0 1 1,0 2-14,0-2 12,0-1 0,0 1 0,-1-1 1,1 0-1,-1 3-12,1-1 27,-1 0-59,-2 8-140,2-7 151,0 5-4,-1-3 77,0 4 41,-2 4-90,-1 1-10,3-5 78,2-6-64,-1 2-32,-4 18-155,3-18 180,1-1 49,-2 3 52,0-1-38,-1 2-49,1 1-91,-5 25-78,5-24 275,-4 11-120,1 1 24,1-8-26,-1 1-1,0 1 3,-1 0 13,1 0 38,-6 25-219,7-24 127,1 2 64,-1 0 110,1-3-73,2-8-30,-2 9-30,-7 59-128,10-70 105,-1 0-1,0 0 0,0-1 0,-2 5 24,-3 9-33,-1 4 66,3-10 48,0 4-81,4-13 10,-1 0 0,1 6-10,-3 15 67,2 0-67,-7 43-89,6-51 7,1 0 57,-2 10 72,0-1 64,4-26-103,-2 7-4,-2 26-51,-6 24 47,9-54-20,-1 7-87,2-4 96,-1-1 89,1 0-41,-1 7-62,1 3 73,-2 10-48,2-14-33,-1 1 0,2 4 33,-1 3-14,0 21 86,0 29-89,0-41 34,0 5 77,-1-22-169,1-2 75,0-4 1,-1-1 1,0 5-2,0-4-7,1-2 0,-1 7 7,0 15-112,1 19 171,0 1 89,0 4 89,0 71 392,0-79-453,0-5-71,0 1-67,0-23-20,2 9 51,1-3-1,-2 0 8,0-5-47,0 1-1,2 2-28,-2-12-21,1 6 99,0 3 46,-1-6-107,2 2 31,1 7-52,1 10-18,-3-20 50,-1-1 34,1 9 40,0 1-56,0 12-40,1-11 177,-1-3-110,2 9-57,0-6 26,0 10 69,4 19 83,-6-40-190,-2 0 43,0 2 225,0 5-272,0 0 152,0 1-101,0 22 0,0-26 0,1 0 41,0 9-161,-1-10 60,1 1 60,0 7-67,0 6 16,-1-12-14,0 6 73,1 0-18,-1-6-89,0-5 29,-1 1 72,1 17 175,0-19-211,1 1-72,2 6 49,-1-3 6,2 12 1,4 11 113,-7-32-106,0 3-4,0 0-1,1 4-3,0 8-18,3 8-35,-2 1 64,4 19 56,-3-25-57,-2-15-28,0 0 1,1 3 17,0-1 103,-2-2-48,2-1-63,1 3-48,-1 1 41,1 3 76,0 4-61,0 0 4,-1-6-7,-1 6 69,1-1-47,-1-5-106,3 15-36,-4-23 135,-1 0 0,0 0 1,1 0-1,-1 0 0,0 0 0,0 0-12,1 8 93,1 0-7,-1 6-111,0-4 14,1-4 67,-1 7-70,1 2-52,-2-16 62,1 7-41,0 1 36,0-2 43,0-1-1,-1 0 1,0 3-34,1-3 13,-1 1 0,0 2-13,1-1-2,1-1 1,-1 0-1,1 3 2,-2-6 5,1-2-1,-1 2 0,1-1 1,-1 0-1,0 0 1,0 1-5,1 10 32,-1-8 3,0-1-45,2 10-68,-2-4 71,1 3 19,1-6 45,-2 1-37,0 1-41,2 1-40,-1 0 80,0-9-22,-1 0 0,0 1 1,1 0-1,-1-1 0,1 2 3,2 3 7,-2-3-11,1 0-1,-1 1 1,1-1-1,1 1 5,-1 0 0,1 0 0,-1 0 0,0 1 0,-1-1 0,3 6 0,-1 6 0,2 6 0,-1-3 0,3 7 0,-6-22 0,0-2-9,0 0 0,0 1 0,1-2 0,-1 1 0,0 0 0,1 0 0,0 0 9,6 11 5,-6-9 12,0 0 0,0 0 1,0 1-18,3 11 6,4 5-6,4 11 0,0-2 0,8 12 0,-14-31 39,1 1 29,-4-3-63,-3-6-71,1-1 35,0 3 33,3 4 79,-3-7-91,1 1-40,1 4 18,0-1 26,26 46 134,-16-26-144,-13-26-5,0 1-10,2 3-23,-2-4 51,-1 0-5,1 0 31,3 2 55,0 0 103,-2-1-135,0-1-70,-1 0-47,0 0-56,1 0-65,-1 0-75,0 0-83,0 1-93,0 0-102,-1-2 161,0 0 45,0 0 43,1 0 41,-1 0 36,0 0 35,0 0-93,0 0 87,1 1 94,-1-1 36,0 0 21,1 0-33,-1-1-75,0 1-84,0 0-14,0-1-68,0 1-79,0 0-85,0-1-95,0 1-103,0-1-112,0 0-120,0-1-86,-1-1-91,1-1-303,-1-4-791</inkml:trace>
  <inkml:trace contextRef="#ctx0" brushRef="#br0" timeOffset="167">4812 1792 1920,'0'-3'291,"0"-5"452,1 4-422,0 0-49,0 1 137,0 0-49,0 0-46,-1-1-43,2-1 139,-1-1-38,2-2 153,-1 0-132,0-1-43,-1 0-40,0 0-39,1-9 169,0 1-119,-1 2-132,1 1-55,2-15 18,3-8 75,-3 21-177,17-77 19,-13 53 11,5-33 176,-10 52-157,-2 14-82,-1-1 0,1 1 0,-1-1-17,0 5 1,-2 4 13,1 3 29,-2 7 49,-1-1-68,-4 20-54,1-4 98,-12 35 232,6-19-168,-6 23 5,3 1 28,5-21 16,5-19-34,-11 42 127,-5 22 17,13-47-18,0 6-273,9-45 36,-2 5 2,2-9-39,0 1 0,0 0 0,0-1 0,0 1 1,0-1-1,0 1 0,0 0 0,0-1 1,0 0-1,0 1 0,0 0 0,0-1 1,1 1 0,-1-1 0,0 0 1,0 0-1,0 0 1,0 0-1,0 0 1,0 0-1,0 0 1,0 0-1,0 0 1,0 0-1,0 0 1,0 0-1,1 1 1,-1-1-1,0 0 0,0 0 1,0 0-1,0 0 1,0 0-1,0 0 1,0-1-1,0 1 1,0 0-1,0 0 1,0 0-1,0 0 1,0 0-1,1 0 1,-1 0-1,0 0 1,0 0-1,0 0 1,0 0-1,0 0 1,0 0-1,0 0 1,0 0-1,0 0 1,0 0-1,2-3 34,-2 2-29,4-6 19,0 0-1,0-1 1,-1 0-1,1-2-23,6-20 130,-5 14-25,-2-1-1,2-5-104,-2 6 69,0-2 91,1-1-36,4-17 30,1-8-96,7-21-112,-6 31 146,13-54 186,-10 27 3,-8 31 13,1-1-97,0 0-87,1 1-76,4-12 125,-5 22-102,-1 1-35,0-7-79,2-9 30,8-40 150,-13 65-80,2-6-14,-2 6-69,-1 1 21,0 3 28,0 0 61,-1 2 27,0-1 55,0 6-137,0 0 0,0 0 0,0 0 1,0-1-1,0 1 0,0 0 0,-1-1 0,1 1 0,0 0-15,-3 7 87,-1 2-48,-3 23-7,-14 42 58,12-41-63,-4 18 121,-1 0-21,5-18-135,6-25 8,-19 72 10,13-47 24,-11 48 139,9-31-146,3-15-111,3-11 51,2-8 47,1-3 35,0 0 43,1-5-38,-2 5-22,1-5-16,2-6-6,0-2 28,0-2-44,2-5 25,1-2 59,1-5 39,-2 5-75,4-26-73,0 4 20,6-18 18,-3 16 44,-1 4-16,0 0-43,11-37-72,-6 20 77,6-21 141,-10 36-49,-4 12-59,0-5-30,6-39-52,-4 22 62,-3 20 34,0 1 36,4-14-245,-1 7 122,-4 13 72,0 0 43,-2 7 2,0 3-58,-1 2 0,0-2 0,1 1 1,-1 0-1,0-2-16,0 4 0,0 0 1,0 0-1,0 0 1,0 0 0,0 0-1,0 0 1,0 0-1,0 0 1,0 0-1,0 0 1,0 0-1,0 0 1,0 0-1,0 0 1,0 0-1,0 0 1,0 0-1,0 0 1,0 0 0,0 0-1,0 0 1,0 0-1,0 0 1,0 0-1,0 0 1,0 0-1,0 0 1,0 0-1,0 0 1,0 0-1,0 0 1,0 0-1,0 0 1,0 0 0,0 0-1,0 0 1,0-1-1,0 1 1,0 0-1,0 0 1,0 0-1,-1 0 1,1 0-1,0 0 1,0 0-1,0 0 1,0 0 0,0 0-1,0 0 1,0 0-1,0 0 1,0 0-1,1 0 1,-1 0-1,0 0 1,0 0-1,0 0 1,0 0-1,0 0 1,0 0-1,0 0 1,0 0 0,0 0-1,0 0 1,0 0-1,0 0 0,-1 3-9,-1 4-17,0 1 23,-11 61 0,8-44 3,-1 0-1,-1 3 1,-4 12 12,6-19 22,0-1-34,-9 40-34,12-48 76,-3 15-75,4-19 70,-1 1 61,2-8-73,1-2 8,3-5 44,1-5-1,-2 6-58,5-16-18,-2 0 0,6-23 0,2-9 0,-4 21 9,5-18-6,-10 35-47,1-2 44,-1 6-94,-1 0 70,1 0 50,6-16 92,-3 11-122,4-11 9,-1 0 0,1-7-5,1 0 80,-4 14-5,-3 5 4,-3 8 3,0 1-1,1 0 1,0 0 0,1-1-82,1-1 62,2 0-50,-1 1-29,-2 0-36,1 0-1,-1-1 54,0 1 12,-1 0 47,7-16 161,-6 12-19,3-4-201,-2 4 78,-4 5 8,0 1 1,-1-1-1,2-5-86,-1 1 59,1 0-48,-1-1-61,4-9 137,0-1 240,3-4-327,-4 11 43,0 1-68,-4 13 28,8-21 246,7-10-249,-11 24 42,-1-1-1,2 0-41,-2 3-1,0 0-1,1 0 1,0 1 1,0-1-41,0 0 68,9-13 247,-7 9-219,-4 6-19,1-3-44,1-2-30,-1 3 53,-1 1-9,1 0 1,-1 0-1,0-1 1,-1 0-1,2-3-6,-2 5 18,1-1-1,-1 0 1,0 1 0,1 0-1,0-1-17,7-9 19,-6 6-96,0-1 54,-1 3 40,0 0 1,0 0-1,1-1-17,7-8 44,-1-1-30,-7 12-12,-1-1 0,0 0 0,0 1 0,0-1-2,3-8 57,3-9-57,-2 8 31,0-1-31,-4 9 0,-1 2 0,1 1 0,-2 0 0,2 0 0,-1 0 0,0 0 0,1-1 0,12-16-2,-11 14 4,0 0 0,1 1 1,-1 0-1,1-1 0,-1 2 0,2-1-2,-2 1 13,12-7-125,-9 6 142,-1 2 45,1-1 0,1 0-42,-1 0-48,0-1-52,-2 2 25,5-4 134,-6 2-99,1-1-70,-2 2 3,0 0 54,2 0 41,2-2 55,2-2 3,-4 2-60,0 0 0,2-4-19,3-3-28,-7 9-30,0 0-1,3-2 59,-2 2 79,2-2-124,0 0-49,-2 1 106,-2 3-8,2-2 146,0-1-128,-3 4-91,0 0 42,0 0 81,0 0 15,0 0-64,0 0 27,0 0-48,0 0-10,-1 5 21,1-4 10,-1-1 0,-3 7 124,1-2-53,-1 0-62,-2 0 36,1 0-39,-10 11-106,5-6 45,4-4 64,-5 4-30,0-1-1,-7 4 17,4-3-29,-1 1 29,9-5-41,1-1 0,-3 3 41,-2 5 44,1 2 126,-2 4-170,0 2 95,0 1-74,3-4-73,7-16 52,-11 23-23,0-1-98,-6 9 121,6-14-11,-8 11 107,8-11-49,0-1-41,3-6-36,0-1-36,-10 14-73,1 2 107,2 1 83,1 2 59,9-18-73,0 1-35,-3 7-87,-1 4 85,4-4 3,0 1 53,-3 6-37,5-13-74,-1-1 35,1 0 33,0 1 0,-3 2-13,-1 1-26,1-6 54,-9 14-70,9-17 93,3-2-88,-4 3 83,0 0 28,4-3-71,-2 1-9,3-4 6,1 0 0,0 0 0,-2 2 0,-18 37-112,20-39 185,1-2-40,1-3-45,3-9-87,-1 5 98,0 0-1,-1 1 1,2 0 0,-1-1-1,1 1 1,-1 0 0,1 1-1,2-4 2,1 1-1,-2 2 7,0 0 0,1-3-6,7-13 27,-4 4-27,7-17 0,-9 17 32,0 1 37,7-20-75,8-15-49,-14 34 29,2 0 0,0 1 0,7-11 26,24-31 50,-8 14-9,-18 22-14,9-12 9,-8 12-41,-2 3-33,-1 0-41,3-7 37,6-14 93,5-11 61,-20 40-110,8-9-2,-11 16-39,5-6 10,4-7 86,-8 11-92,0 1 0,1 0 0,0 0 0,4-4 35,4-1 7,-7 5 30,2 0-68,-1 0 15,-2 0 74,-4 4-31,1 0 49,-2-1-78,-1 2-31,-1 2 42,2-2-6,-11 7-45,0-2 62,5-2 77,-5 3-97,0 4-11,6-6-23,0 1 0,-1 2 34,-8 13-52,5-6 71,4-7 23,-14 23-58,2-2 75,0-1-61,-6 15-63,-8 13-32,22-42 90,-5 8 7,-2-1 74,-4 5-29,10-11-60,0 1-35,-7 13-20,-3 8 70,9-14 12,4-9-2,1 0 0,-4 10-10,0 2-31,-6 11 41,3-5 126,6-13-28,-1-1-108,-1 0-9,6-13-28,1 0-1,-3 2 38,4-5-21,1 0-1,-1 0 1,0 0 0,0 0-1,0 1 22,1-1-42,0-2 90,7-8-8,2-10-22,-7 14-18,6-14-50,4-15 50,4-10-30,-9 27 18,0 0 0,1 1 0,0 1 0,2-2 12,11-17 0,-7 11 0,3-3 0,12-14 0,23-32 0,-36 49 22,-8 12 4,-1-1 1,0 0 0,4-7-27,-1-3 8,14-29-159,-18 41 157,0 0 35,-2 3-45,2-5-57,0 2 24,-3 3 53,0 1 37,1 2 49,4-6-68,-1 0-24,-3 4-97,-3 4 73,0 2 32,-3-1 65,0 1-37,1 1-46,0-1-28,0 1-34,-1 1 55,-1 1-1,0-1 1,0 2 7,-6 9 36,2-2 98,-2 7-134,1-3 39,0-1-50,-11 16 24,0-1-53,-21 32-120,31-46 131,-1 0 36,-22 31 96,18-27-104,7-11-25,-5 10-84,-10 16 110,11-15 1,2 1 38,5-10-65,-10 19-5,1-1 56,-6 11 173,-4 5-198,15-29-82,0 1 34,1-4 22,1 0 0,-1 0 0,-6 8 26,-5 1-6,-1 1 6,12-13 0,-6 8 0,-3 4 0,14-18 15,-1 0 40,3-3 14,0 0-85,0-1-14,2-2 81,9-10-91,-7 8 9</inkml:trace>
  <inkml:trace contextRef="#ctx0" brushRef="#br0" timeOffset="168">5045 833 19784,'7'-8'-48,"0"-2"23,28-47 136,-20 32-99,-3 3-50,-1-1 0,4-12 38,-4 10-23,1 1-1,1 0 24,6-8 0,14-16 0,-8 13 0,8-9 48,-13 13-150,-1 1 92,11-13 80,-22 33 16,-1-1-47,2-2-38,3-8-52,-1-1 1,-5 7 51,-1 1 39,-1 1 48,-3 11-122,0-3 65,-2 4 16,0 2-37,-6 14-141,-2-1 68,-2 1 47,-6 8 50,2-4-24,6-6-52,-37 52 37,-15 22 36,55-76-39,-1 0 0,1 1 0,0-1 0,-3 12 8,-9 22 38,-26 59 131,39-93-162,-6 13-13,-5 12-127,10-25 115,-1 0-1,0 0 1,0 0 18,-1 0-10,0 0 0,-2 6 10,-2 5 0,8-16 0,-1 2 0,1 0 0,0 1 0,0 0 0,-5 14 0,-2 0 0,0-1 0,-6 9 0,14-25-41,-1 1 0,-2 7 41,-2 2-30,2-1 120,1-2 3,-3 11-93,5-10 82,1-8-21,1 0-52,-1 3-72,-1 3-50,1-4 93,1-6 86,1 1-41,-1 6-95,1-9 70,0-2-19,0 0-1,1 1 1,-1-2 0,0 1-1,0 1 1,1-1-1,-1-1 20,4-8-37,-2 4 48,0 0 34,6-24 33,7-18-78,-2 13 118,1 0 1,4-5-119,-7 18-73,0 0 37,2-2 68</inkml:trace>
  <inkml:trace contextRef="#ctx0" brushRef="#br0" timeOffset="169">5639 8 7238,'1'3'-1669,"-1"-3"1668</inkml:trace>
  <inkml:trace contextRef="#ctx0" brushRef="#br1" timeOffset="170">520 1453 4352,'0'0'483,"-1"0"-38,1 0-37,0 0-33,1 0 286,0 0-102,0 1-169,0-1-39,2 0 579,-1-1-466,0 1-59,6-2 995,-7 2-1068,1 0 38,-2 0-468,0 0 61,1 0 54,-1 0 44,0 0 154,1-1 465,-1 1-517,0 0-61,0 0-81,0 0-34,0 0-41,1 0-44,-1-1-64,0 1-62,0 0-70,0 0-75,0 0-82,0-1-87,0 1-94,0 0-100,0-1 209,0 1-41,0 0-152,0 0-403</inkml:trace>
  <inkml:trace contextRef="#ctx0" brushRef="#br1" timeOffset="171">661 2244 3328,'-3'0'621,"3"0"-59,0 0-116,0 0-68,0 1 63,0-1-132,0 1 246,0-1-208,0 0-55,0 0-51,0 0-45,0 0-13,0 0-49,0 1-4,0-1-58,0 1 54,0-1-39,0 1 53,0-1 29,0 1 60,0-1 70,0 1 80,0-1-219,-1 2 88,0-1-43,1-1-44,0 0 25,0 0 112,0 1 22,0 0-242,0 1 82,0 0-35,0-3-56,0 1-34,0 0-123,1 0-110,-1 1-101,0-1 15,0 1-46,1-1-43,-1 0-38,0 1-506,0 0-100,0 0 66,1 0-693,-1 0 970,0-1 75,0 0 40,0-1-74,0 1-275</inkml:trace>
  <inkml:trace contextRef="#ctx0" brushRef="#br1" timeOffset="172">672 3177 4480,'0'0'403,"0"0"-50,0 0-47,0 0-44,0 0-40,0 0-37,0 1 88,0-1-111,0 0-78,0 0-54,-1 1-23,1 0 53,0-1 15,0 0 42,0 1 51,0-1 60,0 0 136,0 1 113,0-1-190,0 0 33,0 0 37,0 0 39,0 0-756,0 0 87,0 0 80,0 0 75,0 0 69,0 1 62,0-1 56,0 0 51,0 0 40,0 0 37,0 0 284,0 1 1392,0-1-1516,0 0-52,0 1-62,0-1-86,0 0-102,0 0-121,0 1-18,0-1-39,0 0-39,0 0-42,0 0-45,0 0-46,0 0-49,0 0-50,0 1-55,0-1-54,0 0-58,0 0-60,0 0-62,0 0-64,0 0-67,0 0-68,0 0-460,0 0-516</inkml:trace>
  <inkml:trace contextRef="#ctx0" brushRef="#br1" timeOffset="173">549 4067 3200,'0'0'379,"0"0"-56,0 0-52,0 0-48,0 0-44,0 0-40,0 0-37,0 0-33,0 0-14,1 0-82,-1 0-285,1 0 251,-1 0 85,0 0 52,0 0 62,1 0 73,-1 0 89,0 0 97,0 0 109,0 0 120,0 0-264,0 0 33,0 0 36,0 0 36,0 0 39,0 0 40,0 0 41,1 0 42,-1 0-611,1 0-72,0 0-98,0 0 32,-1 0-34,1 0-109,0 0-73,-1 0-81,1 0-89,-1 0 108,0 0-58,1 0-146,-1 0-363</inkml:trace>
  <inkml:trace contextRef="#ctx0" brushRef="#br0" timeOffset="174">4887 3443 6528,'-2'-14'876,"1"5"-322,0 2-128,0 1-42,0 2-75,1 0-56,-1 0-50,0 1-44,0-1 4,0 1-73,0 0-56,-1 0-40,-2-8-77,2 5 121,1 0 76,0-6 151,1 11-221,-1-1 0,1 1-1,0-1 1,0 1 0,1-1-1,-1 1 1,0-1-44,0 1 4,0 1-1,0 0 1,0 0-1,0 0 1,0 0-1,0 0 1,0 0-1,0-1 1,0 1 0,0 0-1,0 0 1,0 0-1,0 0 1,0 0-1,0 0 1,0-1-1,0 1 1,0 0 0,0 0-1,0 0 1,0 0-1,0 0 1,1 0-1,-1 0 1,0 0-1,0 0 1,0 0 0,0-1-1,0 1 1,0 0-1,0 0 1,0 0-1,0 0 1,1 0-1,-1 0 1,0 0-4,0 0 12,0 1 1,0-1-1,1 0 0,-1 0 1,0 1-1,0-1 0,1 0 0,-1 1 1,0-1-1,0 0 0,0 1 1,1-1-1,-1 0-12,3 6 150,-1-1-34,5 14 148,-4-13-186,10 31 247,0 1-111,-2 1-94,0 1-75,5 24-90,6 35-150,-4-20 69,-6-27 124,1-1 101,-5-17 29,1 0 40,0 7 73,4 20 174,-7-26-250,-3-12-108,0-4-68,-1 1-72,-1-17 51,-1 1 0,0-1 0,0 4 32,0-7 0,0 0 0,0 0 0,0 0 1,0 0-1,0 0 0,0 1 0,0-1 1,0 0-1,0 0 0,0 0 0,0 0 1,0 0-1,0 0 0,0 0 1,0 0-1,0 1 0,0-1 0,0 0 1,0 0-1,0 0 0,0 0 0,0 0 1,0 0-1,0 0 0,0 0 0,0 0 1,0 0-1,0 0 0,-1 0 0,1 1 1,0-1-1,0 0 0,0 0 1,0 0-1,0 0 0,0 0 0,0 0 1,0 0-1,0 0 0,0 0 0,0 0 1,-1 0-1,1 0 0,0 0 0,0 0 1,0 0-1,0 0 0,0 0 0,0-1 1,0 1-1,0 0 0,0 0 1,0 0-1,0 0 0,0 0 0,-1 0 1,1 0-1,0 0 0,0 0 0,0 0 1,0 0-1,-1-2-2,0 1 1,1-1 0,-1 1 0,0-1-1,0 0 1,1 1 0,-1-1 0,0 0 0,1 0-1,-1 0 1,1 0 0,-1 0 0,1 0 1,-5-27 26,0-5-26,-1-10-30,2 18-25,-7-73-123,-1-2-49,-9-78-232,6 60 205,5 38 154,3 32 99,-1-2 67,0 2 83,0-1 98,-4-21 249,3 26-235,5 24-182,0 5-67,4 15-24,-1 0 0,1 0 0,-1 0 0,1 0 0,0 0 0,-1 0 0,0 0 0,1 0 0,0 0 0,-1 0 0,0 0 11,1 1-1,0 0-1,0 0 0,-1 0 1,1 0-1,0 0 0,0-1 1,0 1-1,0 0 0,0 0 1,0 0-1,0 0 0,0 0 1,0 0-1,0 0 0,-1 0 1,1 0-1,0 0 0,0 0 1,0 0-1,0 0 0,0 0 0,0 1 1,-1-1-1,1 0 0,0 0 1,0 0-1,0 0 3,0 0-2,-1 1 0,1-1 0,0 1 0,0-1 1,0 0-1,0 0 0,0 1 0,-1-1 0,1 1 0,0-1 0,0 1 0,0-1 0,0 1 2,-1 4 25,0 0 0,1 1 0,0 3-25,0 9 85,1 0 0,0 0 0,2 14-85,10 52 269,-12-75-238,9 43 157,2 19 25,0-1-37,29 139 233,-14-83-134,11 46 39,-4 2-81,-31-158-361,-3-16 125,0 0 0,0 0 0,0 0 0,0 0 1,0 0-1,0 1 0,0-1 0,0 0 1,0 0-1,0 0 0,0 0 0,0 0 0,0 0 1,0 0-1,0 0 0,0 0 0,0 0 0,0 0 1,0 0-1,0 0 0,0 0 0,0 0 1,0 0-1,0 0 0,0 0 0,0 0 0,0 0 1,0 0-1,1 0 0,-1 0 0,0 1 1,0-1-1,0 0 0,0 0 0,0 0 0,0 0 1,0 0-1,0 0 0,0 0 0,0 0 1,0-1 2,1-1-126,-1-5 15,0 1 35,-1-12-44,0 5 48,0-5-131,-2-8 203,-7-36-165,-3-17 26,-2-14-42,2 2-111,1 0 76,0-2 69,1 0 62,-5-33 56,0 1 83,7 62-37,3 23 26,6 35-33,-7-43 128,1 6 65,-1-3 70,4 20-135,-2-9-49,1 3-102,0 5-85,0 4-190,3 20 124,1 5 35,2 12 75,2 7 100,1 9 58,4 41 35,2 23-11,2 19 0,-1-9-15,14 130 124,-17-157-108,-1-1 48,2 27 169,-7-63-169,4 72 420,-5-65-365,0-5-72,0-1-67,-2-24-101,1-1-66,1-2-102,-1-7 39,1-1-39,-2-7 150,0 1-1,0-1 0,0 0 1,1 1-1,-1-1 1,0 1-1,0-1 1,0 1-1,0-1 0,0 0 1,0 1-1,1-1 1,-1 0-1,0 0 1,0 1-1,1-1 0,-1 0 1,0 1-1,0-1 27,2-2-203,-1-2 53,1-9 8,-1-1 72,-3-17-8,2 30 74,-4-60-129,-4-18-43,-3-17 27,-2-22 74,-1-14 27,4 34-4,-8-89-8,2 52 55,8 69 11,3 15 30,0 7 45,0 5 47,4 30-86,-8-61 353,4 33-227,3 21-118,0 4-19,-2-13-8,4 22-41,-1 0 0,1 0 0,-1 1 0,0-1 1,0 1-1,0-1 18,1 3-3,0 0 0,0-1 0,0 1 0,0 0 0,0 0 0,0 0 0,0 0 1,0 0-1,0 0 0,0 0 0,0 0 0,0 0 0,0-1 0,0 1 0,0 0 0,0 0 0,0 0 0,0 0 0,0 0 0,-1 0 1,1 0-1,0 0 0,0 0 0,0 0 0,0 0 0,0 0 0,0 0 0,0 0 0,0 0 3,-1 0-5,1 0 1,0 1-1,0-1 0,0 0 1,0 0-1,0 0 0,0 1 0,0-1 1,0 0-1,0 0 0,-1 1 0,1-1 1,0 0-1,0 0 0,0 1 0,0-1 1,0 0 4,-1 5-32,1 1 0,-1-1 0,1 5 32,0 13-10,1 7 41,1 5 51,2 8 44,8 60 215,2 24 81,-1-18-52,26 216 564,-20-183-452,-2-22-18,-9-69-297,-1 0-25,5 33 50,-3-14-92,-2-21-113,-4-24-53,1 0-56,-3-15 26,1 3-23,-1-8 41,0-1-37,-1-1-19,1 1-39,1-1-48,-1 0-53,0-1-48,-1-4 89,1-6 27,0 0 87,0-4-25,-2-5 144,1 0-80,-2-16 80,-4-12-47,3 25 30,-9-69-63,0-21-59,-6-58-7,-17-230-23,25 255 132,2 15 42,6 92-21,0 1 38,-4-77 142,4 65-136,0-1-81,1 24-18,1 0-35,0 10-294,0-10 400,0 24-12,0-1 0,0 1 0,0 0 0,0 0 0,0-1 0,0 1 0,0 0 0,0-1 0,1 1-1,-1 0 1,0-1 0,0 1 0,0 0 0,0 0 0,0-1 0,0 1 0,1 0 12,-1 0-5,0 0 0,0 0 0,0 0 0,0 0 0,0 0 0,0 0 0,0 0 0,1 1 0,-1-1 0,0 0 0,0 0 0,0 0 0,0 0 0,0 1 0,0-1 0,0 0 0,0 0 0,0 0 0,0 0 0,0 1 0,0-1 0,0 0 0,0 0 0,0 0 0,0 1 5,1 3-8,0 3 36,1 12 117,-1 1 30,2 17 130,4 47 196,3 23-10,1-10-219,10 52 32,-11-85-246,-1 0 53,1 8 60,16 131 416,-16-116-361,-1-9-76,-2-1-72,-3-43-113,-2-12-24,0-6-29,0 0-52,-1-1-66,1 0-82,-2-18 76,-1 1 76,1-1 63,0 0 46,0-9 76,-1 5-82,-2-33-4,-2-19-64,-5-20-81,-5-19-31,3 9 62,-11-124-130,17 149 174,-4-32-26,2 1 111,-1 0 91,2 1 71,4 55-81,0 10-29,1 0-39,0 3-77,1 19 1,1 7 60,0 2 10,0 11 18,0 4 53,1 6 53,3 45 206,3 27-97,5 25-47,1-13-16,-5-31-17,1 0 38,-1-1 54,0 1 68,4 46 262,-5-43-152,5 45 298,-8-84-502,-1 2-34,0 1-17,0-13-87,-1-1-42,0 0-49,1 0-54,-1-14-24,0-1-51,0 0-54,0-1-58,-1-11 200,-1-1-1,0 1 1,0 0 0,1-1-1,-1 1 1,1 0 66,-1-2-6,0 0 0,0 0 1,0 0-1,0 0 0,0 0 1,0 0-1,0 0 0,0 0 0,0 0 1,0 0-1,1 0 0,-1 0 1,0 0-1,0 0 0,0 0 1,0 0-1,0 0 0,0 0 1,0 0-1,0 0 0,0 0 0,0 0 1,0 0-1,0 0 0,0 0 1,0 0-1,0 0 0,0 0 1,0 0-1,0 0 0,0 0 1,0 0-1,0 0 0,0 0 0,0 0 1,0 0-1,0 0 0,1 0 1,-1 0-1,0 0 0,0 0 6,2-5-259,0-4 93,-1 1 58,2-16-57,-2 16 119,1-39-162,-1-17 43,-2-18 26,-2-14-10,-11-172-148,3 87 187,6 104 110,0 1 39,-1-24 100,-1 21 4,6 67-116,-6-66 139,4 44-149,-1 1-60,1 0-81,0 1-100,2 28 132,0 0-1,1 0 1,-1-2 92,1 6-1,0 0-1,0 0 1,0 0-1,0 0 1,0 0 0,0 0-1,0 0 1,0 0 0,0 0-1,0 0 1,0 0 0,0 0-1,0 0 1,0 0 0,0 0-1,0 0 1,0 0 0,0 0-1,0 0 1,0 0 0,-1 0-1,1 0 1,0 0 0,0 0-1,0 0 1,0 0 0,0 0-1,0 0 1,0 0 0,0 0-1,0 0 1,0 0-1,0 0 1,0 0 0,0 0-1,0 0 1,0 0 0,0 0-1,0 0 1,0-1 0,0 2-1,0-1 1,0 0 0,0 0-1,0 0 1,0 0 0,0 0-1,0 0 1,0 0 0,0 0-1,0 0 1,0 0 0,0 0-1,0 0 1,0 0 0,0 0-1,-1 0 1,1 0 1,0 4-34,-1 4 52,0-1-1,1 4-17,0 6 146,1 11-146,4 45 208,2 22-16,16 147 184,-12-133-165,1 7 39,5 24 80,2-3-68,-13-100-233,1 20 67,1-5-54,-3-17-95,-1-6-68,1-1-90,-5-24 161,3 13-243,0-9 12,-2-6 134,0-5 16,-1-11-44,-3-12 39,3 18 96,0 6 32,-6-46-192,-5-16-19,-2-19 32,-1-17 43,11 76 111,-9-63-83,-7-24-1,2-1 79,-1 7 70,3 11 70,15 93-101,-16-104 200,4 3-51,12 99-148,-3-26 9,0 0-42,-1 0-57,1 1-73,0 10 1,2 13 77,1 5 81,0 0 1,0 0 0,0 0 0,0 0 0,0 0 0,0 0-1,0 0 1,0 0 0,0 0 0,0 0 0,0 0 0,0 0-1,0 0 1,0 0 0,0 0 0,0 0 0,0 0 0,0 0-1,-1 0 1,1 0 0,0 0 0,0 0 0,0 0 0,0 0 0,0 0-1,0 0 1,0 0 0,0 0 0,0 0 0,0 0 0,0 0-1,0 0 1,0 0 0,0 0 0,0 0 0,0 0 0,0 0-1,0 0 1,0 0 0,0 0 0,0 0 0,0 0 0,0 0-1,0 0 1,0 0 0,0 0 0,0 0 0,0 0 0,0 0-1,0 0 1,0 0 0,0 0 0,0 0 0,0 0 0,0 0-1,0 0 1,0 0 0,0 0 0,0 0 0,0 0 0,0 0 0,0 0-1,0 0 1,0 0 0,0 0 1,0 7-92,0 9 152,1 9 90,0-8-61,0 17 38,1 34 63,4 34 10,0-31-97,2 2-39,4 49-28,-12-122-36,14 175 95,-8-87 22,-3-1 103,-3-58-151,0-17-74,0 0-54,0-16-42,-1-1 43,-1-6 14,-10-60-344,1 0 106,0 0 85,1 0 66,-25-221-150,20 116 221,6 56 99,4 21 79,0 0 105,-1-107 198,6 161-368,-1 0-37,1-9-21,0 20-32,1-1-45,0 1-70,1-4-74,5-47-361,-4 54 412,-1 16 94,3-24-126,-4 31 221,1 3 52,-1 3 42,-1 3 40,1 16 271,-2 3-67,1-14-264,0 21 220,-1 1-70,0-1-61,0 0-53,0 11-24,0 0-63,-3 86-71,2-71 92,2-38-71,-4 61 49,2-47-65,1-25-92,0-3 4,0-6-98,-1-1 54,2-1 42,-1-14-130,1 19 229,-1-39-366,1-1 81,1 2 68,0-1 54,3-25-31,2-34-34,-1 13 158,-2 26 110,-2 23 48,0 1 53,-1 0 65,-1 1 74,1 25 10,-2-9-270,0 3 125,1 17-122,1-1 0,0 0 0,0 1 1,0-1-1,0 1 0,0-1 1,-1 1-1,1-1 0,0 1 0,0-1 1,-1 1-1,1-1 0,0 1 1,-1-1-4,1 1 0,0 0 1,0 0 0,0 0-1,0 0 1,0 0 0,0 0-1,0 0 1,-1 0 0,1 0-1,0 0 1,0 0 0,0 0-1,0 0 1,0 0 0,0 0-1,0 0 1,-1 0 0,1 0-1,0 0 1,0 0 0,0 0-1,0 0 0,-3 5 14,-7 16 25,0 3 82,0 3 99,2 0 62,-5 30 378,9-41-462,-6 29 281,1-1-75,-1 0-114,5-23-191,1 1-34,-1-1-37,0 1-43,0-1-44,0 0-48,4-16 33,-1 1-69,1 0 0,-1 0 1,0-1-1,-1 5 143,2-8-151,0-3 9,1-4-120,1-6-4,0 1 48,1-1 43,0 0 39,1-11-43,1 1 95,3-15 44,3-16 144,-3 19 69,-5 27-103,-1 4 50,-1 3-98,0-1 0,0 0 0,0 1 1,0-1-1,0 0 0,0 0 0,0 1 0,0-1 0,0 1 0,0-1 0,0 0 0,0 1 0,0-1 0,0 1 0,0-1-22,-1 15 416,1-6-223,-3 18 217,-1 0-67,1 0-51,-1 1-38,-8 69 570,11-78-850,0-11-30,2 0-38,-1-5-70,1-1-56,-1-2 202,0 0 0,1 0-1,-1 0 1,0 0 0,0 0-1,0 0 1,0 0 0,0 0 0,0 0-1,0 0 1,0 0 0,0 0-1,1 0 1,-1 0 0,0 0 0,0 0-1,0 0 1,0 0 0,0 0-1,0 0 1,1 0 0,-1 0 0,0 0-1,0 0 1,0 0 0,0-1-1,0 1 1,0 0 18,4-6-339,-1 0 53,2-5-28,11-19-290,-2-2 117,0-1 102,-1-2 86,-6 16 160,7-22-85,0 0 75,-4 7 78,2-4 25,0 0 56,0 1 102,-3 13 9,-1 0 52,0 0 72,0 0 89,0 1 105,-7 21-394,2-7 123,0 1-34,1 1 66,-4 7-198,0 0 0,0 0 1,0 0-1,0 0 0,0 0 1,0 0-1,0 0 0,0 0 1,0 0-1,0 0 0,0 0 1,0 0-1,0 0 0,0 0 1,0 0-1,0 0 0,0 0 0,0 0 1,0 0-1,0 0 0,0 0 1,0 0-1,0 0 0,0 0 1,0 0-1,0 0 0,0 0 1,0 0-1,0 0 0,0 0 1,0 0-1,0 0 0,0 0 1,0 0-1,0 0 0,0 0 1,0 0-1,0 0 0,0 0 0,0 0 1,0 0-1,0 0 0,0 0 1,0 0-1,0 0 0,0 0 1,0 0-1,0 0 0,0 0 1,0 0-1,0 0 0,0 0 1,0 0-1,0 0 0,0 0 1,0 0-1,0 0 0,0 1-2,0 4 204,-2 7-16,0 0-51,-1 3-26,-1 8 8,-17 96 236,-2 2-86,11-63-173,7-30-51,-9 51 238,9-45-212,1-4-95,1-14-32,2-1-34,0-10 12,0 4-65,1-3-5,0-1-32,0-2-71,0-3 38,1-1 36,-1-1-90,4-9-265,0 1 233,-1-1 45,0 0 40,0 1 38,3-13-82,0 1 103,0-4 60,8-37-22,-5 19 101,32-162 117,-29 124 84,-10 64-103,0 1 39,0-3 74,0 1 78,1-1 93,-2 1 108,0 19-455,-1-11 233,1 4-75,-2 4-51,1 3-124,0 0 1,0 0-1,0 0 0,0 0 0,0 0 0,0 0 1,0 0-1,0 0 0,0 0 0,0 0 1,0 0-1,0 0 0,0 0 0,0 0 0,0 0 1,0 0-1,0 0 0,0 0 0,0 0 0,0 0 1,0 0-1,0 0 0,-1 0 0,1 0 1,0 0-1,0 1 0,0-1 0,0 0 0,0 0 1,0 0-1,0 0 0,0 0 0,0 0 1,0 0-1,0 0 0,0 0 0,0 0-2,-1 2 17,0 0-1,0 0 0,1 0 1,-1 0-1,0 1-16,-4 21 51,3-15-29,-4 24 157,-2 15-179,1 7 179,3-25-47,-12 123 518,12-115-489,-5 70 321,8-72-357,-1 0-39,2-29-79,0 18-21,0-8-75,1-16 64,-1 1-1,0 0 0,0-1 0,1 1 0,-1-1 0,1 1 0,-1 0 26,0-2-6,0 0 0,0 0 0,0 0 1,0 0-1,0 1 0,0-1 0,1 0 0,-1 0 0,0 0 0,0 0 0,0 1 0,0-1 0,0 0 1,0 0-1,0 0 0,1 0 0,-1 0 0,0 0 0,0 0 0,0 0 0,0 0 0,0 1 1,0-1-1,0 0 0,1 0 0,-1 0 0,0 0 0,0 0 0,0 0 0,0 0 0,0 0 0,1-1 1,-1 1-1,0 0 0,0 0 0,0 0 0,0 0 0,0 0 6,4-3-138,0-1 36,-1 0 29,-1 1 0,0-1 0,2-3 73,0 0-227,2-9 227,2-8-193,6-30-144,-12 47 294,9-41-130,4-27-9,-3 17 47,0 1 26,1-6 63,-9 43 85,1 1 63,9-35 376,-10 38-337,0-1-37,-2 13 36,-2 4-139,0 0 1,0 0-1,0 0 0,0 0 0,0 0 1,0 0-1,0 0 0,0 0 0,0 0 1,0 0-1,0 0 0,1 0 0,-1 0 1,0 0-1,0 0 0,0 0 0,0 0 1,0 0-1,0 0 0,0 0 0,0 0 1,0 0-1,0 0 0,0 0 0,0 0 1,0 0-1,0 0 0,0 0 0,0 1 1,0-1-1,0 0 0,0 0 0,0 0 1,0 0-1,0 0 0,0 0 0,0 0 1,0 0-1,0 0 0,0 0 0,0 0 1,0 0-1,0 0 0,0 0 0,0 0 0,0 0-1,0 13 48,-17 129 299,12-98-219,-10 52 174,5-32-1,7-50-216,-2 18 214,-2-1-1,0 0-298,-5 12 264,7-23-176,-1 1-34,3-14-100,1-2-47,2-4 82,0-1-1,0 0 1,0 0 0,0 1-1,0-1 1,0 0 0,0 0-1,0 0 1,-1 1 0,1-1-1,0 0 1,0 0 0,0 0-1,0 1 1,-1-1 0,1 0-1,0 0 1,0 0 0,0 0-1,0 0 1,-1 0 0,1 0-1,0 0 1,0 0 0,0 0-1,0 0 12,-1 0-11,1 0 1,0 0-1,0 0 0,0 0 0,0-1 0,-1 1 0,1 0 1,0 0-1,0-1 0,0 1 0,0 0 0,0 0 1,0-1-1,-1 1 0,1 0 0,0-1 0,0 1 0,0 0 1,0 0-1,0-1 0,0 1 0,0 0 0,0-1 0,0 1 11,0-2-62,0-1 0,0 1 0,0 0-1,1-2 63,1-12-175,0 2 66,4-41-180,2-3 45,0 1 47,0-1 45,-1 10 58,3-26-61,-2 8 43,1 7 64,-5 30 36,-1 2 55,-1 15 19,0-1 37,-1 11-16,-1-2 0,1 2-1,-1-1 1,2-1-83,-2 4 2,0 0 1,0 0-1,0 0 0,0 0 0,0 0 1,0-1-1,0 1 0,0 0 1,0 0-1,0 0 0,0 0 0,0 0 1,0 0-1,0 0 0,0 0 0,0 0 1,0 0-1,0 0 0,0 0 1,0 0-1,0 0 0,0 0 0,0 0 1,0 0-1,0 0 0,0 0 0,0 0 1,0 0-1,0 0 0,0 0 1,0 0-1,0 0 0,0 0 0,0 0 1,0 0-1,0 0 0,0 0 0,0 0 1,0 0-1,0 0 0,0 0 1,0 0-1,0 0 0,0 0 0,0 0 1,0 0-1,1 0 0,-1 0 0,0 0 1,0 0-1,0 0 0,0 0 0,0 0 1,0 1-1,0-1 0,0 0 1,0 0-1,0 0 0,0 0 0,0 0 1,0 0-1,0 0 0,0 0 0,0 0-2,0 5 122,-1 16 46,-1 2-84,0-4-54,-28 245 130,28-250-173,0-1 44,-10 46 301,8-37-309,2-12-62,0 1-44,1-10 19,1 3-244,0-4 104,1-3-47,1-4 68,0 0 47,-1-2 20,2-7-3,5-43-140,-1 13 94,0 0 55,7-25 36,53-300 36,-47 265 1,-9 53-43,0-1-38,12-58-185,-2 5 9,-10 49 136,-4 22 93,-1 2 55,1-10 78,13-54 316,-14 72-288,-4 20-114,-1 4-35,-2 12-84,0-8 125,-1 10-77,-1 4 89,-10 29-48,2-8 71,-1 2 40,-26 76 261,9-34 75,8-26-163,4-10-71,-1 0-39,3-8-57,0 1-40,10-26-37,5-11 1,-1 1-1,0-1 1,0 0-1,1 0 1,-1 0-1,-1 1 8,2-2-1,0 0-1,0 0 0,0 0 1,0 0-1,0 0 1,0 1-1,0-1 1,0 0-1,0 0 0,0 0 1,0 0-1,0 0 1,0 0-1,0 0 1,0 0-1,0 0 0,0 0 1,0 0-1,0 0 1,0 0-1,0 0 1,0 0-1,0 0 1,0 0-1,0 0 0,0 0 1,0 0-1,-1 0 1,1 0-1,0 0 1,0 0-1,0 0 0,0 0 1,0 0-1,0 0 1,0 0-1,0 0 1,0 0-1,0 0 0,0 0 1,0 0-1,0 0 1,0 0-1,0 0 1,0 0-1,0 0 1,0 0-1,0 0 0,0 0 1,0 0-1,0 0 1,0 0-1,0 0 1,0-1-1,0 1 0,0 0 1,0 0-1,0 0 1,-1 0-1,1 0 1,0 0-1,0 0 0,0 0 1,0 0-1,0 0 2,2-5-95,1-6-40,4-6 8,-1 1 37,19-43-243,2-1 48,-10 22 138,0-1 37,3-8 10,15-33-72,-11 28 124,-14 33 77,1 0 49,5-11 498,18-23-576,-31 49 179,-1 3 19,-5 11 161,1-3-304,-5 14 75,1 2-50,-30 83 44,-6 0-52,33-83-23,0-1 33,-4 7 149,-2 1-231,5-10 174,-10 13-174,6-11 48,7-6-96,3-7-69,3-7 11,1-2 102,0 0 1,0 1-1,0-1 1,0 0 0,0 0-1,0 0 1,1 0-1,-1 0 1,0 0-1,0 0 1,0 0 0,0 0-1,0 0 1,0 0-1,0 0 1,0 0-1,0 0 1,0 0-1,0 0 1,0 0 0,0 0-1,0 0 1,0 0-1,0 0 1,0 0-1,0 0 1,0 0 0,0 0-1,0 0 1,0 0-1,0 0 1,0 0-1,0 0 1,0 0 0,0 0-1,0 0 1,0 0-1,0 0 1,0 0 3,1-1-28,-1 1 0,1 0 0,-1-1 1,1 1-1,-1-1 0,0 0 0,0 1 0,1-1 1,-1 1 27,6-13-269,-2 4 105,6-10-87,1 1 61,1-3 28,7-15 1,-2-2 79,-1-2 62,-1 0 44,20-50 103,-8 30 36,-18 41-33,0 1 95,-8 15-123,2-3 86,-3 6-17,0 1-38,0 1 41,-4 11-33,0 0-55,-13 49 65,-4-3-12,8-27-43,9-19-53,-37 99 351,12-38-207,26-67-206,-2 7-53,0-1-56,4-7-15,1-6 130,0 0 1,0 0-1,0 1 0,0-1 0,0 0 1,0 1-1,0-1 0,1 0 0,-1 0 0,0 0 1,0 0-1,0 1 0,0-1 0,0 0 1,0 1-1,0-1 0,0 0 0,0 0 0,0 1 1,0-1-1,1 0 13,-1 0-18,0 0 1,1 1-1,-1-1 0,0 0 1,1 0-1,-1 0 0,0 0 1,1 0-1,-1 0 0,0 0 1,1 0-1,-1 0 0,0 0 1,1 0-1,-1 0 0,0 0 0,1-1 1,-1 1-1,1 0 0,-1 0 1,0-1-1,0 1 0,1 0 1,-1-1-1,0 1 18,3-2-85,0-1-1,-1 0 0,1-1 86,13-18-228,-5 4-56,4-8 284,1-3-160,-3 3 60,8-12-19,-7 13 70,0-1 36,-1 0 50,-1 1 64,-5 11 25,-3 5 7,1 3 25,-1-1 54,-2 3-66,2 1 174,-4 3-314,1 0 1,-1 0 0,0 0-1,0 0 1,0 0 0,0 0-1,0 0 1,0 0 0,0 0 0,0 0-1,0 0 1,0 0 0,0 0-1,0 0 1,0 0 0,0 0-1,0 0 1,0 0 0,0 1-1,0-1 1,0 0 0,0 0-1,0 0 1,1 0 0,-1 0 0,0 0-1,0 0 1,0 0 0,0 0-1,0 0 1,0 0 0,0 0-1,0 1 1,0-1 0,0 0-1,0 0 1,0 0 0,0 0 0,0 0-1,0 0-6,0 1 23,0 0-1,0 0 0,0-1 1,0 1-1,0 0 1,-1 0-1,1 0 0,0 0-22,-2 7 137,0 0 0,-1 1-137,-10 30 273,6-23-158,-4 19 62,-5 16 19,8-27-111,1-4 58,-1 2-143,-17 37 76,21-49-81,1-3-44,1-1-46,2-4 31,-1 0-46,2-3-186,0-1 84,0 0 101,0 1 48,0-1 39,2-7-242,0 0 44,-1 0 38,1-1 34,2-9-66,0-1 84,11-37-117,-10 37 208,9-26-122,-10 29 140,-1 3 39,1 0 45,-1 0 55,0 1 66,1-2 97,-5 15-261,5-15 349,-2 7-32,-1 6-145,-1 2-89,-1 4 18,-2 5 47,-13 53 13,2-8-45,5-18-101,5-20-40,1-5-29,1-2-31,1-2-47,0-6 97,0-1-1,0 0 1,0 0-1,0 0 1,0 1-1,0-1 0,0 0 1,0 0-1,0 0 1,0 1-1,0-1 1,0 0-1,0 0 0,0 0 1,0 0-1,0 1 1,0-1-1,0 0 1,0 0-1,1 0 0,-1 0 1,0 1-1,0-1 1,0 0-1,0 0 1,0 0-1,0 0 1,0 0-1,0 0 0,0 0 1,1 0-1,-1 1 1,0-1 17,4-1-496,-4 1 483,7-3-509,-1-2 107,0-2 92,-1-2 77,3-5-27,0-8 21,-4 13 174,-1-1 51,-1 0 54,1 0 55,-1 0 58,-1 0 61,0-1 63,0 1 65,-1 9-328,0-5 38,0 5-62,-1 0-44,1 0-104,-1 0 40,1 1-34,0 1-40,-1-1-43,0 1-47,0 0-50,0 1-161,-1 1-96,1-2 122,0 1-82,-1 0-91,0 0-78,0 0-222,-2 2-560</inkml:trace>
  <inkml:trace contextRef="#ctx0" brushRef="#br1" timeOffset="175">5485 752 3456,'0'0'396,"0"0"-63,1 0-56,-1 0-49,0 1-44,1-1-36,-1 1 61,1 0 173,-1-1-260,1 0 41,-1 0 58,0-1 56,1 1 49,-1 0 40,0 0 360,0 0 1047,0 0-1212,0 0-87,0 0-280,0 0-33,0 0-37,0 0-42,0 0-43,0 0-89,0 0-98,-1 0-108,0 1 531,0-1-69,0 1-55,0 0-44,1 0-90,0-1 0,0 0 1,0 0-1,-1 1 0,1-1 0,0 0 0,0 0 0,-1 1 0,1-1 0,0 0 0,-1 0 1,1 0-1,0 0 0,0 0 0,0 0 0,-1 1-17,1-1 53,0 0 16,0 0-41,0 0-45,0 1-103,0-1 127,0 0 50,0 0 49,0 0 64,0 0 76,0 0 88,0-2-84,0 1-48,0-2 64,0-1 98,0 1-185,0 0 47,0-2 63,0 3-332,1 0-82,1 2-29,-1-2-73,0 2 40,0-1-37,0 0-42,0 1-46,0-1-49,0 1-52,0-1-57,-1 1-60,1 0 322,0-1-521,1 1-56,-1-1-85,1 0-254,0 0-674</inkml:trace>
  <inkml:trace contextRef="#ctx0" brushRef="#br1" timeOffset="176">5142 1645 5248,'-1'0'261,"0"0"51,-1 0 113,1 1 271,-1-1 226,1 0-386,0 0-355,1 0 176,0 0 326,0 0 85,1 0-32,-1 0-709,0 0 75,1 0 34,0 0 221,1 0 138,2-1 768,-3 1-870,0-1-144,0 1-59,-1-1-73,1 0-86,0 1-52,-1 0 35,2-2 132,-1 1-113,0 1-85,0-1-36,-1 1-52,1 0-61,-1 0-71,0 0-143,0 0 71,0 0 64,0 0 56,0 0 63,0 0 36,0 0-39,0-1 82,0 1-35,0 0 42,0-1-43,0 1-99,0 0-109,0 0 99,0 0-42,0 0-45,0 0-50,0 0-52,0 0-58,0 0-61,0 0-64,-2 0-2307</inkml:trace>
  <inkml:trace contextRef="#ctx0" brushRef="#br1" timeOffset="177">4958 2821 4480,'-1'-1'860,"0"1"-335,1-1-142,-1 2-71,1-1-119,0 0-72,0 1-82,0 0-94,0-1 37,0 0 47,0 0 36,0 0 41,0 0 46,0 0 48,0 0 46,0 0 41,0 0 305,0 0-417,0 0 45,0 0 185,0 0 11,0 0-117,0 1-330,0-1-46,0 0-47,0 1-47,0-1-46,0 1-47,0-1-47,0 1-47,0-1-47,0 1-46,0 0-48,0-1-46,0 1-48,0-1-47,0 1-47,0-1-47,0 1-203,1 1-387</inkml:trace>
  <inkml:trace contextRef="#ctx0" brushRef="#br1" timeOffset="178">5056 4108 3584,'0'0'817,"0"0"-354,0 0-108,0 0 36,0 0-43,0 0-66,0 0 77,0 0 258,0 0 401,0 0-409,0 0-242,0 0 11,0 0-68,0 0-41,0 0-52,0 0-65,0 0-48,0 0 50,0 0 12,0 0-54,0 0-11,0 0 22,0 0-22,0 0-104,1 0-85,1 0-77,0 0-83,1 0-95,-1 0-110,1 0-122,-2 0 237,1 0-35,-1 0-38,0 0-38,1 0-42,-1 0-41,1 0-328,1 0-536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27T15:39:39.739"/>
    </inkml:context>
    <inkml:brush xml:id="br0">
      <inkml:brushProperty name="width" value="0.35" units="cm"/>
      <inkml:brushProperty name="height" value="0.35" units="cm"/>
      <inkml:brushProperty name="color" value="#008C3A"/>
    </inkml:brush>
    <inkml:brush xml:id="br1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537 728 4864,'-2'-2'337,"0"0"-76,0-1 207,0 0-79,1 2-180,-1 1 39,1-1 46,-1 0 54,2 1-330,0 0 0,0-1 0,0 1 0,0 0-1,0 0 1,0 0 0,-1 0 0,1 0 0,0 0-1,0 0 1,0 0 0,0-1 0,0 1 0,0 0-1,-1 0 1,1 0 0,0 0 0,0-1 0,0 1-1,0 0 1,0 0 0,0 0 0,0-1 0,0 1-1,0 0 1,0 0 0,0 0 0,0 0 0,0 0-1,0-1 1,0 1 0,0 0-18,0-2 108,1 1-43,0 0-56,1-1-73,-1 2 147,0 0 34,1 0 204,1 0 184,1 3 398,0 1 24,-2 0-377,0-2-176,0 0-106,2 4 238,-2 0-106,1-2-156,-2 1-38,3 5 123,-2-3 285,4 6-614,-1-3 299,1 0-37,5 10 171,-2-4-148,4 8 84,-1 3-111,-1 1-64,3 4-50,1-1-95,8 18 109,-2 1 86,-7-16-8,-1 1 78,-9-27-226,7 21 245,0 1-73,0-1-63,-1 1-54,2 6-30,0 0-49,20 75-17,-15-55-16,-5-11 130,2 9-161,-8-26 114,0 0-33,3 20 3,13 63 49,-16-76-56,1-1 42,-2-5-29,4 20 2,14 79-39,-2-18 118,-4 1-91,-12-70-40,2 8-62,-1 0-55,-2-11 47,4 17 49,1-1 40,0 21-59,-6-47-2,1 12 45,5 57 119,-5-38-146,-3-43-36,4 60 12,2 37 140,-4 1-17,-3-77-117,-1 1-34,-23 338 153,15-250-166,4-49 25,0-26 39,0 11 119,0-20-108,1-14 33,1 2-63,0 4-65,-1 19-114,-1-1-20,5-51 72,0 0 37,0 2-4,0 1 93,-1 6 124,1-7-131,0 0-64,0 0-85,0-1-107,0-1 87,0-1-35,0 1-38,0 0-41,0-1-43,0 0-46,0 0-49,0-1-52,0 1-54,0-1-58,0-1-196,0-1 211,0 2 38,1-1-70,-1 0-84,0 0-69,0-1-223,1-1-571</inkml:trace>
  <inkml:trace contextRef="#ctx0" brushRef="#br0" timeOffset="1">474 791 2048,'0'0'628,"0"-1"-97,-1 1-86,1 0-80,0 0-138,0 0-36,0-1 98,0 1-100,0-1-72,-1-1 71,1 2-58,0-1-19,0 1 39,0-1 45,-1 1 54,0-1 140,0 0-36,0 1-36,-1-1-33,-1 1 192,0 1-109,0 0-94,0 1-78,0-1-64,0 1-47,0 0-20,-35 18 93,23-12-43,0 1 47,0-1 58,0 2 69,-2 2-102,9-4-25,-6 6-161,3-2 218,-3 2-218,-26 19 270,18-16-108,16-13-90,-10 9 96,0-1-50,9-8-108,-10 6-35,6-2 82,7-4 8,-1-1 35,1 1 40,0 0 46,1 0-18,0 1-67,2 1-48,1-5-48,0 0 1,0 0-1,0 1 0,0-1 0,0 0 1,0 0-1,0 0 0,0 0 1,0 1-1,0-1 0,1 0 1,-1 0-6,2 5 51,1-2-32,0 1 52,2 6 165,-2-3-126,0-1-50,8 17-5,-7-14 13,0-3 4,-1-1 1,1 0-1,-1-1-72,8 12 190,-9-13-124,0-1 1,-1 1-1,1-1 0,0 3-66,4 15 243,0 1-42,0 4-28,2-1-81,2 4-148,-6-16 62,1 0 60,-1 2 94,3 11 80,0 1-49,-2-4-91,1 0-76,6 24 97,-2-6-29,-5-22-73,-1 1 0,1 12-19,5 39 87,3 35 137,-11-87-189,2 26 93,0 24-17,-2-1 10,-1-21 26,-2-15-122,1-12-7,0 8-18,1-3 2,1 3 32,-2-1-1,0 2-33,-1-11 49,-1 31 120,1-33-105,-3 31 102,4-44-165,-5 86 3,1-33 70,1 0-25,-6 55 109,4-36 36,3-50-134,1-3-69,0-1 0,1 6 9,0 2 77,1 2-50,0 5-41,-2 16-60,1-22 56,0-6 59,-1 33 111,0-22-129,-12 229 3,9-204-16,1-1-25,0-13-139,1-18 73,1-10 71,-1 1 4,-7 75-112,6-63 125,-2 0 67,4-24-67,-3 20-39,-4 12-87,7-33 107,-8 36-58,2-16-8,0-1 39,4-13 61,-1 0 0,0 2-22,-10 18-16,8-18-16,-4 11 32,4-6-23,-2 5-151,-2 3 174,2-6-141,2-6-20,4-9 16,-1 0 0,-2 5 145,-1 0-17,-2 7 48,2-3-15,1-6-40,1 0-28,0 4-149,0 0 17,1-5 114,1-5 26,-2 6-18,3-6 59,0-1 0,-1 0 0,1 0 1,-2 1 2,3-1 0,-1-1 0,0 0 0,0 1 0,0-1 0,0 2 0,-1 2 0,1-4 1,1-1 0,0 1 1,0-1-1,-1 1 0,1-1 1,0 1-1,0-1 0,0 1 0,-1-1 1,1 1-1,0 0 0,0-1 1,0 1-1,0 0 0,0-1 1,0 1-1,0-1 0,0 1 1,0-1-1,0 1 0,0 0 1,0-1-1,0 1 0,0 0 1,0-1-1,1 1-1,2 6-13,1-1-83,-3-5 69,0 0 0,0 0 0,0 0 0,0 0 0,0 0-1,1 0 28,6 3-107,1-2 69,0-2 85,5 0-79,0-1 39,52-4 214,-40 3-215,6-1 5,18-1 74,-35 2-56,4-1-29,4-2 9,2 3-9,-2 0 0,3-3 0,-24 5-2,35-7 52,-21 5-66,7 0 5,13 0 128,-35 2-116,7 1-1,1-2 0,-1 0-1,1 0 1,10-2 83,1 1-41,8 0-49,-6-2 3,11-2 56,2-1 19,-12 3-52,-13 3 45,3 2 172,-3-1-92,-3 0-118,-2 0 0,2 0-51,5 0-45,-3-1 112,-2 1 52,-1 0-37,-3 0-48,-1 0-3,0 0 1,-1-1-1,1 1 0,2 1-6,2-1 17,-2 0 26,0-1-31,-1 1 0,0 0 0,1 0 0,-1 0-1,0 1 1,2 0-12,8 1 41,-5-2 23,-5 0-98,1 0 34,8 2 114,-3 0-20,-3-2-108,-2 0-49,0-1-54,0-1-65,-1-1-74,0 1-67,-1-1-43,1 1-52,0-1-86,0 1-297,-3 1 549,1 0 1,-1 1 0,1-1-1,-1 1 1,1-1-1,-1 0 1,1 0 251,0-1-571,0-2-41,0 2 32,0-1-52,0 0-175,0-2-459</inkml:trace>
  <inkml:trace contextRef="#ctx0" brushRef="#br0" timeOffset="2">529 782 2432,'5'-8'557,"-3"4"-239,-1 2-24,0 2-87,-1 0-207,0 0 357,0 0-143,0 1 159,-1 0-71,0 0-44,-2 2 151,0 0-58,-2 2 45,2-2-144,1-2-44,-4 4 123,-1-1-53,1 0-49,-1 0-41,-4 2 51,-1 1-70,-3 5-47,-1-2-43,-5 3-31,1 3-51,11-9-14,-11 11-53,7-6-30,9-8 8,0-1-49,2-2 6,0 0-41,2-1 169,0 0 0,0 0 0,0 0 0,0 0 0,0 0 0,0 0 0,0 0 0,0 0 0,0-1 0,0 1 0,0 0 0,0 0 0,0 0 0,0 0 0,0 0 0,0 0 0,0 0 0,0 0 0,0 0-1,0 0 1,0 0 0,0 0 0,0 0 0,0 0 0,0 0 0,0 0 0,0 0 0,0 0 0,0 0 0,0-1 0,0 1 0,0 0 0,0 0 0,0 0 0,0 0 0,0 0 0,0 0 0,0 0 0,0 0 0,0 0 0,0 0 0,0 0 0,0 0 0,0 0 0,0 0 0,0 0 0,0 0 0,0 0 0,0 0 0,-1 0 0,1 0 0,0 0 0,0 0-1,0 0 1,0 0 0,0 0 0,0 0 0,0 0 0,0 0 0,0 0 0,0 0 0,0 0 0,0 0 0,0 0 0,0 0 0,0 0 7,3-3-367,2 1 92,2-1 16,5-5-98,0 0 115,-5 2 132,1 1 33,2-1 18,6-2 13,1 1-46,-9 5 82,0 0 53,0 0 85,-7 2 58,-1 0-62,0 1-49,0 0-33,-1 1 25,1-1-1,-3 3 106,-3 3 22,1-1-64,-5 6 74,5-5-63,0-1 0,-2 1-141,-21 18 349,8-8-167,2-3-89,15-12-84,-13 12 56,-8 9-65,2 0-23,7-6-73,1-2-83,11-12 109,4-4-15,2-2 41,-1 0 35,13-9-178,0 1 187,8-7-117,-6 3 77,34-26 0,-18 19 69,-22 15 21,0 0 47,-6 5 93,-2 1 84,-2 1-44,-1 0-39,0 0 85,0 1-109,-1 0-76,-1 3 53,0-3 5,-5 8 245,-2 0-92,0-2-74,0 0-55,-29 17 340,14-10-194,0-3 344,-8 3-663,24-12 82,5-1-68,3-1-24,-1 0-1,1 0 1,0 0 0,-1 0 0,1 0 0,0 0 0,-1 0 0,1 0 0,0 0 0,0 0-1,0 0 1,-1 0 0,1 0 0,0 0 0,-1 0 0,1-1 10,0 1-8,0 0 1,0 0-1,0 0 0,0 0 1,0 0-1,0 0 0,0 0 1,-1 0-1,1-1 1,0 1-1,0 0 0,0 0 1,0 0-1,0 0 0,0-1 1,0 1-1,0 0 0,0 0 1,0 0-1,0 0 1,0 0-1,1-1 0,-1 1 1,0 0-1,0 0 0,0 0 1,0 0-1,0 0 0,0-1 8,3-5-225,0 3 167,3-6-74,1 0 33,8-6-21,17-14 37,-21 20 53,2-2-62,3 0 92,5-3-41,1 1 41,-17 11-49,-5 2 50,0 0 0,0 1 1,0-1-1,0 0 0,0 0 1,0 1-1,0-1 1,-1 0-1,1 0 0,0 0 1,0 1-1,0-1 1,0 0-1,0 0 0,0 0 1,0 0-1,0 1 0,-1-1 1,1 0-1,0 0 1,0 0-1,0 0 0,0 0 1,0 0-2,-3 4 70,-1 0 0,-1 2-70,-10 7 224,13-12-183,-29 24 495,9-8-160,-3 5 55,-8 5 87,19-17-305,0 0-41,-1 0-38,2-1-38,-14 9-7,21-15-98,6-3 7,0 0 1,0 0-1,0 0 1,0 0 0,0 0-1,0 0 1,0 0 0,0 0-1,0 0 1,0 0 0,0 0-1,0 0 1,0 0 0,0 0-1,0 0 1,0 0-1,0-1 1,0 1 0,-1 0-1,1 0 1,0 0 0,0 0-1,0 0 1,0 0 0,0 0-1,0 0 1,0 0 0,0 0-1,0 0 1,0 0-1,0 0 1,0 0 0,0 0-1,0 0 1,0 0 0,0 0-1,0 0 1,0 0 0,0-1-1,0 1 1,0 0 0,0 0-1,0 0 1,0 0-1,0 0 1,0 0 0,0 0-1,0 0 1,0 0 0,0 0-1,0 0 1,1 0 0,-1 0-1,0 0 1,0 0-1,0 0 1,0 0 0,0 0-1,0 0 1,0 0 0,0 0-1,0 0 1,0 0 0,0 0-1,0 0 1,0 0 1,1-2-42,1 0 0,-1 0 0,0 0 0,1 1 0,-1-1 42,13-10-235,0 0 44,-6 5 110,17-13-81,1 0 66,7-3 40,15-8 24,-7 8-53,-15 9 59,-12 7 35,-12 5-4,12-5 55,-5 5 30,-8 2-81,-1 0-1,0 0 1,0 0 0,1 0-1,-1 0 1,1 0-1,-1 0 1,0 0 0,0 0-1,1 1 1,-1-1 0,0 0-1,1 0-8,-1 0 5,0 0 1,0 0-1,0 0 0,0 0 0,0 1 0,0-1 0,0 0 1,0 0-1,0 0 0,0 0 0,0 0 0,0 0 0,0 0 0,0 0 1,0 0-1,0 0 0,0 0 0,0 0 0,0 0 0,0 0 1,0 1-1,0-1 0,0 0 0,0 0 0,0 0 0,0 0 0,0 0 1,0 0-1,0 0 0,0 0 0,0 1 0,0-1 0,0 0 1,0 0-6,-3 5 206,0-1-120,3-4-85,-1 1 18,-7 10 112,5-6-81,-1-1 1,-3 3-51,-3 2 128,-1-1 0,-4 2-128,14-9 10,0 0 2,-1 0 0,1-1 0,0 1 1,0 0-1,-2-1-12,3 0-2,0 0 0,0 0 1,0 0-1,-1 0 0,1 0 0,0 0 1,0 0-1,0 0 0,-1 0 0,1 0 1,0 0-1,0 0 0,0 0 1,-1 0-1,1 0 0,0 0 0,0-1 1,0 1 1,0 0-6,0-1 0,-1 1 0,1 0 0,0 0-1,0-1 1,0 1 0,0 0 0,0-1 0,0 1 0,0 0 0,0-1 0,0 1 0,0 0 0,0-1 0,0 1 0,0 0 0,0 0 0,0-1 0,0 1 6,0-2-49,0 1 1,1-1-1,-1 1 0,0 0 0,0-1 0,1 1 0,-1-1 49,5-8-297,1 1 51,1 1 59,14-17-258,0-1 99,-7 8 201,0 1 89,-6 7 56,0 1 0,1-1 0,-9 10 3,0 0-1,0 0 0,0 0 0,0-1 0,1 1 0,-1 0 1,0 0-1,0 0 0,0 0 0,0 0 0,0 0 1,0 0-1,1 0 0,-1-1 0,0 1 0,0 0 1,0 0-1,0 0 0,0 0 0,1 0 0,-1 0 0,0 0 1,0 0-1,0 0 0,0 0 0,0 0 0,0 1 1,1-1-3,-1 0 5,0 0 0,-1 0 0,1 1 0,0-1 1,0 0-1,0 0 0,0 1 0,0-1 0,0 0 1,0 0-1,0 1 0,0-1 0,0 0 1,0 0-1,0 0 0,0 1 0,-1-1 0,1 0 1,0 0-1,0 0 0,0 1-5,-8 6 49,2-1-31,0-1-1,-1-1-17,-4 5 97,10-8-86,-3 1 21,2-2-112,1-1-23,2 1 60,3-4 59,0 1 7,5-6-80,-1 0 49,4-3 47,-9 9-28,1 0 1,-1 1 0,1 0 0,-1 0-1,2-1-11,2 1-53,-7 2 53,0 0-1,0 0 1,0 0-1,0 0 1,0 0-1,0 0 1,0 0-1,0 0 1,0 0-1,0 0 1,0 0 0,0 0-1,0 0 1,1 0-1,-1 0 1,0 0-1,0 0 1,0 1-1,0-1 1,0 0-1,0 0 1,0 0 0,0 0-1,0 0 1,0 0-1,0 0 1,0 0-1,0 0 1,0 0-1,0 0 1,0 0-1,0 0 1,0 1 0,0-1-1,0 0 1,0 0-1,0 0 1,0 0-1,0 0 1,0 0-1,0 0 1,0 0-1,0 0 1,0 0 0,0 0-1,0 0 1,0 0-1,0 0 1,0 1-1,0-1 1,0 0-1,0 0 1,0 0-1,0 0 1,0 0 0,0 0 0,-2 5 30,1-4-8,0 0 1,0 1-1,0-1 0,0 1 0,-1-2 0,1 1 0,-2 1-22,-1 2 69,4-4-63,-7 6 202,1-1 0,-6 3-208,-5 1 308,-6 4 100,8-5-173,-4 1-32,9-5-155,1-1-45,7-3 10,0 0 1,1 1-1,-1-1 0,-1 0-13,3 0 1,0 0-1,0 0 0,0 0 1,0 0-1,0 0 0,0 0 1,0 0-1,-1 0 1,1 0-1,0-1 0,0 1 1,0 0-1,0 0 0,0 0 1,0 0-1,0 0 0,0 0 1,0 0-1,0 0 0,0 0 1,0 0-1,0-1 1,0 1-1,0 0 0,0 0 1,-1 0-1,1 0 0,0 0 1,0-1-1,0 1 0,0 0 1,0 0-1,0 0 1,0 0-1,0-1 0,0 1 1,0 0-1,0 0 0,0 0 1,1 0-1,-1-1 0,0 1 1,0 0-1,0 0 0,0 0 0,2-7-48,-1 5 19,1 0-1,-1-1 0,1 1 0,0 0 1,1-2 29,10-7-96,-6 5 63,18-17-195,-8 7 113,-6 6 129,-1 2 84,0 0 101,-9 8-23,-1 0-21,-2 3 102,-3 4 147,-4 0-23,0 1-82,0-1-69,-1-1-58,-5 5 15,7-4-132,-17 11 128,20-16-166,1 1 0,-4 0-17,5-3-83,3-2-47,2-1-29,0 1 83,2-1-17,4-3-16,-3 2 71,0-1 1,4 0 37,3-2-108,0-2 108,6-3-79,-6 6-17,-4 2 96,0 0 54,-6 3-38,2 0 24,-4 1-40,0 0 1,0 0 0,0 0 0,0 0 0,0 0-1,0 0 1,0 0 0,0 0 0,0 0-1,0 0 1,0 0 0,0 0 0,0 0 0,0 1-1,0-1 1,1 0 0,-1 0 0,0 0 0,0 0-1,0 0 1,0 0 0,0 0 0,0 0-1,0 0 1,0 1 0,0-1 0,0 0 0,0 0-1,0 0 0,0 0 3,0 1-1,0-1 1,0 1-1,0 0 0,-1-1 1,1 1-1,0-1 1,0 1-1,0 0 0,0-1 1,-1 1-1,1-1 1,0 0-1,0 1 0,-1-1 1,1 1-3,-1 0 15,0 0 1,0 0-1,1 0 0,-1 0 1,-1 0-16,-6 5 144,5-4-61,-12 8 275,0-2-64,-1 0-92,8-4-143,0-1-33,0-1 1,4-3-38,4 2 9,0-1 0,0 0 0,-1 0 0,1 0 0,0 0 1,0 0-1,0 0 0,0-1 0,0 1 0,0 0 0,0 0 1,0 0-1,0 0 0,0 0 0,0 0 0,0 0 1,0 0-1,0 0 0,0 0 0,0 0 0,0 0 0,-1 0 1,1 0-1,0 0 0,0 0 0,0 0 0,0 0 1,0 0-1,0 0 0,0-1 0,0 1 0,0 0 0,0 0 1,0 0-1,0 0 0,0 0 0,0 0 0,0 0 0,0 0 1,0 0-1,0 0 0,0 0 0,0-1 0,0 1 1,0 0-1,0 0 0,0 0 0,0 0 0,0 0 0,0 0 1,0 0-1,0 0 0,0 0 0,0 0 0,0 0 1,0-1 1,3-1-64,12-11-31,3-2 30,11-8 32,-17 15 0,5-3 33,-8 7-62,2-1 62,-8 4-20,-1 2 57,-4 3 100,0-1-99,-4 7 242,-1 0-81,0-1-65,-1 0-49,-2 0-15,-1 0-1,-2 1-69,9-7-11,0 0 0,1 0-1,-1 1 1,-1 2 11,3-5 15,1 2 0,-1-1 0,0 2-15,0 1-5,2 0-53,0-5 52,0 0 0,0 0 0,0 0 0,0 0 0,0 0 1,0 0-1,0 1 0,0-1 0,0 0 0,0 0 0,0 0 0,1 0 0,-1 0 0,0 1 0,0-1 0,0 0 0,0 0 0,0 0 0,1 0 6,3 1-175,2-1-19,0-1 71,2 0 39,-5 1 70,0 0 0,0 0 0,0 0 14,-1 1-46,0 0 35,-2 0 14,0-1 1,0 0-1,0 1 1,1-1 0,-1 0-1,0 1 1,0-1-1,0 1 1,0-1-1,0 0 1,1 0 0,-1 1-1,0-1 1,0 1-1,0-1 1,0 1-1,0-1 1,0 0 0,0 1-4,0 0 6,0 0 0,0 0 0,0 0 0,-1 1 1,1-1-1,0 0 0,0 0 0,-1 0 0,1 0 1,-1 0-7,-1 8 7,0 2 3,-12 54 146,12-51-80,-1 13-76,2-17-2,1 7 2,0 29-68,3 26 49,-1-20 31,4 54 122,1-37 26,-4-43-63,1 0-36,9 51-4,-11-64-54,0-5 6</inkml:trace>
  <inkml:trace contextRef="#ctx0" brushRef="#br0" timeOffset="3">553 1837 16687,'9'58'43,"1"6"-26,-3-26 14,-2 0 38,-1-15 7,-1-1 44,3 22 213,-4-23-132</inkml:trace>
  <inkml:trace contextRef="#ctx0" brushRef="#br0" timeOffset="4">603 2145 19723,'-1'-8'-8,"-27"-170"-246,18 116 200,1 2 52</inkml:trace>
  <inkml:trace contextRef="#ctx0" brushRef="#br0" timeOffset="5">511 1504 19451,'-10'-73'15,"9"58"-2,-3-18 12,2 12-52,1 4-48,1 13 50,0 4 24,0 0 1,0 0 0,0 0-1,0 0 1,0 0 0,0 0-1,0 0 1,0 0-1,0 0 1,0 0 0,0 0-1,1 0 1,-1 0 0,0 0-1,0 0 1,0 0-1,0 0 1,0 0 0,0 0-1,0 0 1,0 0 0,0 0-1,0 0 1,0 0 0,0 0-1,0 0 1,0 0-1,0 0 1,0 0 0,0 0-1,0 0 1,0 0 0,0 0-1,0 0 1,0 1-1,0-1 1,0 0 0,0 0-1,0 0 1,0 0 0,0 0-1,0 0 1,0 0 0,0 0-1,0 0 1,0 0-1,0 0 1,1 1-2,0 1-1,-1 0 0,1 0 1,-1-1-1,1 1 0,-1 1 3,6 30 64,2 20 80,0 10-11</inkml:trace>
  <inkml:trace contextRef="#ctx0" brushRef="#br0" timeOffset="6">552 1837 20114,'3'45'51,"5"63"-5,0 47-24</inkml:trace>
  <inkml:trace contextRef="#ctx0" brushRef="#br0" timeOffset="7">604 2709 20586,'5'48'16,"4"30"-49</inkml:trace>
  <inkml:trace contextRef="#ctx0" brushRef="#br0" timeOffset="8">626 2835 17324,'0'-11'-112,"-3"-26"-235,-1-2 38,1 1 35</inkml:trace>
  <inkml:trace contextRef="#ctx0" brushRef="#br0" timeOffset="9">565 2145 13854,'0'-3'-6,"-9"-89"-121,-4-43 24,6 57 98</inkml:trace>
  <inkml:trace contextRef="#ctx0" brushRef="#br0" timeOffset="10">508 1504 13914,'-3'-44'178,"0"-6"130,-2-31 385,4 59-497,-1-16 152,1 25-216,0-15 152,1 27-263,0-1-1,0 1 1,0 0 0,0 0-1,0-1 1,0 1 0,0 0-1,0-1 1,1 1 0,-1-2-21,0 3 2,0 0-1,0 0 1,0 0 0,0 0-1,0 0 1,0 0 0,0 0 0,0 0-1,1 0 1,-1 0 0,0 0 0,0 0-1,0 0 1,0 0 0,0 0-1,0 0 1,0 0 0,0 0 0,0 0-1,0 0 1,0 0 0,0 0-1,0 0 1,0 0 0,0 0 0,1 0-1,-1 0 1,0 0 0,0 0 0,0 0-1,0 0 1,0 0 0,0 0-1,0 0 1,0 0 0,0 0 0,0 0-1,0 0 1,0 0 0,0 0 0,0 0-1,0 0 1,0 0 0,0 0-1,0 1 1,0-1-2,1 1 13,-1 0-1,1 0 0,-1 0 1,1 0-1,-1 0 1,0 0-1,0 0-12,8 38 187,6 28 26,3 27-21,-5-11-90</inkml:trace>
  <inkml:trace contextRef="#ctx0" brushRef="#br0" timeOffset="11">592 1836 17346,'17'157'119,"-3"-5"24</inkml:trace>
  <inkml:trace contextRef="#ctx0" brushRef="#br0" timeOffset="12">654 2710 18443,'2'56'122,"-1"13"58</inkml:trace>
  <inkml:trace contextRef="#ctx0" brushRef="#br0" timeOffset="13">624 2835 16324,'-8'-76'-330,"4"26"153</inkml:trace>
  <inkml:trace contextRef="#ctx0" brushRef="#br0" timeOffset="14">569 2145 14241,'-7'-83'-227,"-2"-46"-61,3 49 176,5 63 104</inkml:trace>
  <inkml:trace contextRef="#ctx0" brushRef="#br0" timeOffset="15">528 1504 14618,'-3'-58'731,"2"34"-279,0 9-40,1 11-109,0 2-78,1 1-66,-1 2-51,1 0-27,0 9 27,0-6-50,0 0 36,9 48 247,-5-20-245</inkml:trace>
  <inkml:trace contextRef="#ctx0" brushRef="#br0" timeOffset="16">595 1836 18218,'30'199'147,"-16"-110"-111,-11-68-42</inkml:trace>
  <inkml:trace contextRef="#ctx0" brushRef="#br0" timeOffset="17">719 2635 17230,'16'92'-505,"-2"-3"-18,-7-45 255,-4-19 126,1 2 22,-2-4 55</inkml:trace>
  <inkml:trace contextRef="#ctx0" brushRef="#br0" timeOffset="18">756 2935 14753,'-4'-27'-119,"-10"-48"-62,2-5 112,8 56 58,-4-29-3</inkml:trace>
  <inkml:trace contextRef="#ctx0" brushRef="#br0" timeOffset="19">639 2144 14086,'-5'-40'-28,"-21"-139"-30,14 91 77</inkml:trace>
  <inkml:trace contextRef="#ctx0" brushRef="#br0" timeOffset="20">553 1504 14479,'-1'-10'33,"-5"-35"217,1 7 60,-4-19 356,5 37-433,2 8-76,1 6-50,1 9-28,0 10 60,3 9-139,6 49 144,1 8-75</inkml:trace>
  <inkml:trace contextRef="#ctx0" brushRef="#br0" timeOffset="21">591 1837 16853,'10'85'58,"10"71"59,-12-89-86</inkml:trace>
  <inkml:trace contextRef="#ctx0" brushRef="#br0" timeOffset="22">701 2676 16935,'3'20'-8,"8"58"-34,-2-24-32,0-4-39,-4-21-10,-2-19 18,-3-10 104,0 0 0,0 0-1,0 0 1,0 0 0,0 0-1,0 1 1,0-1 0,0 0-1,0 0 1,0 0 0,0 0-1,0 0 1,0 0 0,0 0-1,0 0 1,0 0 0,0 0-1,0 0 1,0 0 0,0 0-1,0 0 1,0 0 0,0 0-1,1 0 1,-1 0 0,0 0-1,0 0 1,0 0 0,0 0-1,0 0 1,0 0 0,0 0-1,0 0 1,0 0 0,0 0-1,0 0 1,0 0 0,0 0-1,0 0 1,0 0 0,0 0-1,0 0 1,0 0 0,0 0-1,0 0 1,0 0 0,0 0-1,0 0 1,0 0 0,0 0-1,0 0 1,0 0 0,0 0-1,0 0 1,0 0 0,0 0-1,0 0 1,0 0 0,0 0-1,0 0 1,0 0 0,0-1-1,0 1 3,1-6-138,-3-18-94,-3-17-12,-5-25-35,-4-24-84,12 76 310</inkml:trace>
  <inkml:trace contextRef="#ctx0" brushRef="#br0" timeOffset="23">621 2145 13500,'-6'-36'-84,"-8"-40"-62,0-1 38,0-3 44,7 40 52</inkml:trace>
  <inkml:trace contextRef="#ctx0" brushRef="#br0" timeOffset="24">504 1510 13770,'-16'-76'608,"1"12"192,7 36-309,3 14-208,1 4-79,0 3-43,4 7-158,0 0 1,0 0-1,0 0 1,0-1 0,0 1-1,0 0 1,-1 0-1,1 0 1,0 0 0,0 0-1,0 0 1,0 0-1,0 0 1,0 0 0,0 0-1,-1 0 1,1 0-1,0 0 1,0 0 0,0 0-1,0 0 1,0 0-1,0 0 1,0 0 0,-1 0-1,1 0 1,0 0 0,0 0-1,0 0 1,0 0-1,0 0 1,0 0 0,0 0-1,0 1 1,0-1-1,0 0-3,-1 1 10,1-1-1,0 1 1,-1 0-1,1 0 0,0 0 1,0-1-1,0 1 1,0 0-1,-1 0 1,1 0-1,0 0 1,0 0-11,0 10 41,-1 0 0,2 7-40,3 52 70,8 33 36,-11-93-95</inkml:trace>
  <inkml:trace contextRef="#ctx0" brushRef="#br0" timeOffset="25">504 1803 17074,'7'48'36,"42"225"107,-44-252-131</inkml:trace>
  <inkml:trace contextRef="#ctx0" brushRef="#br0" timeOffset="26">715 2664 17206,'0'0'-1,"0"0"0,0 0 0,1 0 0,-1 0 0,0 0-1,0 0 1,0 0 0,0 0 0,0 0 0,0 0 0,0 0 0,0 0 0,0 0 0,0 0 0,1 0 0,-1 0 0,0-1 0,0 1 0,0 0 0,0 0-1,0 0 2,0 0-2,0 0 0,0 0 0,0-1-1,1 1 1,-1-1 0,0 1-1,0 0 1,0-1 0,0 1 0,0-1-1,0 1 1,0 0 0,0-1-1,0 1 3,-1-6-27,1 0-1,-2-3 28</inkml:trace>
  <inkml:trace contextRef="#ctx0" brushRef="#br0" timeOffset="27">629 2145 16050,'-10'-55'-118,"-8"-39"-30,0 0 59,6 28 69</inkml:trace>
  <inkml:trace contextRef="#ctx0" brushRef="#br0" timeOffset="28">515 1504 16314,'-8'-50'395,"6"36"-229,0-1 38,-1-5 172,3 21-198,0 1-44,1 2 29,0 0-102,2 9-34,0-4 50,13 55 137,-16-62-212</inkml:trace>
  <inkml:trace contextRef="#ctx0" brushRef="#br0" timeOffset="29">595 1836 18575,'25'112'38,"9"37"63,-22-101-76</inkml:trace>
  <inkml:trace contextRef="#ctx0" brushRef="#br0" timeOffset="30">767 2551 18890,'6'21'-37,"-6"-21"36,1 1-5,-1 1 1,1-1-1,-1 0 1,1 1-1,0 0 6,-1-2 0,0 0 0,0 0 0,1 0-1,-1 0 1,0 0 0,0 0 0,0 0 0,0 0 0,0 0-1,0 0 1,0 0 0,0 0 0,0 0 0,0 0 0,0 0-1,0 0 1,0 0 0,0 1 0,0-1 0,0 0 0,0 0-1,0 0 1,0-1 0,0 1 0,0 0 0,0 0 0,0 0-1,0 0 1,0 0 0,0 0 0,0 0 0,0 0 0,1 0-1,-1 0 1,0 0 0,0 0 0,0 0 0,0 0 0,0 0-1,0 0 1,0 0 0,0 0 0,1-6-2,0-1-14,-1 1 0,0-1 0,-1-4 16</inkml:trace>
  <inkml:trace contextRef="#ctx0" brushRef="#br0" timeOffset="31">729 2203 17865,'-5'-29'-84,"-4"-32"-108,-10-58-194,-1-12 30,8 54 210</inkml:trace>
  <inkml:trace contextRef="#ctx0" brushRef="#br0" timeOffset="32">616 1504 16541,'-6'-32'34,"-1"-8"68,0 6 36,-1-18 188,3 21-28,5 26-156,0 5-74,1 1-6,4 25 152,5 28-6,6 28-38,-10-43-117</inkml:trace>
  <inkml:trace contextRef="#ctx0" brushRef="#br0" timeOffset="33">677 1786 18581,'16'71'25,"5"21"-39,-20-90 13,27 116-15,-3-14 70,-3-17 31,-4-15-26,-12-46-42,4 13-46,4 13-18,-6-17 90,-6-30 5,-2-7-64,-2-10-96,-5-21-102,-1 0 48,-17-67-182,13 52 184,4 16 26,-18-80-288,-2-16 22,9 41 167,-1-6 32,8 38 128</inkml:trace>
  <inkml:trace contextRef="#ctx0" brushRef="#br0" timeOffset="34">624 1512 16354,'-6'-22'69,"-1"-7"73,5 20-90,-4-13 101,1 1 39,-1 2 40,1 0 40,1 8-81,2 6-41,2 5-147,0-1-1,0 1 1,0 0-1,0 0 1,0 0-1,-1 0 0,1 0 1,0 0-1,0 0 1,0 0-1,0 0 0,0 0 1,0 0-1,0 0 1,0 0-1,0 0 1,0 0-1,0 0 0,0 0 1,0 0-1,0 0 1,0 0-1,0 0 0,0 0 1,0 0-1,0 0 1,0 0-1,0 0 1,0 0-1,0 0 0,0 0 1,0 0-1,0 0 1,0 0-1,0 0 1,0 0-1,0 0 0,0 0 1,0 0-1,-1 0 1,1 0-1,0 0 0,0 0 1,0 0-1,0 0 1,0 0-1,0 0 1,0 0-1,0 0 0,0 0 1,0 1-3,0 5 95,1 5 6,1 8-101,7 35 6,0 5-43</inkml:trace>
  <inkml:trace contextRef="#ctx0" brushRef="#br0" timeOffset="35">647 1786 18199,'9'46'51,"12"56"-3,0-4-58,7 36-92,-20-100 94,-7-31 11</inkml:trace>
  <inkml:trace contextRef="#ctx0" brushRef="#br0" timeOffset="36">738 2218 18199,'0'2'2</inkml:trace>
  <inkml:trace contextRef="#ctx0" brushRef="#br0" timeOffset="37">732 2203 17912,'-1'-5'-14,"-9"-32"-46,3 8-8,-1-4-44,-5-25-117,-14-55-209,2 9 85</inkml:trace>
  <inkml:trace contextRef="#ctx0" brushRef="#br0" timeOffset="38">571 1504 15981,'-8'-44'-19,"-3"-9"51,0-5 114,4 27-15,-6-38 259,-4-18 260,13 72-535,3 12-38,17 70-45,16 57-21,11 45 191</inkml:trace>
  <inkml:trace contextRef="#ctx0" brushRef="#br0" timeOffset="39">638 1512 17531,'-19'-113'-187,"7"41"101,-2-10 26,-3-25 29,4 34 95,2 16 91,6 30-28,2 11 10,2 8-17,0 0 51,1 11-79,1 0-41,0 1-30,1 2-34,2 7 6,8 29 7,3 12 19,45 170 143,-53-197-134,0 1-39,28 98-204,-24-87 211,0-1 87,-2-8 67,-1 0 91,-2-9-22,-6-20-209,0-1 0,1 1 1,-1 0-1,0-1 0,0 1 0,0-1 1,0 1-1,0-1 0,0 1 0,0-1 1,0 2-11,-3-7 41,-3-11-46,-2-9-130,6 16 83,-36-115-692,13 43 299,6 17 150,-1 0 62,3 6 158,8 30 83,0-1 36,-1 0 41,1 1 47,-1 0 50,1 1 55,-2-1 35,10 26-236,0-1-1,0 2 0,0-2 0,0 1 1,-1 0-36,2 2 2,0-1 1,0 1 0,-1 0 0,1 0-1,0-1 1,0 1 0,-1 0-1,1 0 1,0 0 0,-1-1 0,1 1-1,0 0 1,0 0 0,0 0 0,-1 0-3,1 0-2,0 0 1,-1 0 0,1 0 0,0 0 0,0 1 0,0-1 0,-1 0 0,1 0 0,0 0 0,0 0 0,0 0-1,0 1 1,0-1 0,0 0 0,-1 0 0,1 1 0,0-1 0,0 0 0,0 0 0,0 1 0,0-1 0,0 0-1,-1 1 2,1-1-4,0 1-1,0 1 0,0-1 0,0 0 0,0 0 0,0 0 0,0 0 0,0 0 0,0 1 0,0-1 0,0 0 0,0 0 0,0 0 5,6 34-39,1 1 39,11 35 46,-8-31-37,2 9 78,-1 0-47,20 100-39,-26-123 99,-2-1 83,-2-18-69,-2 0-67,1-7-48,0 0 0,0 0 0,0 1-1,0-1 1,0 0 0,0 0 0,0 0-1,0 0 1,0 0 0,0 1-1,0-1 1,0 0 0,0 0 0,0 0-1,0 0 1,0 0 0,0 0 0,-1 0-1,1 0 1,0 1 0,0-1 0,0 0-1,0 0 1,0 0 0,0 0 0,0 0-1,0 0 1,0 0 0,-1 0 0,1 0-1,0 0 2,0 0-10,0 0 0,-1 0 0,1-1-1,0 1 1,0 0 0,-1 0 0,1-1-1,0 1 1,-1 0 0,1-1 0,0 1-1,0 0 1,0-1 0,-1 1 10,-7-13-189,0-2 41,1 1-58,0-2 206,-17-48-316,8 16 87,2 0 63,1-1 67,1-1 73,-1-4 87,10 44-1,0-1 0,1-1 0,0 1 0,-1-7-60,3 15 19,0 1-1,0-1 0,0 1 0,0-2-18,1 3 1,-1-1 0,0 2 0,0-2 0,1 1 0,-1-1 0,0 1 0,1-1-1,-1 2-4,0-1 0,1 1-1,-1-1 1,0 1 0,0-1-1,1 1 1,-1-1 0,0 1-1,1-1 1,-1 1 0,0 0 0,1 0-1,-1-1 1,1 1 4,-1 0-9,1-1-1,-1 1 1,1 0-1,-1 0 1,1 0 0,-1 0-1,1 0 1,-1 0-1,1 0 1,-1 0 0,1 0-1,-1 0 1,1 1-1,0-1 10,2 1-15,-1 1-1,1 0 1,-1 0-1,3 2 16,9 12 41,-8-9 12,0 1 0,0 1 1,4 8-54,-2-2 21,-2-7 47,-1 0 46,-5-8-111,0 0-1,0 1 1,0-1 0,0 0-1,0 0 1,0 0 0,0 0 0,0 0-1,0 0 1,0 0 0,0 0-1,0 0 1,0 0 0,0 1 0,0-1-1,0 0 1,0 0 0,0 0-1,0 0 1,0 0 0,0 0 0,0 0-1,0 0 1,0 0 0,1 0-1,-1 0 1,0 0 0,0 0 0,0 0-1,0 0 1,0 0 0,0 0-1,0 0 1,0 0 0,0 0 0,0 0-1,0 0 1,0 0 0,0 0-1,1 0 1,-1 0 0,0 0 0,0 0-1,0 0 1,0 0-3,0-5 51,-2-11-36,2 14-11,-6-33 3,-10-46-90,11 57 110,-1 0 59,-4-11-95,1 5 18,6 19 47,0 0 0,-1-1-56,4 12-1,0 0 0,0 0 0,0 0 0,0 0 0,0 0 0,0 0 0,0 0 1,0 0-1,0 0 0,0 0 0,0 0 0,0 0 0,0 0 0,0 0 0,0 0 0,0 0 0,0 0 0,0 0 0,0 0 0,0 0 0,0-1 0,0 1 0,0 0 0,0 0 0,0 0 0,0 0 1,0 0-1,0 0 0,0 0 0,0 0 0,0 0 0,0 0 0,0 0 0,0 0 0,0 0 0,0 0 0,0 0 0,0 0 0,0 0 0,0 0 0,0 0 0,0 0 0,0 0 0,0 0 0,0 0 1,0 0-1,0 0 0,0 0 0,0 0 0,0 0 0,0 0 0,0 0 0,0 0 1,1 2-36,2 2 5,7 12 25,-4-7 26,0 0 40,-3-3 31,0 1-1,0-1 0,0 1 0,1 3-90,5 11 130,-2-6-69,10 24 33,-5-7-68,0 0 45,12 35 162,-19-52-163,1-1-37,1 3-31,4 8-41,6 15-17,-7-13 105,-7-19-40,-1-3 17,0 0 51,-1-1-13,-1-4-62,0 0-1,0 0 1,0 0-1,0 0 1,0 0-1,0 0 1,0 0-1,0 0 1,0 0-1,-1 0 1,1 0-1,0 0 1,0 0-1,0 0 1,0 0-1,0 0 1,0 0-1,0 0 1,0 0-1,0 0 1,0 0-1,0 0 1,0 0-1,0 0 1,0 0-1,0 0 1,0 0-1,0 0 1,0 0-1,0 0 1,0 0-1,0 0 1,0 0-1,0 0 1,0 0-1,0 0 1,0 0-1,0 0 1,-1 0-2,-3-5 58,2 2-56,1 0-1,-1 0 1,1 0-1,-1-2-1,-2-9-32,0 2-17,-2-9-164,-5-12 213,-6-8-117,3 2 56,0-1 34,-8-23 56,-15-38-66,33 87 80,-1-1 0,0-8-43,2 11 5,3 10-2,-2-5 14,2 6-17,0 1 1,0 0-1,0 0 0,0 0 0,0 0 0,0-1 0,0 1 1,0 0-1,0 0 0,1 0 0,-1 0 0,0 0 0,0-1 1,0 1-1,0 0 0,0 0 0,0 0 0,0 0 0,0 0 1,0 0-1,0-1 0,1 1 0,-1 0 0,0 0 0,0 0 1,0 0-1,0 0 0,0 0 0,0 0 0,0 0 0,0 0 1,0 0-1,1 0 0,-1 0 0,0 0 0,0 0 0,0 0 0,0 0 0,1 0 0,-1 0 0,0 0 0,0 0 0,1 0 0,-1 0 0,0 1 0,1-1 0,-1 0 0,0 0 0,1 0 0,-1 1 0,0-1 0,0 0 0,1 0 0,-1 1 0,0-1 0,5 8 0,-3-4 0,16 27 18,8 21-18,13 35 73,-7-8-47,-3 2 53,-7-20 19,-2-7-6,30 84 48,-23-54-37,-10-27 10,-11-35-49,12 45-17,-15-52 48,1 5-95,-2-3 103,-1 2 52,0-17-135,-1 0 7,0 0 0,0 0 0,0 1 0,0 0-27,0-2 0,-1 0 1,1 0-1,0 0 1,0-1-1,0 1 1,-1-1-1,1 1 1,0 0 0,0-1-1,0 1 0,-1-1-7,1 1 1,0-1-1,0 0 1,0 0-1,0 0 1,0 1-1,0-1 1,-1 0-1,1 0 0,0 0 1,0 0-1,0 0 1,0 1-1,0-1 1,-1 0-1,1 0 1,0 0-1,0 0 0,0 0 1,0 0-1,0 0 1,-1 0-1,1 0 1,0 0-1,0 0 1,0 0-1,-1 0 0,1 0 1,0 0-1,0 0 7,-1-1-31,0 1-1,0-1 1,0 0-1,1 0 1,-1 1-1,0-2 32,1 2-3,-8-10-181,0-1 35,2 0-70,-3-4 219,-17-42-277,23 50 242,-13-32-159,0 0 47,1-1 55,3-1 61,2 6 39,4 16 39,1 1 58,5 18 22,0 2-90,0 3-9,6 22 89,4 11 6,-4-13-49,12 42 86,11 52 64,-10-34-58,10 43 68,-12-41-127,-9-44-96,0 0 32,8 46 123,1 7 94,-12-67-353,-2-12-70,-3-8-61,0-8 101,-1-3-5,-3-6-84,1-7 28,0 3 79,-9-30-110,-5-23 49,3 9 13,4 19-33,-44-188-199,32 109 230,6 0 92,13 91 63,3 19 5,0 6-4,0 0-1,0 0 0,0 0 1,0 0-1,0 0 1,0 0-1,0 0 0,0 0 1,0-1-1,0 1 1,0 0-1,0 0 1,0 0-1,0 0 0,0 0 1,0 0-1,0 0 1,0 0-1,0 0 0,0 0 1,0 0-1,0 0 1,0 0-1,1 0 0,-1 0 1,0 0-1,0 0 1,0 0-1,0 0 1,0 0-1,0 0 0,0 0 1,0 0-1,0 0 1,0 0-1,0 0 0,0 0 1,0 0-1,0 0 1,0 0-1,0 0 1,0 0-1,0 0 0,0 0 1,0 0-1,0 0 1,0 0-1,0 0 0,0 0 1,0 0-1,2 2 46,0 3 37,2 3 40,-1-1 1,0 2-124,2 9 201,2 7-201,6 27 138,5 29-10,-1-5-37,40 183 226,-31-140-223,2 16-57,-23-114-37,-4-17-2,-1-5-12,0-3-14,0 1-1,0-1 0,0 1 1,0-1-1,-1 1 0,1-1 0,-1 0 29,0-4-49,-8-47-253,-7-30-82,-1-7-40,0-5 15,8 48 254,1 0 42,-1 1 49,3 17 57,1 1 34,-4-27 108,8 54-128,-1-13 92,0-4-99,1 19 10,1-1-1,0 0 0,0 0 0,0 0 0,0 0 0,0 1 0,1-1 0,-1 0 0,0 0 0,1 0-9,-1 2 3,0 0 0,0-1 0,0 1 0,0 0 0,0-1 0,1 1 0,-1 0 0,0-1 0,0 1 0,0 0 0,0-1 0,0 1 0,0 0 0,1 0 0,-1-1 0,0 1-3,0 0 2,1 0-1,-1 0 1,0 0 0,0 0-1,0 0 1,0 0 0,0 0 0,0 0-1,0 0 1,0 0 0,1 0-1,-1 0 1,0 0 0,0 0 0,0 0-1,0 0 1,0 0 0,1 1-1,-1-1 1,0 0 0,0 0-1,0 0-1,1 1 11,0 1-1,0-1 1,0 0-1,-1 1 1,1-1-1,0 1-10,0 1 17,4 7 39,-1 0-1,0 1 0,1 4-55,9 35 127,-9-30-94,-3-13-32,37 151-8,-33-129 9,8 48-97,-9-44 87,-3-24 30,0 4 22,-1-4 20,1-1 29,1-1 47,-3-5-100,2 2 40,-2-4-81,1-4-49,-2-3-39,1 1 0,-1-1 0,1 1 89,-4-21-194,-1-5 10,3 8 46,-10-63-471,7 58 448,0 0 38,0 0 36,0 0 31,-8-29 27,3 20 114,4 13 57,5 20-82,0 1 0,0-1 0,-1 1 1,1 0-1,-1 0 0,0 0 0,-1-2-60,3 5 6,0 1 0,0 0 1,-1 0-1,1-1 0,0 1 0,0 0 0,0 0 0,-1-1 1,1 1-1,0 0 0,0 0 0,0 0 0,-1 0 0,1 0 0,0 0-6,0 0 3,-1 0 0,1 0 0,0 0-1,0 0 1,0 0 0,0 0-1,-1 0 1,1 0 0,0 0-1,0 0 1,0 0 0,0 0-1,0 0 1,0 0 0,0 1-1,0-1 1,-1 0 0,1 0-1,0 0-2,0 1 9,-1 0-1,1 0 1,-1 0-1,1 1 1,0-1-1,-1 0 1,1 1-9,-2 8 39,1-1 0,0 1 0,0-1 0,1 1 0,0 1-39,0-9 7,-1 86 793,7 77-800,-1-71 320,-1 1-49,9 135 285,11 109-145,-23-316-393,1-1-21,-1-7-52,1-4-47,-1 0-66,0-11-94,-1 0 95,0-1 71,0 0 50,0-2-5,0 1-25,0 2 75,1-27-318,-1-1 48,0-58-397,-1 47 419,0-11-34,0 3 40,1-2 54,1-1 65,0 30 95,0-16-129,4-23 158,-5 56 11,0 1 0,1 0-1,-1 0 1,0-1 0,1 1 0,0 0-12,-1 2 5,0-1 0,0 1-1,0 0 1,0 0-1,0-1 1,0 1-1,0 0 1,0 0 0,1 0-1,-1 0 1,0-1-1,0 1 1,0 0-1,0 0 1,0 0 0,0 0-1,0-1 1,0 1-1,0 0 1,1 0-1,-1 0 1,0 0-1,0 0 1,0 0 0,0 0-1,1 0 1,-1 0-1,0 0 1,0 0-1,0 0 1,0 0 0,0 0-1,0 0 1,1 0-1,-1 0 1,0 0-1,0 0 1,0 0 0,0 0-1,0 0 1,1 0-1,-1 0 1,0 0-1,0 1 1,0-1-1,0 0 1,0 0 0,1 0-1,-1 0-3,0 2 20,1-1 0,0 1 0,0-1 0,-1 0 0,1 1 0,-1 0 0,1-1-20,2 10 189,2 7-189,5 31 185,-10-46-175,12 67 539,5 60-549,-8-27 233,-1 0-43,-2-29-85,-2-20-36,11 149 60,-13-163-107,-1-29-54,0-1-33,0-6-91,-1-5 81,1-7-30,-7-55-210,-1-49-197,3 46 194,0-1 57,1 19 113,0 0 37,-1 0 40,0 2 42,3 24 29,-1 2 54,1 7 26,0 1 44,1 11-105,0-18 347,0 16-240,0-1 43,0 7-36,0 0-49,0 1-30,0 1-22,0 4 39,0 32 173,1 35 115,-1 0-98,-1-33-133,-1 91 246,0-44-188,-1 24-89,4-65-88,-1-45-30,0 0 0,0 1-1,1 0 22,0 0-74,0-3-41,1-3-29,-1-3-19,0-4 34,0 0 48,2-18-39,-3 20 88,3-30-154,0-43-184,-3 54 226,0-2-36,0-36-209,0-1 89,-1-2 105,1 33 149,0 0 37,0 7 43,0 10 23,-1 2 37,1 1 57,0 12-129,-1-9 211,1 8-63,-1 3-42,1 2 39,-2 7 11,2-1-47,0 4-18,-1 7 5,1-8-55,0 47 171,-3 233 392,2-219-493,-2 6-33,1-1-63,-1-2-78,1-3 20,-1-22 83,3-39-33,-1 8 19,1-8-59,0-1-50,1 0-66,-1-11 88,0 2 0,0-1 0,0 0 0,1 0 0,-1 0 0,0 0 0,1 1 39,-1-2-3,0 0 0,0 0 1,0 0-1,0 0 0,0 0 0,0 0 1,0 0-1,0 0 0,0 0 0,0 0 1,0 0-1,0 0 0,0 0 1,0 0-1,0 0 0,0 0 0,0 0 1,0 0-1,0 0 0,0 0 1,0 0-1,0 0 0,0 0 0,0 0 1,0 0-1,0 0 0,0 0 0,0 0 1,0 0-1,0 0 0,0 0 1,0 0-1,0 0 0,0 0 0,0 0 1,0 0-1,0 0 0,0 0 1,0 0-1,0 0 0,0-1 0,0 1 1,0 0-1,0 0 0,0 0 1,0 0-1,0 0 0,0 0 0,0 0 1,0 0-1,0 0 0,0 0 0,0 0 1,0 0-1,0 0 0,0 0 1,0 0-1,0 0 0,0 0 0,0 0 1,0 0 2,1-6-191,-1 5 188,3-152-1602,-2 50 611,-1 103 991,0-37-301,1 14-56,1-7 360,-2 30 8,0 0-1,0 0 0,0 0 1,0 0-1,0 0 1,0 0-1,0 0 0,0 0 1,0 0-1,0 0 0,0 0 1,0 0-1,0 0 1,0 0-1,0 0 0,0 0 1,0 0-1,0 0 0,0 0 1,0 0-1,0 0 1,0 0-1,0 0 0,0 0 1,0 0-1,0 0 1,0 0-1,0 0-7,0 3 113,1 7 79,-1 6 12,1 1-35,0 17 83,0 14-45,0 22-26,-1-27-124,-1 59 8,0-68 0,-1 19 71,1-19-107,-1-19-74,2 0 0,0 7 45,0-18-40,1-5-11,2-6-57,-1-5 14,-1 5 61,6-47-18,0-1-57,1-7-66,1 1-36,-7 52 218,-1 4 48,-1 5-54,0 0 0,0 0 1,0 0-1,0 0 1,0 0-1,0-1 0,0 1 1,0 0-1,0 0 1,0 0-1,0 0 1,0 0-1,0 0 0,0 0 1,0 0-1,0 0 1,0 0-1,0 0 1,0 0-1,0 0 0,0 0 1,0 0-1,1 0 1,-1 0-1,0 0 0,0 0 1,0 0-1,0 0 1,0 0-1,0 0 1,0 0-1,0 0 0,0 0 1,0 0-1,0 0 1,0 0-1,0 0 1,0 0-1,0 0 0,0 0 1,0 0-1,0 0 1,0 0-1,0 0 0,0 0 1,0 0-1,0 0 1,0 0-1,0 0-2,1 2 159,-1 4 5,0 0-41,0 1-15,0 4 3,0-2-31,-2 37 112,-3 24-38,-1-1-11,1-22 30,2-12-50,-3 18 217,1-12-87,2-14-140,1-5-78,0-1-73,2-25-188,1 0 58,-1-2 47,1 1 34,1-13-95,1-6 41,-1-1 42,1-5 23,1-16 12,1-15-25,2-24 0,7-116-250,-10 140 267,0-2 44,2-34 17,-5 69-5,-1 19 57,-2 16-7,-4 42 173,1 12-207,0-3 118,-2 17 14,-6 58 137,3-43-126,5-55-117,1 0 40,-1 7 55,-2 21 113,-2 19 88,2-28-141,-3 44-41,7-65-141,0 0-57,1-6-50,2-28-63,0-1 79,0-16-8,-1-15-99,0-17 9,4-42 88,-1 68 97,1-16 5,6-36 0,-3 30 0,1-3-18,1-1-36,-6 35 30,8-41-75,2-7 38,-7 24 110,5-27 73,-9 57-132,0 0-57,1 4 75,-2 4 20,0 3 13,0 9 74,0 1-34,0 1-43,-1-2-53,-3 36 90,-11 110-7,10-119-30,-6 37 5,7-46-17,-5 17-26,4-15 0,0-8 11,-2 8-11,4-18 104,-1 5-104,-1 8 111,0-10-81,4-13-59,1-3 27,-1 0 0,1 0 0,0 0 0,0 0 0,0 0 0,0 0 0,0 0 0,0 0 0,0 0 0,0 0 0,0 0 0,0 0 0,0 0 0,0 0 0,0 0 0,0 0 0,0 0 0,0 0 0,0 0 0,0 0 0,0 0 0,0 0 0,-1 0 0,1 0 0,0 0 0,0 0 0,0 0 0,0 0 0,0 0 0,0 0 0,0 0 0,0 0 0,0 0 0,0-1 2,0 1-12,0-1 0,-1 0 0,1 1 0,0-1-1,0 0 1,0 1 0,0-1 0,0 0 0,0 0 0,0 0 12,-2-33-24,0-1-47,-2-42-149,0 5 138,-5-61-28,-1-4 65,-7-252 163,15 223-138,2 91-35,0 1-37,1 0-46,0 0-51,1-28-110,-1 73 176,-2 25 113,1 6 36,-1 10 56,1-1-1,0 1 0,1 1-81,-1 8 60,2 49 4,0 24-37,5 86 14,-1-3 30,-3-4 57,-3-3 53,0-169-180,-1 84 127,-1-1 65,-2 0 104,2-42-99,-1-1 41,1-20-98,1-10-84,-1 0-79,2-11 21,0 0-1,0 0 1,0 0-1,0 0 1,0 0 0,0 0-1,0 0 1,0 0-1,0 0 1,0 0-1,0 0 1,0 0 0,0 0-1,0 0 1,0 0-1,0 0 1,0 0-1,0 0 1,0 0 0,0 0-1,0 0 1,0 0-1,0 0 1,0 0-1,0 1 1,0-1 0,0 0-1,0 0 1,0 0-1,0 0 1,0 0-1,0 0 1,0 0-1,0 0 1,0 0 0,0 0-1,0 0 1,0 0-1,0 0 1,0 0-1,0 0 1,0 0 0,0 0-1,0 0 1,0 0-1,0 0 1,0 0-1,0 0 1,0 0 0,0 0-1,0 0 1,0 0-1,0 0 1,0 0-1,0 0 1,0 0 0,0 0-1,0 0 1,0 0-1,0 0 1,0 0-1,0 0 1,0 0 1,0-5-187,-1-9-21,1 0 83,0-14-11,-4-78-263,-1 11 83,2-3 39,0-9 21,1-1 41,-1-110-108,5 0 111,4 3 71,-5 210 137,1-40-28,2 4 36,-4 38 6,0 1 0,1-1 0,-1 0-1,0 1 1,1 0 0,0-2-10,-1 4 1,0 0 0,0 0 1,0 0-1,0 0 0,0 0 1,0 0-1,0 0 0,0-1 0,1 1 1,-1 0-1,0 0 0,0 0 1,0 0-1,0 0 0,0 0 1,0 0-1,0 0 0,0 0 0,0 0 1,0 0-1,0 0 0,0 0 1,1 0-1,-1 0 0,0 0 0,0 0 1,0 0-1,0 0 0,0 0 1,0 0-1,0 0 0,0 0 1,0 0-1,0 0-1,1 0 4,-1 0-1,0 0 1,0 1 0,0-1-1,0 0 1,1 1 0,-1-1 0,0 0-1,0 1 1,0-1 0,0 0-1,0 1 1,1-1 0,-1 1-4,1 4 41,0 2 0,0-1 0,0 4-41,5 45 138,4 26 27,0 25-63,3 45-33,8 202 246,-16-141-235,-5-207-78,0 74 60,-2-17 33,1-57-84,0 20 68,-1 8 66,1-12 17,-1-4 37,0 1 75,1-12-186,0-1-33,1-5-55,0 0 0,0 0 1,0 0-1,0 0 1,0 0-1,0 0 0,0 1 1,0-1-1,0 0 1,0 0-1,0 0 0,0 0 1,0 0-1,0 0 1,-1 0-1,1 0 0,0 0 1,0 0-1,0 0 1,0 0-1,0 0 0,0 0 1,0 0-1,0 0 1,0 0-1,0 0 0,0 0 1,0 0-1,0 0 1,0 0-1,0 0 0,0 0 1,0 0-1,0 0 1,0 0-1,0 0 0,0 0 1,0 0-1,0 0 1,0 0-1,0 0 0,0 0 1,0 0-1,0 0 1,0 0-1,-2-6-22,-1-10-40,0-9 11,2 9 9,-2-8-55,0-5-35,-5-43-194,-3-21-84,-8-80-329,8 55 282,3 21 137,1 1 81,-3-24 26,0 14 64,0 18 95,2 20 140,1 18 111,6 42-96,0 1 1,-1 0-1,0-3-101,-2 2 168,4 8-161,0-1 1,0 1-1,-1 0 1,1 0-1,0 0 0,0-1 1,0 1-1,0 0 1,-1 0-1,1 0 1,0 0-1,0 0 1,0 0-1,0 0 1,-1-1-1,1 1 0,0 0 1,0 0-1,0 0 1,-1 0-8,1 0 6,0 1 1,0-1 0,0 0-1,0 0 1,-1 0 0,1 0-1,0 0 1,0 1 0,0-1-1,-1 0 1,1 0 0,0 0-1,0 1 1,0-1 0,0 0-1,-1 0 1,1 0 0,0 1-7,0 0 16,-1 1 0,1-1 0,-1 1 0,1-1 0,-1 2-16,0 6 30,-1 1 1,1 0-1,0 4-30,0 20 101,1 5-101,1 62 139,1-34-80</inkml:trace>
  <inkml:trace contextRef="#ctx0" brushRef="#br0" timeOffset="40">798 3285 16723,'5'197'72,"-2"-52"55,-3-104-94,1 48 14,-1-30 43,-1-10 71,0-25-39,0 1 33,0-14-65,1-7-68,-1-2-57,0-3-47,-1-12-100,1-10-26,0 11 128,-1-38-197,-1-16-85,1-19-28,1-19-4,-1-7 88,-1-26 11,3 93 231</inkml:trace>
  <inkml:trace contextRef="#ctx0" brushRef="#br0" timeOffset="41">784 2952 14697,'1'-74'-63,"0"9"26,0 21 30,0 15 30,-1 27 128,1 6-66,-1 13 58,2 32 75,0 22 12,-1 2-95</inkml:trace>
  <inkml:trace contextRef="#ctx0" brushRef="#br0" timeOffset="42">786 3285 15915,'0'12'10,"-11"183"180,0-67 4,3-53-103,5-51-15,0 0 39,3-22-99,-5 32 227,4-29-178,0 0-1,0-1 1,0 1 0,-2 4-65,3-8 10,-1 0 1,1-1-1,0 1 1,0-1-1,-1 1 1,1-1-1,-1 1 1,1-1-1,-1 1-10,1-1 1,0 0 0,0 1 1,0-1-1,0 0 0,0 0 0,0 0 0,0 0 1,-1 0-1,1 0 0,0 0 0,0 0 0,0 0 1,0 0-1,0 0 0,-1 0 0,1 0 0,0 0 1,0 0-1,0 0 0,0 0 0,0 0 0,0 0-1,-3-4-27,1-2-40,1 2 21,0 0-1,0-1 0,1 1 1,-1-4 46,-3-37-112,1-19 26,1-18-52,1-21-33,0-17-149,1 89 237</inkml:trace>
  <inkml:trace contextRef="#ctx0" brushRef="#br0" timeOffset="43">705 2835 15064,'0'-21'-19,"-2"-95"-40,2 94 59</inkml:trace>
  <inkml:trace contextRef="#ctx0" brushRef="#br0" timeOffset="44">670 2710 16693,'-3'125'108</inkml:trace>
  <inkml:trace contextRef="#ctx0" brushRef="#br0" timeOffset="45">650 3351 17092,'-4'97'108,"-5"69"121,8-146-139,-1-5 51,2 0 1,0 9-142,0-19 5,1-7-23,1-10-33,-1-4 24,4-50-53,-4 32-6,-1-5-36,0-53-198,1 11 25</inkml:trace>
  <inkml:trace contextRef="#ctx0" brushRef="#br0" timeOffset="46">653 2835 14984,'0'-5'-11,"1"-47"-86,1 1 45,-2 34 52</inkml:trace>
  <inkml:trace contextRef="#ctx0" brushRef="#br0" timeOffset="47">627 2710 16351,'-2'38'6,"-4"49"14</inkml:trace>
  <inkml:trace contextRef="#ctx0" brushRef="#br0" timeOffset="48">576 3351 16596,'-1'12'6,"-10"76"15,2-18 59,9-69-77,-8 52 113,5-37-41,0-1 35,3-13-88,-1-1 0,1 0 0,-1 1 0,1-1 0,0 0 0,-1 1-1,1-1 1,-1 1-22,1-2 2,0 0-1,0 0 1,0 0-1,0 0 1,0 0-1,-1 0 1,1 0-1,0 0 1,0 0-1,0 0 0,0 0 1,0 1-1,0-1 1,0 0-1,0 0 1,0 0-1,0 0 1,0 0-1,0 0 1,0 0-1,0 0 1,0 0-1,0 0 1,-1 0-1,1 0 1,0 0-1,0 0 0,0 0 1,0 0-1,0-1 1,0 1-1,0 0 1,0 0-1,0 0 1,0 0-1,0 0 1,-1 0-1,1 0 1,0 0-1,0 0 1,0 0-1,0 0 0,0 0 1,0-1-1,0 1 1,0 0-1,0 0 1,0 0-1,0 0 1,0 0-1,0 0-1,-1-2 0,1 1 1,0 0-1,0-1 0,-1 1 0,1-1 0,0 1 0,-1-14-48,0-30-53,1-23-54,-1-19-37,0 28 59</inkml:trace>
  <inkml:trace contextRef="#ctx0" brushRef="#br0" timeOffset="49">529 2892 15395,'0'-19'-57,"3"-167"-391,-3 183 444</inkml:trace>
  <inkml:trace contextRef="#ctx0" brushRef="#br0" timeOffset="50">547 2685 16838,'0'2'4,"-5"203"186</inkml:trace>
  <inkml:trace contextRef="#ctx0" brushRef="#br0" timeOffset="51">524 3334 17803,'-4'53'228,"-1"11"188,-1 21 214,6-72-587,-1-10-65,1-4-85,1-9-70,1-7-56,0-13-34,0-31-58,1-21 15,-2 65 248</inkml:trace>
  <inkml:trace contextRef="#ctx0" brushRef="#br0" timeOffset="52">528 2892 15996,'5'-158'-539,"-4"109"389</inkml:trace>
  <inkml:trace contextRef="#ctx0" brushRef="#br0" timeOffset="53">548 2145 14192,'0'-29'-6,"1"-14"34,-2 6 40,0 4 59,0 5 56,0 18 41,0-1 0,-1-7-224,2 17 24,0 0 1,-1 0-1,1 0 1,0 0 0,-1 0-1,1-1 1,0 2 0,-1-1-1,1 0 1,-1 0 0,1 0-1,-1-1-24,1 2 6,-1 0 0,1 0-1,0 0 1,0 0 0,0 0-1,0 0 1,0 0 0,0 0-1,-1 0 1,1-1-1,0 1 1,0 0 0,0 0-1,-1 0 1,1 0 0,0 0-1,0 0 1,0 0 0,0 0-1,-1 1 1,1-1 0,0 0-1,0 0 1,0 0-6,0 0 12,-1 0 0,1 1 0,-1-1 0,1 1 0,0-1 0,-1 1 0,1-1 0,0 1 0,-1 0 0,1-1 0,0 1 1,-1-1-13,-1 7 58,0-1 1,1 0 0,-1 0-1,0 4-58,-2 12 267,-2 19-267,-2 54 240,4-30-115</inkml:trace>
  <inkml:trace contextRef="#ctx0" brushRef="#br0" timeOffset="54">485 2403 16794,'-4'92'121,"0"14"-25,-4 106 7,3-82-88</inkml:trace>
  <inkml:trace contextRef="#ctx0" brushRef="#br0" timeOffset="55">459 3063 17144,'0'1'1</inkml:trace>
  <inkml:trace contextRef="#ctx0" brushRef="#br0" timeOffset="56">450 3285 17304,'-1'20'86,"0"14"139,1-22-175,0-10-79,0-7-98,0 4 120,1-23-247,0-14-5</inkml:trace>
  <inkml:trace contextRef="#ctx0" brushRef="#br0" timeOffset="57">450 3064 16215,'-1'-26'-90,"1"7"18,-4-109-392,2 50 176,0-1 69,2 0 62,-1 0 55,0-1 49,1 0 42,0-80 87,0-58 161,0 163 83,-1 23-102,0 24-96,1 8-81,-1 2-9,-1 15 77,0 31 57,-1 24-54,-1 23-32,-5 117-75,2-69 39,1-26 39,1-2 56,0-29 0,3-19 58,0-30-22,0 10 52,1-16-106,1-22-169,1-17-91,1-17-112,1-20-25,-1-22-60,1-21-32,2-50-221,-3 70 340,0-1 35,1-1 38,-1 1 43,0 1 47,0-1 50,0-10 25,-2 27 99,1 0 118,-1 25-9,0 19-82,0 6-14,-2 14 72,-1 34 51,1 0-57,0 9-19,0 28 23,0 13 53,-1 3-97,-1 44 160,-5 69 290,4-131-426,0 39 189,3-62-207,-4 16-133,6-71 0,0 5 0,-1 1 0,2 4 0,-1 8 0,-1-14 16,0 18 139,1-42-228,0-1 79,-1 0 50,0-27 7,-3-25-36,2 23-21,0 2 18,-1-5-23,1 0-34,0 0-41,2-2-46,-1 11 85,2-76 138,0 69-107,0-4-29,0 1 36,0-29 69,0 21-19,2-2-56,-2 19-52,1 12 2,0 0 37,1-57 74,-2 49-72,-1-20-52,0 3 19,0 18 62,1 7 43,0-1 55,0-6-55,1 1-73,3-83-177,-5 94 188,0-1 34,-1 4 75,1-1-63,-3-52-94,1 43 69,1 11-12,-4-60 96,2 56-42,0 1 0,-3-9-59,3 18-16,0 0 0,-1 0 0,-2-2 16,-5-14-156,7 18 174,1 6 18,1 1-35,-4-15-104,3 9 48,1 4 53,0 1 33,-1 1 39,1-1-40,0 1-56,-1-1-180,-2-6 206,1 4-22,2 6-15,-4-7-97,2 5 79,0 1 64,-1 1 75,3 2-55,0 0-48,-5 0-186,4 0 143,1 2 58,1-1 36,-2 0-33,2 0-5,1 0-1,0 0 1,-1 0-1,1 0 1,0 0-1,-1 0 1,1 1-1,0-1 1,0 0-1,-1 0 1,1 0-1,0 0 1,-1 1-1,1-1 1,0 0-1,-1 1 1,1-1-1,0 0 7,-1 2-1,0-1 0,1 0 0,-1 1 0,1-1 0,-1 1 0,0-1-1,1 1 1,0 0 0,-1-1 0,1 1 0,0 0 1,-1 4-15,0 0 0,1 3 15,-1 0-6,0-3 4,0 14-106,-1 6 108,2-19-37,1 0 1,0 5 36,1 6-19,5 14-13,-1-7-50,-2-10 47,-2-5 45,0 1 12,0-6 14,-1 0 0,1 0 0,0 2-36,4 5 19,-3-7-35,-2-1 21,0-2 31,0-1 24,1 1 37,-2-2-41,0-2-16,0 0-25,0-2 0,0 1 0,0 0 1,0 0-1,0-1-15,-1-1 11,0 0 0,0-4-11,-3-6-11,-3-10 11,0 2 35,2 6-60,-2-11 26,1 0 61,5 24-105,1 3-35,1 3-121,0 2 75,0-1 74,0-1 41,-1 0 37,5 18-29,3 10 65,0 3 29,-2-10-62,7 22 15,6 23 46,3 18 12,-3 2-52,17 88 17,-17-87 15,0 0 77,6 33 47,-17-83-79,-1 2 67,-4-23-20,-3-13-84,0-5-41,-2-4-29,-1-7-45,-1-8-82,3 13 68,-3-13-79,1-1-35,-4-22-227,-4-15-113,-4-18-17,3-2 103,0 6 124,-1 1 94,-2-5 34,2-1 76,2 0 76,1 0 77,7 36-11,2 15-76,1 21 5,0 1-3,0-1 0,0 1 0,0-3 9,0 6-2,0 0-1,0-1 0,0 0 0,0 1 0,0-1 1,0 1-1,0-1 0,1 1 0,-1-1 1,0 1-1,0-1 0,0 1 0,1 0 0,-1-1 1,0 1-1,0-1 0,0 1 0,1-1 1,-1 1-1,0 0 0,1-1 0,-1 1 1,1 0 2,-1 0-2,0 0 1,0-1 0,1 1 0,-1 0-1,0 0 1,1 0 0,-1 0 0,0 1-1,1-1 1,-1 0 0,0 0 0,0 0 0,0 0-1,1 0 1,-1 1 0,0-1 0,1 0-1,-1 0 1,0 0 0,0 1 0,0-1-1,1 0 1,-1 1 0,0-1 0,0 0 0,1 1 1,0 1 17,0 1 0,1-1 1,-2 1-1,2-1 0,-1 1 1,0 1-18,5 21 140,-3-16-86,14 67 326,-2 1-115,2 8-73,-14-76-183</inkml:trace>
  <inkml:trace contextRef="#ctx0" brushRef="#br0" timeOffset="58">432 1711 17137,'4'16'4</inkml:trace>
  <inkml:trace contextRef="#ctx0" brushRef="#br0" timeOffset="59">445 1761 17149,'2'8'2,"8"27"47,-1-2 89,-4-12-15,-4-17-47,2 5 130,-1-5-63,-1-3 50,0-1-52,-1-4-20,-3-17-6,1 0-43,-2 0-41,0 0-35,2 9-26</inkml:trace>
  <inkml:trace contextRef="#ctx0" brushRef="#br0" timeOffset="60">417 1545 17322,'-6'-33'-163,"-11"-54"-166,0 0 112,7 41 113,1 5 42,1 2 62,4 18 43,-1 0 56,0-2 68,-4-11 127,9 34-286,0-1 0,0 1 0,0-1 0,0 1 0,0 0 0,0-1 0,0 1 0,0-1 0,-1 1 0,1-1 0,0 1 0,0 0 0,0 0-1,-1-1-7,1 2 2,0-1 0,0 1-1,0 0 1,0 0 0,0 0-1,0-1 1,0 1 0,1 0-1,-1 0 1,0-1-2,4 28-8,1 1 40,6 33 72,-3-12-49,15 67-14,-2-9-19,-15-73 30,-6-34-48</inkml:trace>
  <inkml:trace contextRef="#ctx0" brushRef="#br0" timeOffset="61">411 1545 18657,'-2'-17'-66,"-7"-50"-317,4 28 167,2 12 101,-2-16 8,0 1 38,1 2 36,-1 1 41,0-2 40,4 37-39,-1-9 26,-1-13 42,3 8-56,0 17-22,0 0 0,0 1 0,0-1-1,0 0 1,0 0 0,0 0 0,0 0 0,0 1 0,0-1-1,1 0 2,-1 1 0,0 0-1,0 0 1,0 0-1,0 0 1,0 0-1,0 0 1,0 0-1,0 0 0,0 0 1,0 0-1,0 0 1,0 0-1,0 0 1,0 0-1,0 0 1,0 0-1,1 0 0,-1 0 1,0 0-1,0 0 1,0 0-1,0 0 1,0 0-1,0 0 0,0 0 1,0 0-1,0 0 1,0 0-1,0 0 1,0 0-1,0 0 1,0 0-1,0 0 0,1 0 1,-1 0-1,0 0 1,0 0-1,0 0 1,0 0-1,0 0 1,0 0-1,0 0 0,0 1 1,0-1-1,0 0 1,0 0 0,1 1-6,-1 1 1,1-1 0,0 1-1,-1 0 1,1 0 0,-1 0-1,1 0 6,10 56 23,11 40 61,-19-84-50,7 23 188,-1 4-222,-9-40 6,2 11 75,1-5 19,-2-5 20,-1-4-66,-1-8-41,1 7-8,-2-20 23,-1 0-46,0-6-47,-3-15-83,-3-19-44,7 47 159,-7-49-93,7 50 106,-1 1 0,0 0 0,-3-6 20,2 7-17,-1-5-51,5 15 45,0 9 83,3 10 71,0 1-99,2 15-77,14 91-25,-14-89 104,-1-1 56,1 9 70,1 19 130,-1-14-78,-2-15-99,0-6-47,0 0-33,-3-26 65,0-5-79,0-5-7,-1-1-1,0 1 1,-1-4-12,-1-10-46,-3-37-349,-1-1 83,1 0 72,0 0 62,4 39 108,-2-18-19,0 0 64,1 0 94,1 21 9,1 0 34,0 4-122,0 3-66,1 10 18,1 4 38,1 3 8,0 1 11,-1-2 0,0 2 0,0-1 0,-1 0 0,1 0 0,0 1 1,0 5 0,11 56-2,0-1 15,0 9 75,9 99 174,-11-66-154,-9-95-107</inkml:trace>
  <inkml:trace contextRef="#ctx0" brushRef="#br0" timeOffset="62">479 1778 18147,'1'8'0,"3"62"44,2 35 79,-3-65-70,2 43-30,1 6-24</inkml:trace>
  <inkml:trace contextRef="#ctx0" brushRef="#br0" timeOffset="63">615 2145 17553,'2'-22'-12,"3"-22"19,0 17 50,-4 27-50,-1-3 8,1 1 1,-1 0-1,1 0 1,0 0-1,0-1-15,-1 3 6,0-1 0,0 1 0,0 0 0,1-1 0,-1 1 0,0 0 0,0 0 0,0-1 0,1 1 0,-1 0 0,0 0 0,0 0 0,0-1 0,0 1 0,1 0 0,-1 0-6,0 0 8,1 0 1,-1 0 0,0 0-1,0 0 1,1 0 0,-1 0 0,0 0-1,0 0 1,0 1 0,0-1-1,1 0 1,-1 0 0,0 0-1,0 0 1,0 0 0,1 1 0,-1-1-1,0 0 1,0 0 0,0 1-1,0-1-8,2 2 63,-1 1 0,1 1 0,-1-2 0,0 2 0,1 1-63,9 31 260,-1 5-80,-7-33-156,-3-6-21</inkml:trace>
  <inkml:trace contextRef="#ctx0" brushRef="#br0" timeOffset="64">766 2594 19185,'20'101'94,"-12"-67"39,0-3 97,-8-28-179,1 1-1,1-1 1,-1 0 0,0 0-51,-1-2 8,0-1 1,1 0 0,-1 0-1,0 1 1,0-1 0,0 0 0,0 0-1,0 1 1,1-1 0,-1 0-1,0 0 1,0 0 0,0 0-1,1 1-8,-1-1 5,0 0 0,0 0-1,0 0 1,0 0 0,0 0-1,0 0 1,1 0 0,-1 0-1,0 0 1,0-1 0,0 1-1,0 0 1,0 0 0,0 0 0,1 0-1,-1 0 1,0 0 0,0 0-1,0 0-4,0-1 8,1 1-1,-1-1 1,0 1-1,0-1 0,0 1 1,1-1-1,-1 1 1,0-1-1,0 1 1,1-1-1,-1 1 0,0-1 1,0 1-1,0-1-7,0-2 12,1 2 0,-1-2 0,0 1 0,0 0 0,0-2-12,-1-4-18,0-1-1,0 1 19,0 0-23,-4-24-91,0 1-95,-7-53-454,5 42 403</inkml:trace>
  <inkml:trace contextRef="#ctx0" brushRef="#br0" timeOffset="65">767 2573 19089,'2'15'2,"6"21"48,-4-17 74,4 11-124,-6-23 34,1 0-1,-1 0 1,1 0 0,0-1 0,2 4-34,-5-10 6,1 1-1,-1-1 1,0 1-1,0-1 1,1 0-1,-1 1 0,0-1 1,1 0-1,-1 1 1,0-1-6,0 0 1,0 0 1,1 0 0,-1 0-1,0 0 1,0 0-1,0 0 1,0 0-1,0 0 1,0 0-1,0 0 1,0 0-1,0 0 1,0 0-1,0 0 1,0 0-1,0 0 1,1 0-1,-1 0 1,0 0 0,0 0-1,0 0 1,0 0-1,0 0 1,0 0-1,0 0 1,0 0-1,0 0 1,0 0-1,0-1 1,0 1-1,0 0 1,0 0-1,0 0 1,0 0-1,0 0 1,0 0 0,0 0-2,1-2 15,-1 0 0,0 1 0,0-1 0,0 1 1,0-1-1,0-1-15,-2-28 41,-1-1-100,-1-23-153,2 16 11,0-2 27,0 1 91,1 28 77,1 10 16,-1 3 5,0 8 30,1 34 88,2 0-49,-1 25-8,-2 1 215,-7 65-291,-2-48 72,5-51-49</inkml:trace>
  <inkml:trace contextRef="#ctx0" brushRef="#br0" timeOffset="66">678 3351 20143,'-16'47'144,"-22"51"198,-23 41 52,40-96-299,6-17-80,8-16-51,1 0 1,-2 0 35,-4 3-83,0-2-38,2-3-33,8-7 99,0 0-1,0 0 0,0-1 1,-2 1 55,3-1-35,0 0-1,0 0 1,-1 0 0,1 0-1,0 0 1,0 0 0,0 0 0,-1-1 35,2 1-34,-1-1 1,0 1-1,0-1 1,0 0 0,0 1-1,1-1 1,-1 0 0,0 1-1,0-1 1,0-1 33,0 0-57,0 0-1,0 1 1,0-1-1,0-1 58,-3-10-196,1 0 39,1-1 41,0-1-1,0-10 117,2 2-102,0-17 102,3-24-111,1 22-23,1-13-52,-1 0 41,6-52-74</inkml:trace>
  <inkml:trace contextRef="#ctx0" brushRef="#br0" timeOffset="67">459 2985 18628,'-2'8'74,"1"1"-74,-4 33 71,3-22-62</inkml:trace>
  <inkml:trace contextRef="#ctx0" brushRef="#br0" timeOffset="68">436 3204 19020,'-4'45'99,"0"1"-12,1 1-35,-6 53 54,-11 133 75,14-161-96,0-1 34,2-28-21,3-17-111,1-11-56,1-12-34,0-4 45,1-7-27,2-33-109,-2 22 122,9-135-464,-5 50 112,2-50-236,-3 69 397,-2 43 184,-1 1 46,-2 33 43,1-11 29,-1 17-29,0 0-1,0 1 0,-1-1 0,1 0 0,0 1 0,-1-1 1,1 1-1,-1-2-9,1 3 1,0 0 1,0 0-1,0 0 1,0 0-1,0-1 0,0 1 1,0 0-1,0 0 1,0 0-1,0 0 1,0 0-1,0 0 1,0 0-1,0 0 0,0 0 1,0-1-1,0 1 1,0 0-1,0 0 1,0 0-1,0 0 0,0 0 1,0 0-1,0 0 1,-1 0-1,1 0 1,0 0-1,0 0 1,0 0-1,0 0 0,0 0 1,0 0-1,0 0 1,0 0-1,0 0 1,0 0-1,0 0 1,-1 0-1,1 0 0,0 0 1,0 0-1,0 0 1,0 0-1,0 0 1,0 0-1,0 0 0,0 0 1,0 0-1,0 0 1,0 1-1,0-1 1,0 0-1,-1 0 1,1 0-1,0 0 0,0 0 1,0 0-1,0 0 1,0 0-1,0 0 1,0 1-1,0-1 0,0 0-1,-1 3 26,0-1-1,0 1 0,0 0 1,0 2-26,-8 35 116,-2 24-9,1 2 8,5-22 14,3-26-58,-3 21 116,0 0-40,-5 41 53,1-8-98,-12 93 36,17-138-105,-2 31 153,5-40-164,-1 1-45,1-3-67,2-13 1,0-4-20,0-1 67,0 1 0,0-1-1,-1 0 1,1 0-1,0 0 43,6-22-232,-6 21 207,9-39-189,-2 1 1,2-16 213,-1-6-450,-1-20 450,1-65-511,-4 2-101,-3 70 410,-2 59 169,1-29-29,-1 16 71,-1 5 49,-1 1 60,2 21-78,0 0-1,0 1 1,-1-1-1,1-1 1,-1 0-40,1 4 2,0 0 0,0 0 0,0 0 0,0 0 0,0 0 0,0-1 0,0 1 1,0 0-1,0 0 0,-1 0 0,1 0 0,0 0 0,0 0 0,0 0 0,0 0 1,0-1-1,0 1 0,0 0 0,0 0 0,0 0 0,0 0 0,0 0 1,0 0-1,0 0 0,0 0 0,0 0 0,0 0 0,0 0 0,0 0 0,0 0 1,-1 0-1,1 0 0,0 0 0,0 0 0,0 0 0,0 0 0,0 0 1,0 0-1,0 0 0,0 0 0,0 0 0,0 0 0,-1 0 0,1 0 0,0 0 1,0 0-1,0 0 0,0 0 0,0 0 0,0 0 0,0 0 0,0 0 1,0 0-1,0 0 0,0 0 0,0 0 0,0 0 0,-1 1 0,1-1 0,0 0 1,0 0-1,0 0 0,0 0 0,0 0 0,0 0-2,0 2 15,-1 0 0,0 0 0,1 0 0,-1 0 0,0 0 0,1 0 0,-1 0 0,1 1-15,-3 20 82,2-13-44,-3 42 127,-2 15-53,1 8-34,0 0-63,-11 129-33,11-137 63,-1 0 85,-4 63 255,9-124-370,-1 22 68,2-11-58,0-14-85,0-6-35,2-4-26,-1-1 36,1-4 20,0-6 11,8-72-54,-5 28-6,-1 10-32,0 0-66,-3 34 120,0 4 25,10-150-720,-4 58 334,-3 42 241,0-35-4,-2 57 84,-1-1 12,-3 18 123,2 24 9,0-1-1,0 1 1,0 0 0,0 0 0,0 0-1,0-1 1,-1 1 0,1 0-12,0 0 2,-1 1 0,1 0-1,0 0 1,0 0 0,0 0 0,0 0 0,0 0 0,0 0-1,0 0 1,0 0 0,0 0 0,0 0 0,0 0 0,0 0-1,0 0 1,0 0 0,0 0 0,0 0 0,0 0-1,0 0 1,0 0 0,-1 0 0,1 0 0,0 0 0,0 0-1,0 0 1,0 0 0,0 0 0,0 0 0,0 0 0,0 0-1,0 0 1,0 0 0,0 0 0,0 0 0,0 0 0,0 0-1,0 0 1,0 0 0,0 0 0,0 0 0,0 1 0,0-1-2,-3 6 104,1 1 4,0 0 0,0 4-108,-4 33 229,6-42-220,-8 63 289,1 4-43,0 1-39,0 1-44,1-1-47,1-16-20,0 0-44,-11 106-13,5-65-16,3-31 35,2-10 35,-2-1 54,-6 29 339,6-39-217,6-32-240,1-1-31,-2-2-105,3-9-8,1-1 87,0-3 53,-1 3-45,4-10-85,1-4-1,0-1 40,0 1 4,6-23-133,-5 16 147,-5 16 101,0 1-1,0-5-61,0 2-5,-2 2 0,-1 4-50,2 2 45,0 1 0,-1 0-1,1 0 1,0 0 0,-1 0 0,1 0-1,0 0 1,-1 0 0,1 0-1,0 0 1,0 0 0,-1 0-1,1 0 1,0 0 0,0 0 0,-1 0-1,1 0 1,0 0 0,-1 1 10,0 0-46,0 0 1,-1 0-1,1 0 1,-1 0 0,1 1 45,-1 1-37,-1 0 33,-4 7-17,-3 8 52,3-7-4,-37 69 104,31-57-61,0 1 39,3-4-44,-15 26 28,17-30-32,1-2 24,3-8-45,-6 15 127,4-7-108,5-7-95,1-7 25,0 1-1,0 0 0,0-1 1,0 1-1,0-1 1,0 1-1,0-1 0,0 1 1,0 0-1,0-1 1,0 0-1,0 1 0,0-1 1,1 1 11,-1 0-8,0-1 0,0 0 0,1 1 0,-1-1 0,0 0 0,0 0 0,0 1 0,0-1 0,1 0 0,-1 0 0,0 1 0,1-1 0,-1 0 0,0 0 0,0 0 0,1 0 0,-1 0 0,0 0 0,0 1 8,5-2-18,-2-1 42,-1 1 0,0-1-1,2 1-23,5-8 27,-1 0-36,1-3 9,-3 5-3,25-35-97,21-38 100,-23 35-18,-8 13 73,12-28-55,-24 44 20,-1-2-1,-1 0 1,0 0 0,3-15-20,-9 33 1,0-4 9,0 1-1,0-1 1,-1 0 0,2-3-10,-2 5-2,0 2 1,0-1-1,0 0 1,0-1-1,0 1 1,0 0-1,0 1 0,-1-2 1,1 1-1,0 0 1,0 0-1,-1 0 1,1 0-1,0 1 1,-1-1-1,1 0 1,0 0-1,-1 0 0,0-1 2,1 2 6,0 0 0,0-1 0,-1 1-1,1-1 1,0 1 0,0 0-1,-1-1 1,1 1 0,0 0-1,-1 0 1,1-1 0,-1 1-1,1 0 1,0 0 0,-1 0-1,1-1 1,0 1 0,-1 0-1,1 0 1,0 0 0,-1 0-1,1 0 1,-1 0 0,1 0-1,0 1 1,-1-1 0,1 0 0,0 0-1,-1 0 1,0 1-6,-4 3 61,1 2-58,0 0 25,0 1 0,0 0-1,-3 6-27,3-2 19,0 0-1,-2 5-18,0 3-14,1 1 14,-4 20-69,5-22 37,-2 15 32,5-25 2,0 1 1,1 0 0,-1-1 0,2 9-3,-1-15 11,0 1-1,0 0 1,0-1-1,1 2-10,0-3-5,-1 0 0,0 1 0,1-1 0,-1 1 0,1-1 0,-1 0 0,1 1 5,-1-1-4,1 0 0,-1-1 0,1 0 0,-1 1 0,1 0 0,-1-1 0,1 1 0,-1-1 0,1 1 1,-1-1-1,1 0 0,-1 1 0,1-1 0,-1 0 0,1 1 0,0-1 0,-1 0 0,1 0 0,-1 0 1,1 0-1,-1 0 0,1 0 0,0 0 0,-1 0 0,1 0 0,-1-1 0,1 1 0,0 0 0,0-1 4,2-1-4,0 0 0,1-1 0,-1 0 0,0-1 0,0 1 0,0 0 0,-1-1 0,2-1 4,19-30-35,-7 8-106,0-4 141,13-31-163,-11 21 86,-1-5-129,1-5 206,-3 3-230,-2-1 0,0-5 230,-11 48-12,0-3-12,1-8 24,-2 9 34,-1 0 37,0 8-65,0 0 0,0-1 0,0 1 0,0 0 0,0 0 0,0-1 0,0 1 0,0 0 1,0 0-1,0-1 0,-1 1 0,1 0 0,0 0 0,0-1 0,0 1 0,0 0 0,0 0 0,0 0 0,0 0 0,0-1 0,-1 1 0,1 0 0,0 0 0,0 0 0,0 0 0,0-1 0,0 1 0,-1 0 0,1 0 0,0 0 0,0 0 1,0 0-1,0 0 0,-1-1-6,1 1 11,-1 1 1,1-1-1,0 0 1,-1 0 0,1 0-1,0 0 1,-1 1-1,1-1 1,-1 0 0,1 1-1,0-1 1,-1 0 0,1 0-1,-1 1-11,0 1 35,-1 0-1,1 0 1,-1 1-1,0 1-34,-3 5 74,-1 7-74,4-11 7,-12 30 60,-9 33-67,-9 41 120,23-77-73,8-29-42,-9 32 66,1 0 32,5-18-10,1 1 1,0 0-1,1 0-93,1-14 26,0 12 186,-1 9-212,2-20 35,0 1-1,0 3-34,1-6 7,-1 0 0,0 0 0,1-1 0,0 2-1,-1-1-6,1-3 1,-1 1 0,0-1 0,0 1 0,0 0 0,0-1 0,1 1 0,-1 0 0,0-1 0,1 1-1,-1-1 1,0 0 0,1 1 0,-1-1 0,0 1 0,1-1 0,-1 1 0,1-1 0,-1 0-1,0 1 1,1-1 0,-1 0 0,1 0 0,-1 0 0,1 1 0,-1-1 0,0 0 0,1 0 0,-1 0-1,1 0 1,-1 0 0,1 0 0,-1 0 0,1 0 0,-1-1 0,1 1 0,-1 0-1,2-1 1,0 0 1,0-1-1,0 1 1,0 0-1,0-1 1,0 0-1,0-1-1,4-4 23,0-1 0,-1 0 0,4-5-23,14-29 8,-17 31-21,0-2-20</inkml:trace>
  <inkml:trace contextRef="#ctx0" brushRef="#br0" timeOffset="69">561 3835 18169,'11'-32'-31,"-6"18"-83,-1-5 114,-1 8-186,1-10 186,-3 11-250,1-12 250,-1 11-151,-1 1-1,0-2 152,0 7-64,-1 1 0,1 0 0,-1-1 0,0-3 64,0 5-36,0-1 0,0 1-1,0 0 1,0 0 0,0-1-1,-1 0 37,1 3-12,1 0-1,-1-1 0,0 1 1,0-1-1,0 1 0,0 0 1,0 0-1,0 0 0,0 0 1,0 0-1,0 0 0,0 0 0,0 0 1,0 1-1,0-1 0,-1 0 1,1 1-1,0 0 0,0-1 1,-1 1-1,1 0 0,0 0 1,0 0-1,-1 0 0,1 0 1,0 1-1,-1-1 13,-1 1-11,0 1 1,0-1-1,0 1 1,0 0-1,-2 2 11,0 0-5,1 1 0,-1-1 0,1 2 5,-7 8 15,1 1 0,-2 3-15,-6 11-15,2 1-1,0 1 0,-12 32 16,3 5 50,14-33 31,1 0 1,2 1-82,4-19 55,1 1 1,-2 10-56,5-20 19,-1 0 0,1 0 0,0 6-19,0-9 22,0 1 0,1 0 0,0 1-22,-1-4 11,1 0-1,0-1 1,-1 1-1,1 0 1,0-1-1,0 1 1,0-1-1,0 1 1,0-1-1,0 0 1,1 2-11,-1-3 4,0 0-1,0 0 1,0 0 0,0 0 0,0 0-1,0 0 1,0 0 0,0-1 0,0 1-1,0 0 1,1-1 0,-1 1 0,0-1-1,0 0 1,0 1 0,0-1 0,1 0-1,-1 0 1,1 0-4,1-1 25,0 0 1,0 0-1,0 0 0,-1 0 1,1-1-1,1 0-25,4-4 163,5-4-163,-3 0 141,7-8-141,3-6 63</inkml:trace>
  <inkml:trace contextRef="#ctx0" brushRef="#br0" timeOffset="70">499 3908 17296,'-23'18'16</inkml:trace>
  <inkml:trace contextRef="#ctx0" brushRef="#br0" timeOffset="71">447 3950 17338,'-5'5'11,"-113"105"254,103-95-242,-38 40 75,31-30-68,-6 9-30,21-23 12,-1 0 0,-2 7-12,1 0-24,5-6-29,3-11 35,1 1 0,0 0-1,-1 0 1,1 0 0,0 0 0,-1 0-1,1-1 1,0 2 18,0-2-11,0 0 0,0 0 0,1 0 0,-1 0 0,0 0 0,0 0 1,0 0-1,1 0 0,-1 0 0,0-1 0,0 1 0,1 0 0,-1 0 0,1 1 11,0-1-8,-1 0 0,1-1 0,0 1 0,-1 0 0,1 0 0,0 0 0,0 0 0,0 0 8,1-1-7,-1 1 1,1 0 0,0 0-1,-1 0 1,1-1 0,0 1 0,0-1-1,-1 0 1,1 0 0,0 0 6,4-1 2,0 0 0,4-2-2,12-4 34,1-4-34,-7 2-44,1-2 1,13-13 43,8-9 70,3-7-70,14-20 65</inkml:trace>
  <inkml:trace contextRef="#ctx0" brushRef="#br0" timeOffset="72">447 4067 17012,'-28'22'41,"-4"3"-29,0 1-48,28-23 37,-7 7-13,-1 0 0,-5 8 12,14-15-10,0 0 1,1 1-1,-1 0 0,1 0 1,0-1-1,0 2 0,0-1 1,0 0-1,0 1 0,0-1 1,1 0-1,-1 2 10,2-4-4,0-1-1,0 1 1,-1-1-1,1 0 1,0 1 0,0-1-1,0 1 1,0-1-1,0 0 1,0 1-1,0-1 1,0 0 0,1 1-1,-1-1 1,0 1-1,1 0 5,-1 0-6,1-1 1,0 1-1,-1-1 0,1 0 0,0 0 0,0 1 0,-1-1 0,1 0 0,0 0 0,0 0 0,0 0 1,1 1 5,1 0-16,0-1 0,0 1 0,0 0 1,0-1-1,1 0 0,-2 0 1,2-1-1,-1 1 0,0-1 1,1 0 14,5 0-14,1-1 0,0 0 1,-1-2-1,3-1 15,7-3-21,12-7 21,-3-3 0,-1-1 0,0-1 0,-15 8 0</inkml:trace>
  <inkml:trace contextRef="#ctx0" brushRef="#br0" timeOffset="73">732 3961 16842,'8'-15'0,"-2"2"70,-5 9-28,0 1-1,0-1 1,0 0 0,0-3-42,1-4 65,-3-1-39,0 5-43,-1 0-33,1 4 22,0 1-1,0 0 0,0-1 0,0 1 0,-1 0 0,1 0 0,-1-1 29,0 0-56,-1 0 0,1 1 0,-1-1 0,1 1 0,-1 1 0,0-1 0,-1-1 56,2 2-19</inkml:trace>
  <inkml:trace contextRef="#ctx0" brushRef="#br0" timeOffset="74">721 4123 15508,'3'-3'-4,"2"-2"-1,1-2 5,0-1-7,0 0 0,-1-1 0,0 1 1,5-10 6,-8 12-13,0 2 0,0-1 1,0-1-1,-1 1 1,1-1-1,-1 1 1,1-1-1,-2 1 0,1-1 1,0 0-1,-1 1 1,0-2-1,1 2 1,-2-4 12,1 0-39,0 0 0,-2-7 39,0 8-48,1 0-1,-1 0 0,0 0 1,-1 1-1,1-1 49,-1 1-51,1 1 1,-1 0-1,0 0 1,0 0-1,-3-4 51,2 6-23,1-1 0,0 1-1,-1 0 1,0 1 23,2 0-5,-1 1 0,1 0 0,-1 0 0,0 0-1,0 1 1,1 0 0,-4-1 5,4 1 4,0 1 0,0 0 0,0 0 0,-3 0-4,4 0 8,-1 0 1,0 1 0,0 0-1,1-1 1,-1 1 0,0 0-9,0 0 13,0 1-1,0-1 1,1 0 0,-1 1 0,0 0-3</inkml:trace>
  <inkml:trace contextRef="#ctx0" brushRef="#br0" timeOffset="75">691 4168 14901,'2'3'0,"0"0"6,0 0 1,0 0 0,1-1 0,-1 1 0,0-1-1,0 0 1,3 2-7,-4-3 3,1 0 0,0 0 0,0 0 0,0 0 0,0-1 0,0 1 0,0-1 0,0 1 0,0-1 0,0 0 0,1 0-3,0-1 22,0 0 0,0 1 0,0-2 0,2 0-22,-1 0 26,-1 0 1,0-1-1,0 1 1,1-1 0,-1 0-1,0 0 1,-1 0-1,1-1 1,0 1 0,0-2-27,0 0 23,0-1 1,0 1 0,0-1 0,-1 0-1,1-2-23,3-12 1,-5 14-30,0-1 1,0-1 28,1-3-23,-2-1 1,0 0 0,0 0-1,0 0 1,-1-5 22,0 1-61,-1 0 0,0 0-1,-3-11 62,1 13-91,0-1 0,-1-3 91,0 5-167,-1-2 167,1 3-222,-2-3 222,2 5-291,-4-4 291,3 4-373,-3-2 373,1 3-148,0 0 37,3 5 51,1 0 0,-4-2 60,4 4-2,0 0 0,0 0 0,-3 0 2,4 1 22,-1 0-1,1 1 1,-1-1 0,-1 1-22,1 1 38,0-1 0,-2 1-38,2 1 40,0-1 1,0 1 0,0 0 0,1 0 0,-1 1 0,1-1 0,-1 1-1,-2 3-40,3-2 37,-1 0-1,2-1 1,-2 2-37,0 2 24,0-1 1,0 1 0,1 1 0,0-1 0,-1 1-25</inkml:trace>
  <inkml:trace contextRef="#ctx0" brushRef="#br0" timeOffset="76">732 4070 15449,'15'-11'42,"17"-14"-42,-26 19 15,0 0-1,1-1 1,-1-1-1,-1 1 1,1-1-1,-1-1-14,-3 6-2,0 0-1,0-1 1,-1 0-1,1 1 1,-1-1-1,1 0 1,-1 0 0,0-1 2,0 2-8,-1 1 1,0-1-1,1 1 1,-1-1 0,0 1-1,0-1 1,0 1 0,0-1-1,0 1 1,-1-1 0,1 1-1,0-1 1,-1 1 0,0-2 7,0 1-34,0 0 0,0 0 0,0 0 0,0 0 1,0 1-1,-1-2 34,0 1-53,0-1 1,-1 2 0,1-2-1,0 2 1,-1-1-1,1 1 1,-2-1 52,0 0-67,1 1 1,-1-1-1,0 1 0,0 1 1,-2-2 66,3 2-48,-1 0 1,0 1-1,-1-1 48,-1 1-51,-4 2 51,-7 2 7,7-1 78</inkml:trace>
  <inkml:trace contextRef="#ctx0" brushRef="#br0" timeOffset="77">521 4193 14711,'0'0'0,"0"2"-6,1 1 0,-1-1 0,1 1 0,-1-1 0,1 0 0,-1 1 0,1-1 0,0 0 0,0 0 0,0 0 0,0 0 0,0 0 0,0 0 0,0 0 0,0 0 0,1-1 0,-1 1 0,0 0 0,1 0 6,1-1-1,-1 1 0,0-1 0,0 0 0,0 1 0,0-1 0,0-1 0,0 1 0,2 0 1,-1 0 6,0-1 0,1 0 0,-1 0 0,0-1 0,2 0-6,4-2 42,0 0 1,-1-1-1,8-5-42,12-8 154,6-7-154,2-4 70,15-19-70,-41 38 1,27-28 17,-29 29 13,-1-1 0,-1 0 0,6-8-31,-11 14 17,1 0 0,-1 0 1,1 1-1,-1-1 0,1-2-17,-2 5 0,0-1 1,0 1-1,0-1 1,1 0 0,-1 1-1,0 0 1,0-1-1,0 1 1,0-1 0,0 0-1,0 1 1,0-1-1,0 1 1,0-1 0,0 0-1,0 1 1,0 0-1,0-1 1,0 0-1,0 1 1,0-1 0,-1 1-1,1-1 1,0 1-1,0-1 1,0 1 0,-1-1-1,1 1 1,0-1-1,-1 1 1,1 0 0,0-1-1,0 1 1,-1 0-1,1-1 1,0 1-1,-1-1-5,0 1 0,0-1 0,0 0-1,0 1 1,0-1 0,0 1 0,0 0 0,0 0 0,0 0 0,-1 0 5,-1 0-20,-1 0 0,-3 1 20,2 0-23,-1 1 0,1 0 0,-1 1 0,-1 1 23,-21 13-103,17-10 90,-21 17 66</inkml:trace>
  <inkml:trace contextRef="#ctx0" brushRef="#br0" timeOffset="78">615 4192 14706,'0'1'-1,"0"0"-6,1 1 0,-1 0 0,1 0 0,0-1 0,-1 1 0,1 0 0,1 0 7,0 1-9,-1 0 1,1 0 0,0-1 0,0 0 0,0 1 0,0-1 0,1 0 8,0 1-3,0 0 0,1-1 0,-1 0-1,3 1 4,3 0 4,-1 0 0,1-1 0,0-1 0,-1 0-4,5 0 53,-1-1-1,12-3-52,25-7 162,-34 6-133,0-1 1,0-1-1,7-5-29,-11 4 8,-1 0-1,1-1 0,-1-1 0,8-8-7,-15 13 19,1 0 0,-1 1 0,-1-2 1,1 1-1,2-5-19,-3 6 24,-1-1 1,1 1-1,-1-1 0,1 0 1,-1 0-1,0 0 1,1-5-25,-1-2 53,-2-2-34,1 10-25,-1 0 0,1 0-1,-1-1 1,0 1 0,0 0 0,0 0 6,-1-2-27,0 1 0,0-1 0,0 1 0,0 0 0,-1 0 0,1 0 0,-1 1 0,0-1 27,-2-2-46,0 1 0,-3-3 46,1 3-74,0 0-1,0 0 1,-3 0 74,1 0-100,1 2 0,-9-2 100,9 3-51,-6 1 51,2 1-17,9 0-1,-1 0 0,1 1 0,0 0 0,-2 1 18,4-2-7,0 0 0,-1 1 0,1 0 1,0-1-1,0 1 0,-1 0 0,1 0 0,0 0 1,0 0-1,0 1 0,0-1 0,0 1 0,0-1 1,0 0-1,0 1 0,0 0 0,1-1 0,-1 1 1,0 1 6,0-1-6,0 1 0,1-1 0,0 1 0,-1-1 0,1 1 0,0-1 0,0 1 0,0 0 0,0-1 0,0 1 0,0 0 6,1 2-7,-1 1-1,1-1 0,0 1 1,1 2 7,0-3-19,-1-1 0,0 0 1,1 0-1,-1 0 0,1 0 1,0 0-1,1 0 19,2 5-39,1-1 1,1 1 38,6 6-29,-9-11 37,0 0-1,3 1-7,-5-3 14,1 0 0,-1-1 0,1 0 0,2 1-14,-3-1 14,0-1-1,0 0 1,0 1 0,0-1 0,-1 0-1,1-1 1,1 1-14,-1-1-4,-1 1 0,0-1 0,0 1 0,0-1-1,1 0 1,-1 0 0,0 1 0,0-2 4,1 1 7,-1-1 1,1 0-1,-1 0 0,1 0 1,-1 0-1,0 0 0,0-1 1,1 1-8,0-3 18,0 0 0,-1 1 1,0-1-1,1-1-18,2-10-8,-3 6 17,0 1-42,-1-7-78,0 1-49,-1 2-201,-1-5 361,0-1-181,1 13 81,-1 0 0,0-4 100,-5-9-95,0-1 81,-2 2 55,8 17-35,1 0-1,-6-11 88,0 0 40,4 9-62,0 0 0,0 0 0,0 0 1,0 0-1,-2-1-71,4 4 12,0-1-1,-1 1 1,1 0-1,0 0 1,-1-1 0,1 1-1,0 0 1,0 0-1,-1 0 1,1 0 0,0 0-1,-1 0 1,1 0-1,-1 0 1,1 0 0,0 0-12,0 0 6,-1 0 0,1 0 0,0 0 0,-1 0 0,1 0 0,0 1 0,0-1 0,0 0 0,-1 0 0,1 0 0,0 1 0,0-1 0,0 0 0,-1 1 0,1-1 0,0 0 0,0 1-6,-1 0 5,1 0 1,0 0-1,-1 0 0,1 1 1,0-1-1,-1 0 0,1 0 1,0 1-1,0-1 0,0 0 1,0 1-6,0 1 4,0 1 0,0-1 1,0 0-1,1 0 0,-1 1 1,1-1-1,0 3-4,2 5 5,3 6-5,-3-8 7,3 10 34,-1-1-5,2-1-1,6 17-35,-11-30 3,0-1 0,-1-1-1,0 1 1,1 0-1,-1-1 1,3 3-3,-4-5 5,0 1 0,1-1-1,-1 0 1,1 1 0,0-1 0,-1 1-1,1-1 1,-1 0 0,1 1 0,0-1-5,-1 0 8,1 0 0,0 0 0,-1 0 1,1 0-1,-1 0 0,1 0 0,-1 0 1,1-1-1,-1 1 0,1 0 0,-1 0 1,1-1-1,-1 1-8,1-1 16,0 0 1,0 1-1,0-2 0,0 1 0,0 0 1,-1 0-1,1 0 0,0 0 1,0-1-17,3-9 67,1-3-45,-2 0-98,0-3-35,-1 0-42,-1 7-3,-1 0 1,0 1 0,0-1 0,-1-9 155,-2-4-230,2 18 194,0 1 0,0 0 0,0-1 0,0 1 0,-1 0 36,0-2-13,-2 1 34,1 2 44,-2 1 53,5 2-94,-1 0 0,1 0 0,-1 0 0,1 0 0,0 0 0,-1 0 0,1 0 0,-1 0 0,1 1 1,0-1-1,-1 0 0,1 0 0,-1 1 0,1-1 0,-1 0 0,1 1 0,0-1 0,-1 0-24,1 1 42,-1 0 0,0 0 0,1 1 0,-1-1 0,1 0 0,-1 0 0,1 0 0,-1 1-42,-2 12 248,1-2-81,2-5-125,-1-1 0,1 5-42,1-2 7,-1-1 1,1 0 0,1 4-8,-2-9-6,1 0 0,0 0 0,1 2 6,-1-2-10,-1 0 0,1-1 0,1 1 0,-2-1 0,2 0 0,-1 0 0,1 1 10,-1-2-6,0 0 1,0 0-1,-1 0 1,1 0-1,0 0 1,0-1-1,0 1 1,0 0 0,0-1-1,0 1 1,0-1-1,0 1 1,0-1-1,0 0 1,0 1 0,0-1-1,0 0 1,0 0-1,0 0 1,0 0-1,0-1 1,0 1-1,0 0 1,0-1 0,0 0 5,1 0-43,0 0 0,0 0 0,0 0 0,-1-1 0,3-1 43,-3 1-61,1 0-1,-1 0 1,0 0 0,0 0 0,2-2 61,-2 1-81,0 0 1,0 0-1,1 0 1,-2-1-1,1 1 0,0-1 1,0 1-1,0-1 1,-1-1 80,1 0-133,-1 0 0,0-1 0,0-2 133,0-4-161,-2 0 36,-1-2 32,0 0 101,2 12-5,1 1 1,-1 0 0,1 0-1,-1 0 1,1 0 0,-1 0-1,0 0 1,1 1 0,-1-1-1,0 0 1,0 0-4,-1-1-17,-1 2-39,1 2-53,-1 1-69,2-1-25,0-1-60,0 2-50,1 0-39,-2 2-268,0 3-381</inkml:trace>
  <inkml:trace contextRef="#ctx0" brushRef="#br0" timeOffset="79">5016 4999 2688,'1'0'322,"0"0"-64,1 0-55,-2 0-47,2 0-21,-1 0-41,3 1 70,-3-1-63,1 0 73,-1 0 4,0 1 65,1-1 19,-2 0 62,2 0 69,-1 0 77,0 0-111,-1-1-58,1 1 63,-1-1-71,2-2 198,1 1 186,-1 1-190,0-2-35,0 1-110,0-1-54,-1 0-45,1 1-36,-2 1-131,1-1 0,-1 1 0,0 0 1,1 0-1,-1-1 0,0 1 0,1-1 0,-1 1 0,0 0 0,0-1 0,0 1 0,0-1 0,0 1-76,0-12 454,0 7-168,0 0 0,0-1 0,0 1 1,0 0-1,-1-1 0,-1-3-286,0 1 681,0-5-681,-1-11 600,0-1-32,2 19-338,0 0 0,-2-5-230,0 0 628,-1-8-628,1-1 356,1 2-145,0 1-115,0 5 91,1 2-60,-4-25 124,2 22-111,1-8 130,0-1 11,0 9-135,-6-28 19,5 25-63,-1-4 112,0-9-214,-1-2 122,2 15-82,-1-26-74,3 31 67,-1 0 51,1-2 72,0-3-156,0 0 40,-1-1-66,1 2 96,-3-24 154,2 20-143,1 8-40,0 3-57,-1-26 45,-6-48 155,6 65-173,-3-48 62,-1-2 36,-1-12 36,3 19-90,-3-1-42,6 59-3,-1-14 36,-1 1-1,-1-3-45,-7-25 157,7 26-175,0 1-38,1 0 38,-4-35 57,4 26-41,-3-18-76,3 15 73,-1 0 37,0-1 38,-1 1 39,-1-13-54,-6-58-20,8 67-85,-1 0 50,1 11 15,0 0 42,1-2 10,-1 1-83,1 4-25,-3-22 146,1 0-56,0-19-53,2-4 4,1 25 99,2 0-71,2-88-138,1 73 119,2-24-9,-3 61 34,0-2-34,0 1 105,0-1-105,-1 5-1,1-21-20,-2 11-32,1-7-6,0 0 56,0 0 51,-1 0 41,0-19-148,1-58-15,3 38 65,-1 30-26,-1 0-49,0-1 162,1 1 1,1-3-79,3-10-35,0 13-175,5-21 210,-6 36 0,-1-1 61,6-23 65,2 1-81,-4 17-72,-1 0-53,-5 18 98,5-19-37,4-16-79,-5 24 64,1 1 37,2-9 95,3-3-99,13-34-108,-13 42 91,0 1 48,0 0-39,10-21-31,-7 16 48,36-67-8,-48 90 0,1-1 0,-1 1 0,2-8 0,23-61 8,-9 33-30,-6 16-49,3-2-27,-2 5 47,-4 8 88,5-7 87,-1 3-56,-10 13-71,12-18 23,9-11 59,-21 30-89,-1 0 0,1-2 10,14-27-131,-10 19 100,0 1 58,22-46-62,-12 22 6,-7 20-10,6-9-109,0 2 15,-6 9-79,-4 6-2,-1 2-61,-3 6 92,-1-1-37,3-2-239,-3 3 179,1 1-35,-1-1-40,0 1-42,0-1-44,0 1-47,-1 1 27,1 0-60,-1 0-70,0 0-78,0 0-89,0 1-96,0 0-106,1 0-114,-1 0-400,1-1-828</inkml:trace>
  <inkml:trace contextRef="#ctx0" brushRef="#br0" timeOffset="80">5386 4859 1664,'1'0'409,"0"1"-178,4 0 128,-2 0-133,-2-1-60,0 0 48,1 1 103,-1 0 225</inkml:trace>
  <inkml:trace contextRef="#ctx0" brushRef="#br0" timeOffset="81">5407 4865 6048,'3'2'904,"-1"-1"-113,0-1-95,0 0-74,-1 0-553,-1 0 255,1 0-69,-1-1 67,1-2 102,0 2-208,-1 0 66,0 0 93,0-2-120,0-1-35,-1-3 125,1 2-156,-1 0-47,0-6 43,-1-5 31,1 10-113,1 0 39,0-9 98,-2-26 170,2 32-292,0 0 37,-1-18-64,-1 0 54,-2 0 64,0 1 76,4 24-258,-3-16 155,1 0-68,-4-41 60,4 33-52,-1 3 36,-1-13 129,1 13-103,1 6-56,-1 1-40,-2-18 6,-4-36 12,5 43-37,1-1-40,-10-73-7,8 67 55,0 0 89,-1-2-20,3 22-100,-3-7-46,0 0 19,-8-33-1,-2-27 148,6 31 4,-4-11-170,4 19 97,1-2-38,-7-44-39,10 42 204,1 0-1,1-22-223,1 25 108,1 20-50,1-1-43,-3-52-93,4 42 78,-1 15 35,1-1 36,-1-7-1,0 7-83,0 1-33,-2-35-88,3 32 113,-2-12 79,-1-22 87,1 0-114,0 1-12,2 18 21,0 13-72,0-20 35,2-59 101,-2 53-102,0 17-121,2-4 119,1-10 158,4-16-158,-4 40 1,1-1-38,2-11 22,-1 0 34,3-18 59,-2 18 91,2-7-169,12-44 119,-11 49-121,-6 26-51,0 1-1,1-1 1,1 0 53,3-7-37,-2 3 18,-1-1 1,5-14 18,8-24 68,-10 29 77,7-22-145,-10 26-11,-1 9-122,3-8 133,-3 6-31,3-7 49,0-2 15,-2 9-42,-1 3-44,1 1 38,1-5 73,0 1 0,3-15-58,1-8 12,3-10 2,-9 33-35,2-3 21,3-5 89,2-3-89,24-42 28,-21 43-30,-5 10-21,-1-1-37,3-5 35,3-5-115,10-25 140,26-57 117,-30 62-119,-12 24-113,8-11 115,13-24-6,-9 15-10,14-19 16,7-6-200,-27 45 161,0 0 38,3-9 34,-4 8-29,-4 7-35,8-9 33,2-8-2,-6 11-19,0-1-55,0 3 46,9-13-81,-15 21 131,0-1 61,-4 7-106,0-1-1,-1 1 0,3-6 24,-2 2-62,4-5 62,-3 5 22,4-7-21,-6 14 7,-1 1 0,0 0 0,0-1 1,0 1-1,1 0-8,-2 0 11,3-2 38,2-2-44,-5 4-6,1 1 0,-1-1 0,1 0 0,-1 0 1,0 1-1,1-1 0,-1-1 1,1-3 31,-2 2-158,-1 0 49,0 0 52,0 1 55,0 0 73,0 1-33,-2-3-12,1 2-108,0 0-1,-4-1 52,4 2 16,0-1 45,-2 0-25,-11-3 16,11 3-47,-1 0-1,0-2 1,1 1 0,-5-4-5,-4-4 75,6 5-54,-6-2-21,11 6-25,-23-13-133,17 10 154,2 0 47,-15-9-6,18 11-37,-1 1 0,1 0 0,-4-1 0,-3-1 0,6 1 3,-8-3-26,5 0-42,3 3 46,1 0 0,0 0 0,-1 1-1,-4-2 20,1 0-49,1 0-38,3 1 86,1 1 36,-5-2 73,3 1-96,-2-2-85,5 4 6,-1 0 1,0 0-1,1 0 0,-4 0 67,1 0-35,0 1 53,-1-1-11,5 1-9,1-1 1,-1 1 0,0 0 0,0 0 0,1 0-1,-1 0 1,0 0 0,0 0 0,1 0-1,-1 1 1,0-1 0,0 0 0,1 0-1,-1 1 2,-10 4-74,-1 2-44,3 0 79,1 0-72,1 0 1,-2 4 110,0 0-61,7-9 57,-3 4-96,2-3 12,-1 1-32,1 1-48,0 0-60,-3 10-267,0 0-18,1-5 212,2-2 40,-2 2-35,-7 19-565,5-8 258,0-2 62,1-1-52,2-9 289,-1 8-258,-1 0-78,0 2-85,-1 0-89,3-3 164,-1-1-33,-5 19-778,2-10 522,2-5 249,-1 1 39,-1 3-91,-5 13-327</inkml:trace>
  <inkml:trace contextRef="#ctx0" brushRef="#br0" timeOffset="82">5594 333 3072,'-2'1'438,"0"1"-53,-1 0-57,1 0-60,-1 0-62,1 0-66,1 0-69,-1-1-72,-1 5 269,2-6-232,-3 8 76,0 0-38,-4 7-7,-8 12-32,1 1-48,-7 15-112,5-13 39,7-9 59,-5 8 43,-7 15 64,-11 20 46,10-22-119,-10 15 31,-6 9 89,0 8 93,13-24-72,-28 55 132,27-51-90,6-14-82,11-23-72,-3 2-36,10-14-107,5-10-21,5-7 118,0-2 39,6-13 115,18-33 354,-2 12-66,12-21 96,0-3-107,-1 0-95,1-1-83,-10 17-105,0 0-39,5-10-17,16-27 25,-17 34-77,-34 56-22,20-33 69,-17 26-30,0 1 32,0-1 46,-1-1 56,-3 11-156,1-1-1,-1 0 0,0 1 1,0-1-1,0 0 1,1 0-1,-1 1 1,0-1-1,0 1 1,0-1-1,0 0 1,0 0-1,0 1 1,0-1-1,0 0 1,0 1-1,-1-1 1,1 0-1,0 1 1,0-1-25,0 1 8,0 0 0,0-1 0,-1 1 0,1 0 0,0 0 0,0 0 0,0 0 0,0 0 0,0 0 0,0-1 0,0 1 0,-1 0 0,1 0 0,0 0 0,0 0 0,0 0 1,0 0-1,-1 0 0,1 0 0,0 0 0,0 0 0,0 0 0,-1 0-8,-1 2 50,-2 1-39,-2 2 10,0 0 0,-3 5-21,1 2-34,-3 3 34,-25 43-136,32-51 125,-53 87-58,-1 5 68,18-33 77,28-47-4,0 1-37,-12 20-52,3-2-72,-27 49-211,30-54 255,14-27-6,0 1-45,3-6-25,1-3 80,2-4 11,-1 1 13,1 0 0,2-3 17,7-12 7,0 1 26,40-70 212,-11 24-38,-6 8-30,-14 23-75,2-5-29,1 0-40,2-5 97,-14 21-6,0 0 52,2-4 114,-4 9-10,-5 7 0,-2 7-137,-2 4-37,-2 5 18,-4 7-95,-4 5-42,-12 25-102,-15 20-123,18-30 133,1 0 35,-23 41-53,-4 9 65,-6 10 84,41-75-11,-86 157 161,33-56 7,38-69-49,0-3 41,-20 38 246,8-15 1,5-13-44,22-40-288,0 1 69,-3 7-159,10-16 18,-3 6-18,4-8-21,0 0-1,-1 7 22,2-12-15,1 1 0,-1 0 0,1 0-1,0 0 1,0 0 0,0 0 0,0 1 15,0-3-7,0 1 0,0-1 0,0 0 0,0 1 1,0-1-1,0 0 0,0 1 0,0-1 0,0 0 1,0 0-1,0 0 0,0 0 0,0 1 0,0-1 1,1 0-1,-1 1 0,0-1 0,0 0 1,0 0 6,0 0-6,1 1 1,-1-1-1,0 0 1,0 0 0,0 0-1,0 0 1,1 0 0,-1 0-1,0 0 1,0 0 0,1 0-1,-1 0 1,0 0 0,0 0-1,0 0 1,1 0 5,0 0-22,0-1 0,0 1 0,0-1 0,0 1 0,0-1 0,0 0 22,8-6-157,-1-1 42,0-1 39,-1-1 33,7-11 40,-1-1 80,0-1 43,2-1-35,2-3-20,-1 0-33,1-1-35,-1-1-38,5-11-28,-1-2 76,3-9 65,10-29 84,-16 35-84,0 1 33,37-90 304,-40 101-286,0 1-50,1 0-41,0 0-36,-2 5-22,2-4 33,29-53 112,-24 50-96,-7 12-3,2-3-10,-6 8 45,-7 14 4,-5 8 16,-9 19 65,0-1-74,-5 10-62,-25 42-86,-1 5 27,1 2 39,-18 32 47,-2-5 51,48-86-70,-7 10 88,0 0 13,7-10-84,3-4-60,0 0-69,7-14 56,7-10 40,21-37-44,25-52 108,2-2 67,-19 37-28,44-78 250,-44 80-219,5-8-47,-32 56-80,49-89 31,-37 63-28,1 0 37,-7 11 18,0 1 34,7-16 154,-9 19-74,0 1 39,-5 7 208,2-6-422,-2 7 185,0 2 34,-3 5-134,-1 3-50,0 1-35,0 0 0,0 0-1,0 0 1,0 0 0,0 0-1,0 0 1,0 0 0,0-1-1,0 1 1,0 0-1,0 0 1,0 0 0,0 0-1,0 0 1,0 0 0,0 0-1,0 0 1,0 0 0,0 0-1,0 0 1,0 0-1,0 0 1,0 0 0,0 0-1,0 0 1,0 0 0,0 0-1,0 0 1,0 0 0,0 0-1,0 0 1,0 0-1,0 0 1,0 0 0,0 0-1,0 0 1,0 0 0,-1 0-1,1 0 1,0 0 0,0 0-1,0 0 1,0 0-1,0 0 1,0 0 0,0 0-1,0 0 1,0 0 0,0 0-1,0 0 1,0 0 0,0 0-1,0 1 1,0-1-1,0 0 1,0 0 0,0 0-1,0 0 1,0 0 0,0 0 0,-3 4-68,1-1 80,-7 20-5,1-6-35,-15 35-134,-3-1 84,-26 48 44,28-55 14,-41 75-73,-1-1 85,22-45 47,-25 35-77,36-56 30,0-1 36,13-16-130,11-18 14,2 0-47,7-14-19,1-4 95,3-2-11,2-3 43,-1 0 0,0 0 0,0-1 27,13-23-48,-5 9 39,130-219 44,-87 143-38,-46 80-6,56-99-110,-29 44 139,-3 5 21,-10 24-54,63-104 27,-64 108 33,1 1 52,-21 33-45,-1 0-20,0 2 22,-1 1 34,0 1 54,-5 9-61,-1 3-56,-4 8-35,-18 45 4,15-35 13,-16 36 28,-6 14-53,-10 15-21,-112 239-86,117-252 141,-82 179 103,79-165-126,4-13 10,7-14 54,6-13-1,25-55-58,-8 18-29,1-1-53,3-7-57,1-1 0,-1 6 139,2-4-242,2-11 238,0 0 0,0 0 0,0 0 0,0 0 0,0 0 0,0 0 0,0 1 0,0-1 0,0 0 0,0 0 0,0 0 0,0 0 0,0 0 0,0 0 0,0 0 0,0 0 0,0 0 0,0 0 0,0 1 0,0-1 0,0 0 1,0 0-1,0 0 0,0 0 0,0 0 0,0 0 0,0 0 0,0 0 0,0 0 0,0 0 0,0 0 0,0 0 0,0 0 0,0 0 0,1 0 0,-1 0 4,0 0-15,0 0 0,0 0-1,0 0 1,1 0 0,-1-1 0,0 1 0,0 0 0,1 0 0,-1-1 0,0 1 0,0 0 0,0-1 0,1 1 15,6-13-112,0-2 66,3-5 39,14-25 39,-21 39-33,91-180-46,-79 154 47,45-93 10,-47 102 0</inkml:trace>
  <inkml:trace contextRef="#ctx0" brushRef="#br0" timeOffset="83">5164 1204 15895,'25'-48'22,"9"-19"-40</inkml:trace>
  <inkml:trace contextRef="#ctx0" brushRef="#br0" timeOffset="84">5224 1087 15899,'5'-9'-2</inkml:trace>
  <inkml:trace contextRef="#ctx0" brushRef="#br0" timeOffset="85">5237 1062 15894,'39'-76'-17,"27"-62"53,-20 40 17,-14 32-46,-15 30 33,1 0-40,21-43-41,-13 27 63,-5 8 79,-10 23-11,0 0 34,-5 9 185,-3 8-96,-3 4-119,-2 5-6,-10 16-36,1 2-44,-10 24-83,-20 51-170,30-72 222,-27 66-110,-9 17 79,-6 14 28,2-9 16</inkml:trace>
  <inkml:trace contextRef="#ctx0" brushRef="#br0" timeOffset="86">5274 1062 16505,'0'0'0</inkml:trace>
  <inkml:trace contextRef="#ctx0" brushRef="#br0" timeOffset="87">5212 1201 16491,'-2'3'-1</inkml:trace>
  <inkml:trace contextRef="#ctx0" brushRef="#br0" timeOffset="88">5160 1311 16434,'-7'15'-8,"-49"115"-29,4-18 42,52-111-5,-47 97 59,7-17 37,10-20 16,7-16-32,9-17-11,9-18-87,9-18-76,8-19-13,6-17 49,11-17-22,10-20 21,6-15 59,4-15 48,30-54 30</inkml:trace>
  <inkml:trace contextRef="#ctx0" brushRef="#br0" timeOffset="89">5206 1204 16553,'6'-12'3</inkml:trace>
  <inkml:trace contextRef="#ctx0" brushRef="#br0" timeOffset="90">5273 1062 16501,'1'-3'-1</inkml:trace>
  <inkml:trace contextRef="#ctx0" brushRef="#br0" timeOffset="91">5285 1036 16485,'20'-41'-27,"22"-44"-5,25-39 62,-5 8-1,-16 26 4,-27 51 30,-5 7 68,-10 22-31,0 0 63,-4 7-102,-1 3-20,0 1-38,0 0 0,0 0 0,0-1 0,0 1 0,0 0-1,0 1 1,0-1 0,0 1-3,-8 12-36,8-12 33,-10 18-38,1 0-1,0 2 42,-16 42-62,20-47 52,-26 63-1,-8 16-5,-10 28-53,16-42 26</inkml:trace>
  <inkml:trace contextRef="#ctx0" brushRef="#br0" timeOffset="92">5182 1370 16652,'-6'13'-2,"-38"78"50,38-79-55,-12 26 12,-24 49 68,17-33-85,8-16-69,0-1-89,14-28-134,3-9 157,3-7-90,4-8 80,2-2 71,4-11 25,8-26-24,7-16 26,4-15 59,7-13 59,-35 87-49</inkml:trace>
  <inkml:trace contextRef="#ctx0" brushRef="#br0" timeOffset="93">5305 1036 15698,'42'-91'30,"8"-6"50,-5 13 10,-5 13-31,55-97-16,-90 160-43,-9 16 0,-11 15 0,5-5 0,-3 6 0,-17 39-16,-10 15-54,-9 19 33,-42 90 72,81-166-18</inkml:trace>
  <inkml:trace contextRef="#ctx0" brushRef="#br0" timeOffset="94">5164 1370 16303,'-28'61'91,"-18"44"112,9-18-33,9-19-26,9-17-58,13-38-56,4-8-13,0 0 0,0 1 0,0-1 1,1 0-1,-1 1 0,1 0-17,1-6 1,0 0-1,0 0 1,0 0 0,0 0-1,0 0 1,0 0 0,0 0-1,0 0 1,0 0 0,0 0-1,0 0 1,0 0 0,0 0-1,0 0 1,0 0 0,0 0-1,0 0 1,0 0 0,0 0-1,0 0 1,0 0 0,0 0-1,0 0 1,0 0 0,0 0-1,0 0 1,0 0 0,0 0-1,0 0 1,0 0 0,0 1-1,0-1 1,0 0 0,0 0-1,0 0 1,0 0 0,0 0-1,0 0 1,0 0 0,0 0-1,0 0 1,0 0 0,0 0-1,0 0 1,0 0 0,0 0-1,0 0 1,0 0 0,0 0-1,0 0 1,0 0 0,0 0-1,0 0 1,0 0-1,3-4 28,31-62-113,-5 6 111,7-14 70,8-13-64,-27 54-36,34-67-15</inkml:trace>
  <inkml:trace contextRef="#ctx0" brushRef="#br0" timeOffset="95">5371 1037 17195,'8'-18'-1,"97"-192"28,-54 104 42,-6 13-74,-8 17 10,-8 16 54,7-22 85,-34 76-137,4-9 6,-5 13-5,-1 1 0,0 0 0,0 0 0,1 0 0,-1 0-1,0 0 1,0-1 0,0 1 0,0 0 0,0 0-1,0 0-7,0 1 2,0-1-1,0 1 0,0 0 0,0 0 0,0 0 0,0 0 0,0 0 0,0 0 0,0 0 0,0 0 0,0 0 0,0 0 1,0 0-1,0 0 0,0 0 0,0 0 0,0 0 0,0 0 0,0 0 0,0-1 0,0 1 0,0 0 0,0 0 0,0 0 0,0 0 1,0 0-1,0 0 0,0 0 0,0 0 0,0 0 0,0 0 0,0 0 0,0 0 0,0 0 0,0 0 0,0 0 0,-1 0 1,1 0-1,0 0 0,0 0 0,0 0 0,0 0-1,-2 3 29,-7 17-45,-8 13-53,-7 16-33,-9 19 65,-6 17 69,-4 17 32,-4 13-80,14-34-19,-23 56-9</inkml:trace>
  <inkml:trace contextRef="#ctx0" brushRef="#br0" timeOffset="96">5257 1378 17430,'-28'73'25,"-9"23"-41,4-15-10,6-18 20,22-50 4,-9 21-27,2 0-36,9-22 15,1-8-28,16-35-2,-6 13 43,13-35-11,9-18-11,9-19 6,-13 33 45,14-33 37</inkml:trace>
  <inkml:trace contextRef="#ctx0" brushRef="#br0" timeOffset="97">5428 1070 17082,'12'-23'4,"183"-326"-67,-189 338 68,17-30 82,-18 31-31,0-2-1,3-7-55,-7 15 34,-1 4-34,0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0,0 0 1,0 0-1,0 0 0,0 0 0,0 0 1,0 0-1,0 0 0,0 0 0,0 0 1,0 0-1,0 0 0,0 0 0,0 0 0,-2 1 1,1 0 0,0 1 0,0-1 0,0 0 0,-1 2-1,-14 25 11,-12 18 37,-8 18-16,-5 17-21,-8 18 10,21-43-17,-21 44-51</inkml:trace>
  <inkml:trace contextRef="#ctx0" brushRef="#br0" timeOffset="98">5296 1378 17295,'-38'89'14,"-36"88"-12,35-88-28,10-21 20,8-18 6,15-33 0,0 0 0,5-15 0,0 0 0,1-1 0,-1 1 0,1 0 0,0 0 0,-1-1 0,1 1 0,0 0 0,0 1 0,0-3 0,0 0 0,0 0 0,0 0 0,0 0 0,0 0 0,0 0 0,0 0 0,0 1 0,0-1 0,0 0 0,0 0 0,0 0 0,0 0 0,0 0 0,0 0 0,0 0 0,0 0 0,0 0 0,0 1 0,0-1 0,0 0 0,0 0 0,1 0 0,-1 0 0,0 0 0,0 0 0,0 0 0,0 0 0,0 0 0,0 0 0,0 0 0,0 0 0,0 0 0,0 0 0,0 0 0,0 0 0,1 0 0,-1 0 0,0 0 0,1 0 0,-1 0 0,0-1 0,0 1 0,1 0 0,-1 0 0,0-1 0,0 1 0,1 0 0,1-4-4,0 1 0,1-1 0,-1 0 0,0-1 4,17-35-69,8-19 42,11-22 91,9-15 70,4-14-38,6-10-58</inkml:trace>
  <inkml:trace contextRef="#ctx0" brushRef="#br0" timeOffset="99">5439 1152 17571,'79'-168'55,"-25"60"-44,-7 21 10,-8 17-32,-7 15-69,-17 27 34,-7 13 50,-6 12 28,0-1 0,-1 0 0,1 0 0,0-2-32,-1 1 20,-1 5-20,0 0 0,0 0-1,0 0 1,0 0-1,0 0 1,0 0 0,-1 0-1,1 0 1,0-1 0,0 1-1,0 0 1,0 0-1,0 0 1,0 0 0,0 0-1,0 0 1,0 0-1,0 0 1,0 0 0,0 0-1,0 0 1,0 0-1,0 0 1,0 0 0,0 0-1,-1 0 1,1 0-1,0 0 1,0 0 0,0 1-1,0-1 1,0 0 0,0 0-1,0 0 1,0 0-1,0 0 1,0 0 0,0 0-1,0 0 1,-2 2-9,1 0 0,-1-1 0,1 1 1,0 0-1,0 1 0,-1-1 9,-17 35-27,-9 15 38,21-39-13,-24 45-28,-13 33-34,-5 13 90,-44 102 150</inkml:trace>
  <inkml:trace contextRef="#ctx0" brushRef="#br0" timeOffset="100">5349 1378 17722,'-25'57'-21,"-15"45"-1,39-98 22,-34 89 54,5-16 74,19-48-18,1-2 40,7-19-96,-5 14 139,-9 24 167,9-24-238,2 1-55,3-11 23,3-12-89,0 0 0,0 0 0,0 0 0,0 1 0,0-1 0,0 0-1,0 0 1,0 0 0,0 0 0,0 0 0,0 0 0,0 0 0,0 0-1,0 0 1,0 0 0,0 0 0,0 0 0,0 0 0,0 0-1,0 0 1,0 0 0,0 0 0,0 0 0,0 0 0,0 0 0,0 0-1,0 0 1,0 0 0,0 0 0,0 0 0,0 0 0,0 0 0,0 0-1,0 0 1,0 0 0,0 0 0,0 0 0,0 0 0,0 0 0,0 0-1,0 0 1,0 0 0,0 0 0,0 0 0,0 0 0,0 0 0,0 0-1,0 0 1,0 0 0,0 0 0,0 0 0,0 0 0,0 0 0,0 0-1,0 0 1,0 0 0,1 0-1,0-3 53,3-4 19,-2 0 1,1 0 0,0-4-73,3-8 91,13-31 74,8-16-10,7-18-22,45-110 123,-48 119-175</inkml:trace>
  <inkml:trace contextRef="#ctx0" brushRef="#br0" timeOffset="101">5451 1179 20314,'47'-98'-49,"-4"10"10,-15 29 47,0 0 58,-1 4 69,-19 38-85,-6 13-54,0 0 1,1 0-1,0-1 4,0 2-27,-3 3 27,0 0-1,0 0 0,0 0 0,0 0 1,0 0-1,0 0 0,0 0 0,0 0 1,0 0-1,0 0 0,0 0 1,0 0-1,0 0 0,1 0 0,-1 0 1,0 0-1,0 0 0,0 1 0,0-1 1,0 0-1,0 0 0,0 0 0,0 0 1,0 0-1,0 0 0,0 0 0,0 0 1,0 0-1,0 0 0,0 0 0,0 0 1,0 1-1,0-1 0,0 0 0,0 0 1,0 0 0,0 2-6,0-1 1,0 0 0,0 1-1,-1 0 1,1-1 0,0 0-1,-1 1 1,1-1 0,-1 1 5,-4 15-65,-2 0 0,-3 9 65,3-10-20,-21 51-54,-13 35-41,7-16 91,-1-2 45,10-26-9</inkml:trace>
  <inkml:trace contextRef="#ctx0" brushRef="#br0" timeOffset="102">5404 1378 20067,'-34'76'18,"-63"142"83,60-132-129,24-59-27,0 0-43,2-4-142,5-10-70,4-11 153,2-2 153,0 0-1,0 0 0,0-1 1,0 1-1,0 0 1,0 0-1,0 0 1,0 0-1,0 0 0,0 0 1,0 0-1,0 0 1,0 0-1,0 0 1,0 0-1,0 0 1,0 0-1,0 0 0,0 0 1,0 0-1,0-1 1,0 1-1,-1 0 1,1 0-1,0 0 1,0 0-1,0 0 0,0 0 1,0 0-1,0 0 1,0 0 4,1-8-135,0 0 55,5-11 13,-5 17 61,15-46-29,6-7 35,20-43-20,0 0 21,-5 0 3,-24 62 11</inkml:trace>
  <inkml:trace contextRef="#ctx0" brushRef="#br0" timeOffset="103">5440 1170 18830,'51'-156'-4,"-24"70"76,-11 27-53,-6 20 5,15-51-21,-9 35 66,-10 34-8,1-1-45,1 2-41,-1-1-35,5-11-87,-1-1-50,3-11-7,10-24-222,-23 65 421,19-57-208,-10 23 93,-4 12 90,-5 19 50,0 0-1,-1 0 0,1 0 0,-1-3-19,0-6 9,0 12-24,0 1 1,0 0-1,-1 0 0,1 0 1,0-1-1,-1 1 1,0 0-1,1 0 0,-1 0 1,0 0-1,0-1 15,0 1-37,0 1 0,0-1 0,0 0-1,0 0 38,0 1-47,0 0 0,0 0-1,0 0 1,1 1 0,-1-1-1,0 0 1,-1 1 47,1-1-58,-1 0 1,1 1 0,-1-1-1,1 1 1,-1 0 57,-4 0-154,0 1 41,4 0 72,-2 0-8,4-1 47,-1 0-1,0 0 0,1 0 0,-1 0 1,1 0-1,-1 0 0,1 0 0,-2 0 3,-7-3-20,6 3 13,1-1 1,-1 1 0,1-1-1,0 0 1,-1 0 0,0-1 6,2 0-5,-5 0-86,4 0 31,1-2 65,1-1 27,0 2-43,0 0-35,0 3 51,0 0 1,0-1 0,0 1 0,0 0 0,0-1 0,0 1 0,0 0 0,0 0 0,0 0 0,1-1 0,-1 1 0,0 0 0,0 0 0,0-1 0,0 1 0,0 0 0,0 0 0,1-1 0,-1 1 0,0 0-6,1-2 25,1 0-36,1-4-51,1 0 71,6-4 57,-6 6-78,-1 1-48,1-2 0,2-2 66,2-4 35,-5 8-60,1 0-34,1-2 25,3-1 83,1 0 31,-4 2-71,-6 5 101,0 1-64,-1 3 20,-15 14 2,13-15-72,0-1 0,0 1 0,0-1 0,0 1-1,0-2 1,-4 3-2,-1-1 42,5-2-4,0 0-1,-3 2-37,5-2-14,-1 0 0,0 0-1,0-1 1,0 1 14,2-2-3,1 0 0,-1 0 0,0 0 0,1 1 0,-1-1 0,0 0 0,1 0 0,-1 0 0,1 0 0,-1 0 0,0-1 1,1 1-1,-1 0 0,0 0 0,1 0 0,-1-1 0,1 1 0,-1 0 0,1-1 0,-1 1 0,0-1 0,1 0 3,-2-2-24,2-2 78,0-1 0,0 2-77,0 1-40,0 1-52,0 2 194,-2 0-20,2 0-57,0 0 0,0 0 0,0 0 0,0 0 0,0 0 0,0 0 0,0 0 0,-1 0 0,1 0 0,0 0 0,0 0 0,0 0 0,0 0 0,0-1 0,0 1 0,0 0 0,0 0-1,0 0 1,0 0 0,0 0 0,0 0 0,0 0 0,0 0 0,0 0 0,0-1 0,0 1 0,0 0 0,0 0 0,0 0 0,0 0 0,0 0 0,0 0 0,0 0 0,0-1 0,0 1 0,0 0-2,0-3 30,2 1-55,1-2-66,0 2 15,-3 1 71,1 1-1,-1-1 0,0 1 0,1 0 0,-1 0 0,1-1 0,-1 1 0,0 0 0,1 0 0,-1 0 6,5-1-1,-1 1 67,-1-1 78,-3 0-136,2 0-1,-1 1 1,-1-1 0,2 0-1,-1 1 1,0-1 0,0 1-8,1-1 2,0 1 1,1 0 0,-1 0 0,2 0-3,2 0 26,1-1 48,-7 1-71,1 0 0,-1 0 0,0 0-1,1 0 1,-1 0 0,0 0 0,0 0 0,1 0-1,-1 0 1,0 0 0,1 0 0,-1 0 0,0 0-1,0 0 1,1 1 0,-1-1 0,0 0 0,1 0-3,-1 0 6,1 1-1,-1-1 1,0 1 0,0 0 0,1-1 0,-1 1 0,0-1-1,0 1 1,1 0-6,0 3-12,1 1-24,1 3-5,0 3 43,-3-11-2,5 19 31,2 11 97,-2-16-95,0 0-60,-2-5-41,2-1-50,-2 0 166,2 5 81,-1-2-32,0-3-94,-4-8 0,0 0 0,0 0 0,0 0-1,0 0 1,0 0 0,0 1 0,0-1-1,0 0 1,0 0 0,0 0 0,0 0 0,0 0-1,0 0 1,0 0 0,0 0 0,0 0 0,0 0-1,0 1 1,0-1 0,0 0 0,0 0 0,0 0-1,0 0 1,0 0 0,0 1 0,0-1-1,0 0 1,0 0 0,0 0 0,0 0-3,-3 1 80,-3-3 55,-1-1-110,1-2 0,-1 1-1,-2-4-24,-3-2-18,-4-5-77,0-1-90,3 0-176,-1 0-51,3 5 182,1 0 144,-7-5 85,10 9-24,1 1-11,5 5 23,-1-1-1,1 1 1,-1-1-1,1 1 1,0-1-1,-1 0 1,1 0-1,0-1 14,0 3-8,1 0-1,0 0 1,0-1 0,0 1-1,0 0 1,0-1-1,0 1 1,0 0 0,0-1-1,0 1 1,-1 0-1,1-1 1,0 1 0,0 0-1,0 0 1,0 0-1,0-1 1,0 1 0,0 0-1,1-1 1,-1 1 8,0 0-5,0-1 0,0 1 0,0-1 0,0 1 0,1 0 0,-1-1 0,0 1 0,0 0 0,0 0 0,1-1 0,-1 1 0,0 0 0,0 0 0,1 0 5,3-3 17,1 1 68,2 2 12,4 4-49,-4-2-33,2 2-15,22 7-176,-16-4 124,1-2 36,11 6 66,-19-7 13,0 0-1,3 3-62,-5-3 21,29 20 38,-16-13 31,-10-5 34,1 1 1,-1 2-125,3 2 82,13 19-118,-16-20 88,0 0 0,0-2 0,6 6-52,2 1-19,-11-10 67,7 7 128,-9-7-154,-4-5 31,0 0-5,0 0 27,-1 2 6,-1 0-49,2-1-17,-2 0 3,0 1 0,0-1 0,0 1 0,-1-1 0,1 0 0,0 0 0,-1-1 0,1 1 0,-2 0-18,0 0 18,0 0-1,-3 1-17,-1 3 26,0 1-1,-8 6-25,2-2-24,-5 5-68,-26 25 66,35-30-4,-5 8 30,-10 14 3,17-22 3,-33 49 113,14-18-115,12-17-64,0-1-62,13-19 94,-2 1 27,-2 2-12,4-3-83,5-10-22,2-6 1,4-4-5,6-10 57,0-6 35,17-30-68,-13 19 67,43-111-97,-59 147 127,0 2 3,-1-1 0,0 1 1,0-1-1,-1 1 0,2-6-2,-3 10 2,0 1 0,0-1 1,0 1-1,0-1 0,1 1 0,-1-1 0,0 1 0,0-1 0,0 0 0,0 1 0,0-1 1,-1 1-1,1-1 0,0 1 0,0-1 0,0 1 0,0-1 0,0 1 0,0-1 0,-1 0 1,1 1-1,0-1 0,0 1 0,0-1 0,-1 1 0,1 0 0,0-1 0,-1 1 0,1 0 1,0-1-1,-1 1 0,1 0 0,0-1-2,-1 1 1,0 0 1,0-1-1,1 1 0,-1 0 1,0 0-1,1 0 1,-1 0-1,0 0 0,0 0 1,0 0-1,1 0 1,-1 0-1,0 1 0,0-1 1,0 1-2,-1 0 4,-1 0 0,1 1 0,0 0 0,0 0 0,-1 0 0,0 2-4,-4 4 5,-1 4-5,1-1 8,-1-1 35,-12 18 53,6-8-76,4-3-51,0 0-59,8-15 155,1 1-57,-1 1-91,0 0-169,2-3 137,0-2 15,1-1 25,1-2 40,8-15-118,-6 11 82,3-5 71,1 0 13,-3 7-78,3-6 65,-4 9-17,-1-1 0,0 1 0,2-1 17,-2 3 13,-1-1 0,0 1 0,2-1-13,-3 2 15,-1 0 0,1-1-1,0 1 1,0 0 0,-1 0 0,1 0 0,0 0 0,0 0 0,-1 0-1,2 0-14,-2 0 9,0 0 0,1 1-1,-1-1 1,0 0-1,1 0 1,-1 0 0,0 0-1,1 1 1,-1-1 0,0 0-1,0 1 1,1-1-1,-1 1 1,0-1 0,0 1-1,1-1 1,-1 1-1,0-1 1,0 1 0,0-1-1,1 1 1,-1-1 0,0 0-9,0 3 29,1 0 1,-1-1 0,0 1 0,1-1 0,-1 1 0,0 0 0,0 0 0,0-1 0,-1 1-30,0 11 86,-1-1-36,-1 2 41,-1 3-91,-9 31 267,11-42-231,-3 11 40,2-5-57,0 1-55,2-10-20,3-7 13,-1 2 41,8-13 25,4-10 69,4-7 33,-12 25-117,-1-1 0,1 1-8,10-12-65,4-7 3,1 2 50,-18 22 21,-1 0 1,0 0-1,0-1 0,1 1 1,-1 1-1,1-2-9,-2 2 1,1 0 0,-1 0-1,0 0 1,0 0 0,0 0 0,1 0-1,-1 0 1,0 0 0,0 0 0,1 0 0,-1 0-1,0 0 1,0 0 0,0 0 0,1 0-1,-1 0 1,0 0 0,0 0 0,0 0-1,1 0 1,-1 0 0,0 0 0,0 0 0,1 1-1,-1-1 1,0 0 0,0 0 0,0 0-1,0 1 1,0-1 0,0 0 0,1 0 0,-1 1-1,0-1 1,0 0 0,0 1 0,0-1-1,0 0 1,0 1 0,1-1 0,-1 0 0,0 1-1,0-1 1,0 0 0,0 0-1,0 2 2,0-1 0,0 1 0,0 0 1,-1-1-1,1 0 0,0 1 0,0-1 1,-1 0-1,1 1 0,0 0-2,-6 14 15,-5 9 29,0-1 45,-26 46 324,15-30-177,8-13-121,3-4-63,1 1-52,2-3-144,13-28 118,14-19-145,-9 11 0,5-4 171,2-1-84,12-15 19,-3 0 144,-5 7 17,-7 10-74,-12 15-26,1 0 2,-1 0-1,1 0 0,1 0 3,1-1 29,-4 4-19,0 0 0,0 0-1,-1 0 1,1-1 0,0 1 0,0 1 0,0-1-10,-1 0 1,0 0 0,0 0 0,1 0 1,-1 0-1,0 0 0,0 0 0,1 0 0,-1 0 1,0 0-1,0 0 0,0 0 0,0 0 1,1 0-1,-1 0 0,0 0 0,0 0 0,0 1 1,0-1-1,1 0 0,-1 0 0,0 0 0,0 1 1,0-1-1,0 0 0,1 0 0,-1 1 0,0-1 1,0 0-1,0 0 0,0 1-1,0 0 4,0 0-1,0 0 1,0-1-1,0 1 1,0 0-1,-1 0 1,1-1-1,0 1 0,0 0 1,-1 0-1,1-1-3,-2 6 68,0 0 0,0-1-1,-1 0 1,-1 3-68,-3 6 109,-2-1-41,2 0-57,-32 54 84,2 3 98,17-32-60,15-29-102,-14 27 79,1 0-44,-1 1-54,1-1-65,14-28 39,-5 11-26,4-6-18,5-12 46,0 0 0,0 0 0,-1 0 0,1-1 0,0 1 0,0 1 0,0-1 0,0 0 12,0 0-2,0-1-1,0 0 1,0 0-1,0 0 1,0 0-1,0 1 1,0-1-1,0 0 1,0 0-1,0 0 1,0 0-1,0 0 1,0 0-1,0 0 1,0 0 0,0 1-1,0-1 1,0 0-1,1 0 1,-1 0-1,0 0 1,0 0-1,0 0 1,0 0-1,0 0 1,0 1-1,0-1 1,0 0-1,0 0 1,0 0-1,0 0 1,1 0-1,-1 0 1,0 0-1,0 0 1,0 0 0,0 0-1,0 0 1,0 0-1,0 0 1,1 0-1,-1 0 1,0 0-1,0 0 1,0 0-1,0 0 1,0-1-1,0 1 1,0 0-1,0 0 1,0 0-1,0 0 1,1 0-1,-1 0 3,2-2-14,-1 1-1,1-2 0,0 1 1,0 0-1,-1 0 0,1 0 1,-1-1-1,1-1 15,1-1-21,8-14-28,1 0 32,31-54 63,-23 43-74,-15 21 7,26-36-53,-1-1 78,-1 0 88,0-1 99,-25 40-179,-4 7-12,0 0 0,0 0 1,0 0-1,0 0 0,0 0 0,0 0 0,0 0 1,0-1-1,0 1 0,0 0 0,0 0 1,0 0-1,0 0 0,0 0 0,0 0 0,0 0 1,0 0-1,0 0 0,0 0 0,0 0 1,0 0-1,0 0 0,0 0 0,0 0 0,0 0 1,0 0-1,0 0 0,0-1 0,0 1 1,0 0-1,0 0 0,0 0 0,0 0 0,0 0 1,0 0-1,0 0 0,0 0 0,0 0 1,0 0-1,0 0 0,0 0 0,0 0 0,-3 2 27,-4 4 43,1 0 0,-5 6-70,7-8 20,-7 11 144,-11 14-164,-8 18 105,8-11-54,-92 139 253,26-32-113,82-133-185,-1 1-4,-6 10-12,11-17-12,0-1 0,-1-1-1,1 1 23,2-3-7,0 0 0,-1 1 0,1-1 0,0 0 0,0 0 0,0 0 0,0 0-1,-1 0 1,1 0 0,0 0 0,0 0 0,0 0 0,0 0 0,0 0-1,0 0 1,-1 0 0,1 0 0,0 0 7,0 0-3,0 0 0,0 0 0,0 0 0,0 0-1,0 0 1,0 0 0,0 0 0,-1 0 0,1 0 0,0 0 0,0 0-1,0 0 1,0 0 0,0 0 0,0-1 0,0 1 0,0 0 0,0 0-1,0 0 1,0 0 0,0 0 0,0 0 0,0 0 0,0-1 0,0 1 0,0 0-1,0 0 1,0 0 3,3-9-130,2-4 48,5-7 17,-2 4 25,9-19-40,4-4 5,0-9-425,12-35 500,-20 49-102,-11 28 85,15-38-345,6-23 362,-5 1-205,-7 21 26,-2 1 14,-8 37 138,0-1 0,1-5 27,-2 11 3,0-1-1,0 1 1,0-1-1,0 1 1,-1 0-1,1-1 0,0 1 1,0-1-1,-1 1 1,0 0-3,1 1 1,0 0-1,0 1 1,0-1 0,-1 1 0,1-1-1,0 1 1,0-1 0,0 1 0,-1-1 0,1 1-1,-1 0 1,1-1 0,0 1 0,0 0 0,-1-1-1,1 1 1,-1 0 0,1-1 0,0 1-1,-1 0 1,1 0 0,0 0 0,-1 0 0,1 0-1,-1 0 1,1-1 0,-1 1 0,1 1 0,0-1-1,-1 0 1,1 0 0,-1 0 0,1 0-1,-1 0 1,1 1 0,0-1 0,-1 0-1,-1 2 3,-1 0 0,0 0 0,1 0 0,-1 0 0,1 1 0,-1-1 0,1 1 0,0 0-1,-1 2-2,-15 23 26,1 1 0,0 1 0,0 5-26,-43 100 84,50-111-86,-37 91-30,25-56 57,-12 29 65,5-24-27</inkml:trace>
  <inkml:trace contextRef="#ctx0" brushRef="#br0" timeOffset="104">5263 1378 17589,'-11'26'0,"0"2"166,1 1-166,-1 2 74,-2 5 26,-3 4 189,-3 21-289,3-6 188,-5 31 158,10-40-171,0-1-36,-4 8-14,7-22-84</inkml:trace>
  <inkml:trace contextRef="#ctx0" brushRef="#br0" timeOffset="105">4982 2419 20183,'-2'11'14,"-7"37"39,1 1-39,-13 113-64,14-94 70,3-14 23,2-31-51,1 2-70,0 0-111,1-24 170,0 5 34,0-1-104,-1 1-119,1 2-216,0-5 119,0-3 168,0 0 19,1-4-36,-1 0 130,0-1 44,1-73-252,0 14 32,0-1-35,0-15-17,-1 28 137,6-85-45,-6 124 148</inkml:trace>
  <inkml:trace contextRef="#ctx0" brushRef="#br0" timeOffset="106">4975 1970 17334,'1'-5'-5,"2"-24"-5,1 0 34,6-33 3,8-30-112,4 3 91,-7 31 73,-10 41-65,3-24 147,-6 28-160,0 1-60,-1 2 71,-1 1 85,-1 2 25,1 6-94,-1 0 1,1 0-1,0-1 1,0 2 0,-1-1-1,1 0 1,-1 0-1,0-1-28,1 2 10,0-1 0,0 1 1,-1 0-1,1 0 0,0 0 0,-1-1 0,1 1 0,0 0 1,0 0-1,-1 0 0,1-1 0,0 1 0,0 0 0,-1 0 0,1 0 1,0 0-1,-1 0-10,0 0 12,1 0 1,-1 0 0,0 0-1,1 0 1,-1 1-1,1-1 1,-1 0-1,0 1-12,-1 0 35,0 1-1,0 0 0,0-1 1,-1 3-35,-7 8 92,-3 8-74,1 2-37,4-8 46,5-8-1,-2 4 26,0 1 0,0 1-52,0 2 35,0 2 0,-1 6-35,-7 33 46,5-17 15,3-9 20,-3 8 34,-6 36 42,-5 40 118,6-2-275</inkml:trace>
  <inkml:trace contextRef="#ctx0" brushRef="#br0" timeOffset="107">4866 2278 19568,'-5'94'106,"1"51"-106,13 340 34</inkml:trace>
  <inkml:trace contextRef="#ctx0" brushRef="#br0" timeOffset="108">4870 3168 19759,'4'126'50,"0"18"-14,-3-58-93,-1-57 2,0-1-40,0 0-56,0-23 85,0 5-158,0-5 61,-1-1-45,0-3 66,1 0 37,-1-2-24,-1-5-12,1-6 16,0-7 8,0 1 28,-2-17-75,1 1 38,-4-37-39,-8-131-47,3-26 174,7-119 44,8 212-86,13-102 80,-16 224-11</inkml:trace>
  <inkml:trace contextRef="#ctx0" brushRef="#br0" timeOffset="109">4878 2111 17082,'9'-53'-59,"2"-4"-49,-2 17 20,-4 13 60,5-24 10,-4 20 27,-1 1 0,0-3-9,-5 26 52,0 5-36,0 3 7,-2 16-20,0-1-1,0 3-2,-1 17 11,-1-3 23,0 0-34,-5 47-39,7-62 43,-3 27 3</inkml:trace>
  <inkml:trace contextRef="#ctx0" brushRef="#br0" timeOffset="110">4904 2091 16915,'-2'20'4</inkml:trace>
  <inkml:trace contextRef="#ctx0" brushRef="#br0" timeOffset="111">4885 2278 16917,'-3'31'-6,"-9"124"102,4-39-88,1 0-33,-1 119-49,7-78 69,1-33 92,8 168-39,-4-203 12,1-1 60,8 66-64,4-2-73,2 10-102,-19-160 116,3 34-51,5 48-5,-5-54 8,-1-5-23,0 0-39,-1 0-49,1 0-58,-2-23 231,0 1-57,0 3-167,0-4-79,0-7 38,0-13 24,0 0 50,-1-4 11,-1-11-33,0-13-100,0-7-14,-1 0 62,-2-1 66,0 2 71,-1-13-33,-1 3 51,-4-32 7,-9-69-171,7 54 174,-10-95-51,9 94 40,-1-9-128,5 41 162,5 39 87,1 0 49,-2-17 72,3 37-49,1 1 68,2 15-119,-1-1 53,1 5-31,1 6 31,-1-7-93,3 22 172,-1-8-92,7 51 223,4 32 94,15 154 584,-19-167-707,0 0-74,-4-38-55,8 62 258,-7-63-266,-1 1-57,12 97 148,13 112 185,-17-154-238,23 133 164,-29-195-240,0-1-35,5 27-14,20 82 7,-22-103 2,1 1 48,-2-13-40,8 44-112,-10-49 42,0 3 26,-4-20 24,-2 1 33,1-4-27,1 2-30,-3-8-100,-1-6-89,-1 1 65,2 2 74,-2-9 49,0-1 0,-4-9-24,3 14-39,0 2 37,3 3 65,0 2 6,0 0-85,0 1-65,0 6 45,0-3 24,0 0 0,0 1 0,0-1 1,1 0-1,0 0 0,0 4 12,-1-7-4,1 1 1,-1 0-1,1-1 0,-1 0 1,1 1-1,0 0 0,-1-1 1,1 0-1,0 1 0,0-1 1,0 0-1,0 0 0,0 0 1,0 0-1,0 0 0,0 0 0,1 1 4,-1-1-5,1-1 0,-1 1 0,0-1-1,1 1 1,0-1 5,9 1-64,-7-2 12,0 0 1,1 1-1,2-3 52,5-2-113,-9 3 109,0 0 0,0 0 1,0 0-1,1-2 4,8-6 92,0 1-65,3-2-113,12-4 86,-9 6 20,69-35 77,-49 25-124,-27 12-3,0 1 40,8-4 126,1 0-136,-3 5-10,-5 1 18,0 0 0,8-5-8,-20 9 5,1-1-1,0 1 0,0-1 1,-1 1-1,1-1 0,-1 0 1,1 1-1,0-1 0,-1 1 0,0-1 1,1 0-1,0 0-4,-1 0 15,0 0-1,1 0 1,-1-1 0,1 1 0,-1 0-1,1-1 1,-1 1 0,0 0-1,0 0 1,0-1 0,0 1-1,0 0 1,0-2-15,0-1 44,0 0-1,0 1 0,-1-1 1,0-3-44,-2-6 21,1 2-125,-2 0 52,1 0 48,-1 0 41,-1-3 23,-1-3-2,3 5-85,-2-10-62,-1 0 70,-8-53 137,9 42-128,-2-7-76,0 0 72,0-2 58,-2 3 44,3 10-53,0 1-32,-3-17-68,0 7 13,1 0 53,-17-88 140,14 71-135,5 20-6,-6-16-65,0-4 13,-6-29 80,-3-7-46,0-15 130,12 53-114,0 2-54,5 26 46,-24-160-112,18 104 99,-12-123-81,11 117 117,4 19 15,-4-92-81,10 146 52,-5-90-53,4-76 54,4 129-26,1 0-1,4-16 27</inkml:trace>
  <inkml:trace contextRef="#ctx0" brushRef="#br0" timeOffset="112">5160 2117 17652,'1'-6'-9</inkml:trace>
  <inkml:trace contextRef="#ctx0" brushRef="#br0" timeOffset="113">5172 2027 17454,'3'-28'-59,"11"-88"-321,-10 81 319,-1-1 66,1-3 60,1-11 33,-3 17-74,-1 21-26,-1 9-23,0-2 0,0 2-1,-1-1 1,1 0 0,-1-2 25,1 6-5,0-1 0,0 1 0,0 0 0,0 0 0,-1-1 0,1 1 0,0 0 0,0 0 0,0-1 0,0 1 0,0 0 0,0 0 0,0-1 0,0 1 0,0 0 0,0 0 0,0 0 0,-1-1 0,1 1 0,0 0 0,0 0 0,0 0 0,0 0 0,-1 0 0,1 0 5,0 0-3,0 0-1,-1 0 0,1 0 1,0 0-1,0 0 0,0 0 1,0 0-1,-1 0 0,1 0 1,0 0-1,0 1 0,0-1 1,-1 0-1,1 0 0,0 0 1,0 1-1,0-1 1,0 0 3,-4 7-20,2-1 35,1-4-7,-2 5 32,1 0-1,0 1 0,-2 7-39,-9 41 45,-4 12-10,2 7-51,7-31-20</inkml:trace>
  <inkml:trace contextRef="#ctx0" brushRef="#br0" timeOffset="114">5053 2402 17019,'-1'13'1</inkml:trace>
  <inkml:trace contextRef="#ctx0" brushRef="#br0" timeOffset="115">5051 2419 17021,'-12'93'6,"-18"234"1,23-209 62</inkml:trace>
  <inkml:trace contextRef="#ctx0" brushRef="#br0" timeOffset="116">4992 3351 17156,'-2'145'6,"24"340"202,-3-293-178,-15-155-28</inkml:trace>
  <inkml:trace contextRef="#ctx0" brushRef="#br0" timeOffset="117">5046 4317 17395,'5'44'-11,"13"136"-147,-15-158 22,2 27 0,-3-31 10,0-4-61,0 0-104,-1-7 100,0 0-36,0 0-39,0 0-40,-2-12 102,0-1 47,0-6-63,-1-2 70,-5-28 5,-1 0 46,-3-16 50,-5-55 27,2-4-37,4 21-15,3 46 44,-19-177-104,4 0 69,-5-78 75,22 251-2</inkml:trace>
  <inkml:trace contextRef="#ctx0" brushRef="#br0" timeOffset="118">4905 2969 13910,'-1'-21'-12,"-2"-98"-30,4 17 15,1 15 32,6-56 75,-2 57-43</inkml:trace>
  <inkml:trace contextRef="#ctx0" brushRef="#br0" timeOffset="119">4954 2419 15076,'-11'171'38,"9"-142"-23,-4 97 93,1 1 57,3-47-33,2-75-127</inkml:trace>
  <inkml:trace contextRef="#ctx0" brushRef="#br0" timeOffset="120">4926 3318 15819,'0'49'39,"6"123"135,4-2-24,6 2-103,3-21 7,-6-60-31,-2-30-41,1-3-10,6 30 74,3 16 34,-7-35-77,-3-12-9,1 12 1,-2-27-85,-6-24-20,-3-12 40,-1-2-33,0-7-64,0-2 59,-1-6 4,-3-30-86,-1-1 52,-15-84-120,4 38 130,4 22 47</inkml:trace>
  <inkml:trace contextRef="#ctx0" brushRef="#br0" timeOffset="121">5035 4247 14751,'-15'-91'-95,"-5"-47"-33,6 43 48,2-1 34,-3-20 23,-5-58 33,1 10-16,14 109-19</inkml:trace>
  <inkml:trace contextRef="#ctx0" brushRef="#br0" timeOffset="122">4892 3002 14205,'-7'-127'-68,"3"-39"16,7-31 57,4 65 198,-3 90-203</inkml:trace>
  <inkml:trace contextRef="#ctx0" brushRef="#br0" timeOffset="123">4930 2011 14337,'14'-99'47,"-10"73"-27,3-14-79,-1-1-27,-2 14 67,0 4 53,-1 0 65,-3 20-6,0 7-101,0 0-19,0 6 11,0 2 38,-2 52 0,-2 45-17,2-71 7</inkml:trace>
  <inkml:trace contextRef="#ctx0" brushRef="#br0" timeOffset="124">4951 2419 14790,'-2'238'209,"3"-55"-142,0-66-43</inkml:trace>
  <inkml:trace contextRef="#ctx0" brushRef="#br0" timeOffset="125">4959 3351 15276,'1'28'16,"1"63"25,3 55 60,-1-28 36,12 207 419,-7-186-374,-3-55-153,3 49 4,3-3-20,-9-113-27,-1-1 1,4 9 13,3 11-107,-4-22-90,-5-14 192,0 0 0,0 0 0,0 1 0,0-1 0,1 0 1,-1 0-1,0 0 0,0 0 0,0 1 0,0-1 0,0 0 0,1 0 0,-1 0 0,0 0 1,0 0-1,0 0 0,0 0 5,2-1-31,1-5 22,-3 5-7,0 0 12,1 1-4,-1-1 0,0 0-1,0 0 1,0 1 0,0-1-1,1 0 1,-1 0 0,0 0-1,0 0 1,0 0 0,0 1 0,0-1-1,0-1 9,-1-11-160,-1-11 160,-2-15-131,0-1 53,-8-79-65,3 24 10,-7-68-151,3 40 85,5 41 106,7 66 81,-9-97-50,0-1 36,-5-113 67,10 112-25</inkml:trace>
  <inkml:trace contextRef="#ctx0" brushRef="#br0" timeOffset="126">4935 2957 14584,'1'-250'-5,"5"122"-94,5-32 99</inkml:trace>
  <inkml:trace contextRef="#ctx0" brushRef="#br0" timeOffset="127">5027 1970 14762,'11'-43'2,"15"-53"-64,4 1-14,-9 34 52,-8 28 68,4-11-5,-7 15-95,-9 25 48,1-4-9,-1 7 21,-1 1-1,0 0 1,0-1-1,0 1 1,0-1-1,0 1 1,0 0 0,0-1-1,0 1 1,0-1-1,0 1 1,0-1-1,0 1 1,0 0-1,0 0 1,0-1-4,-1 1 43,-1 2-1,1 1-22,0 0 1,0 1-1,-1 0-20,0 6 14,-1 7-14,-4 28 21,0 18-15,-1 18-6,0 15 0,4-29 0</inkml:trace>
  <inkml:trace contextRef="#ctx0" brushRef="#br0" timeOffset="128">5087 2402 14782,'-4'123'18,"0"262"81</inkml:trace>
  <inkml:trace contextRef="#ctx0" brushRef="#br0" timeOffset="129">5086 3343 15004,'4'250'62,"0"-108"-30,-2-77 28,-2-4 35,1 37 121</inkml:trace>
  <inkml:trace contextRef="#ctx0" brushRef="#br0" timeOffset="130">5113 3959 15034,'-2'-252'-151,"-5"-154"-12</inkml:trace>
  <inkml:trace contextRef="#ctx0" brushRef="#br0" timeOffset="131">5096 2910 14511,'-2'-129'-95,"2"-76"35,7-2 87</inkml:trace>
  <inkml:trace contextRef="#ctx0" brushRef="#br0" timeOffset="132">5123 1945 14341,'0'-4'-2,"24"-137"111,-14 92-157,-7 36 18,7-32-92,-4 23 23,1 2-40,-6 17 103,0 1-1,0-1 0,1 1 1,-1-1 36,0 3-9,-1-1 0,0 1-1,1-1 1,-1 1 0,0-1 0,1 1 0,-1 0 0,1 0 0,-1-1-1,0 1 1,1 0 0,-1-1 0,1 1 0,-1 0 0,1 0 0,-1 0 0,1 0-1,-1 0 1,0-1 9,1 2 0,-1-1-1,0 0 0,1 0 1,-1 0-1,0 0 0,1 1 1,-1-1-1,0 0 0,0 0 1,0 1-1,0-1 1,1 0-1,-1 0 0,0 0 1,0 1-1,0-1 0,1 0 1,-1 1-1,0-1 0,0 1 1,0-1-1,0 0 1,0 1-1,0-1 0,0 1 1,1 3 14,0 0-1,0 0 0,-1 0 1,0 3-14,2 35 69,-1-6-15,-2 0-36,-4 75-80,4-69 36,-4 65 42,-8 284 175,10-224-195,-2 12-28,-3 1 60,2-66 29</inkml:trace>
  <inkml:trace contextRef="#ctx0" brushRef="#br0" timeOffset="133">5148 3301 14218,'0'12'11,"-7"106"64,1-1 67,1 0 58,1-1 50,3-77-221,0-8-32,1 0-37,0-1-49,1-1-59,0-24 36,-1-5 111,0 0 0,0 0 0,0 0 0,0 0-1,0 0 1,0 0 0,0 0 0,0 0 0,0 0 0,0 0 0,0 0-1,0 0 1,0 0 0,0 0 0,0 0 0,0 0 0,0 0 0,0 0-1,0 0 1,0 0 0,0 0 0,0 0 0,0 0 0,0 0 0,0 0 0,0 0-1,0 0 1,0 0 0,0 0 0,0 0 0,0 0 0,0 0 0,0 0-1,0 0 1,0 0 0,0 0 0,0 0 0,0 0 0,0 0 0,0 0-1,0 0 1,0 0 0,0 0 0,0 0 0,0 0 0,0 0 0,0 0 0,0 0-1,0 0 1,0 0 0,0 0 0,0 0 0,0 0 0,0 0 0,0 0-1,0 0 1,0 0 0,0 0 0,0 0 0,0 0 0,0 0 0,0 0-1,0 0 1,0 0 0,0 0 0,0 0 0,0 0 1,1-9-79,0-66 3,-1 39 14,-1-20 4,1 1 48,-3-113 112,2 94-67,-1 1-51,1-26-25</inkml:trace>
  <inkml:trace contextRef="#ctx0" brushRef="#br0" timeOffset="134">5115 2910 14275,'0'-17'7,"5"-224"41,-2 175-52,6-32-72,-1 28 40,12-88 14,2 31-74,-13 85 106,1 1 33,-1 8 1,5-13-44,5-5 15,5-10-15,5-2-18,15-27-50,-31 65 41,-1 0 33,3-8 127,2-10-133,23-58 81,-13 36-60,-1-1 82,-20 49-100,-4 13 23,-3 6-10,0 1-42,-12 37-143,0 1 42,-21 65-131,18-63 226,-40 104-16,19-65 45,-17 42 16,16-20 52,5 3-39,25-80-21,-37 133 17,33-111-6,-18 68 58,27-109-63,1 0 0,-1 0-1,-2 4-10,5-11 0,-4 6-1,2-6-22,2-1 20,0 0 0,-1 0-1,1 0 1,0 0 0,0-1-1,0 1 1,0 0 0,0 0 0,-1 0-1,1 0 1,0 0 0,0 0-1,0-1 1,0 1 0,0 0 0,0 0-1,-1 0 4,1-2-9,-1 0 0,1 0 1,-1 0-1,1 0 0,-1 0 0,1 0 0,0 0 0,-1 0 0,1 0 0,0 0 0,0 0 1,0-1 8,0-12-102,0-17 102,4-13-62</inkml:trace>
  <inkml:trace contextRef="#ctx0" brushRef="#br0" timeOffset="135">5147 1945 13665,'8'-44'46,"12"-64"121,-9 56-47,3 1 1,0 0 0,3-2-121,14-31 70,22-39-44,-52 122-26</inkml:trace>
  <inkml:trace contextRef="#ctx0" brushRef="#br0" timeOffset="136">5433 1120 14344,'5'-13'-3,"33"-58"-3,19-40 17,-30 54 27,-6 14-48,8-15-23,-9 15 41,14-29 69,-19 34-67,25-48 108,-25 51-98,4-6-16,-13 30-76,2-4 72,-1 3-34,1-2 24,0-1 10,0-3-84,-4 10 49,-4 6 34,0 1 0,1-1 0,-1 1 0,0 0-1,0-1 1,1 1 0,-1-2 1,0 3-1,0-1 0,0 0 0,0 0 0,0 0 0,-1 0 0,1 0 0,0 1-1,0-1 1,0 1 0,-1-1 0,1 0 0,0 0 0,0 0 0,-1 1 0,1-1 0,0 0 0,-1 1-1,1 0 1,-1-1 0,1 0 0,-1 1 0,1-1 0,-1 1 0,1-1 1,-7-4-153,0 1 52,-1 0 30,-6 1 32,8 2 18,0 1 0,-4 0 21,2 1-49,1 0-35,-3 0 51,6 0 45,-1-1 0,0 0 0,1-1 0,-1 0-12,-2 0-23,0-3-49,2 1 23,5 3 43,-1-1-1,1 1 1,0-1-1,-1 1 0,1-1 1,0 1-1,0-1 1,-1 1-1,1-1 1,0 1-1,0 0 1,0-1-1,0 1 0,0-1 1,0 1-1,0-1 1,0 0-1,0 1 1,0-1-1,0 1 1,0-1 6,0-2-52,0-1 0,0 1 0,0 0 0,1-2 52,0 1-160,-1-1 101,-2 1 107,2 4-41,0 0 0,0 0-1,0 0 1,0-1-1,0 1 1,0 0 0,0 0-1,0 0 1,0 0-1,0 0 1,-1 0 0,1 0-1,0 0 1,0 0-1,0 0 1,0 0 0,0 0-1,0 0 1,-1 0-1,1 0 1,0 0-1,0 0 1,0 0 0,0 1-1,0-1-6,-5 3 154,-1 0-81,-6 5 36,12-8-105,0 0-1,0 0 0,0 1 1,0-1-1,0 0 0,-1 0 1,1 0-1,0 0 1,0 0-1,0 1 0,0-1 1,0 0-1,0 0 0,0 0 1,-1 0-1,1 1 0,0-1 1,0 0-1,0 0 1,0 0-1,0 0 0,0 0 1,0 1-1,0-1 0,0 0 1,0 0-1,0 1 0,0-1 1,0 0-1,0 0 1,0 0-1,0 1 0,0-1 1,0 0-1,0 0 0,0 1 1,0-1-1,0 0 0,0 0 1,0 0-1,1 1 1,-1-1-1,0 0 0,0 0 1,0 0-1,0 0 0,0 1-3,3 4 42,0 0-58,-1-3-29,-1 0 55,0 0 1,0 1 0,1-1-1,-2 0 1,1 1-1,0-1 1,0 1-1,0-1 1,-1 1-1,1 0 1,0 2-11,-1-1 18,0 0 1,1 0-1,-1 0 1,0 0-1,-1 0 1,1 0-1,-1 4-18,0-2 50,0 1-1,0-1 0,-1 0 0,-1 4-49,-3 6 142,0-2 37,5-12-154,1-1-7,-1 0 0,1 0-1,-1 0 1,0 0 0,1 0-1,-1 0 1,0 0-18,1 0 1,0-1-1,0 0 1,0 0-1,0 0 1,0 0 0,0 0-1,0 0 1,-1 0-1,1 0 1,0 0 0,0 0-1,0 0 1,0 0-1,0 0 1,0 0 0,0 0-1,0 0 1,0 0 0,0 0-1,0 0 1,0 0-1,0 0 1,0 0 0,0 0-1,0 0 1,0 0-1,-1 0 1,1 0-1,0 0 1,0 0-1,0-1 0,0 1 1,0 0-1,0 0 1,0 0-1,0 0 1,0 0-1,0 0 1,0 0-1,0 0 1,0 0-1,0 0 1,0 0-1,0 0 1,0 0-1,0 0 1,0 0-1,0-1 1,0 1-1,0 0 1,0 0-1,0 0 1,0 0-1,0 0 1,0 0-1,0 0 1,0 0-1,1 0 0,-1 0 1,0 0-1,0 0 1,0 0-1,0 0 1,0 0-1,0 0 1,0 0-1,0 0 1,0 0-1,0 0 1,0 0-1,0 0 0,1-1 1,0 0 0,0 1 0,-1-1 0,2 1 0,-2-1 0,1 1 0,1 0-1,-1 0 0,1-1-1,-1 1 1,0-1 0,1 1 0,0-2 0,15-12-7,-8 6-40,7-3 47,-5 4-50,1 1 34,2 0 46,10-2-30,-7 3-33,-4 1 19,1-3 37,-9 4 26,1 1-1,1-1 1,3 0-49,-4 2-45,-5 1 60,0 0 0,0 0 0,0 0 0,1 1-1,-2-1 1,2 0-15,-2 0 5,0 0-1,1 0 1,-1 0 0,0 1-1,1-1 1,-1 0 0,0 0-1,1 1 1,-1-1-1,0 0 1,0 0 0,0 1-1,1-1 1,-1 0-1,0 1 1,0-1 0,0 1-1,1-1 1,-1 0 0,0 1-1,0 0-4,0-1-2,1 1-1,-1-1 1,0 1-1,0 0 1,0-1-1,0 1 1,0 0-1,0 0 1,0-1-1,-1 1 1,1-1 0,0 1 2,-2 7 61,1 1 0,-1-2 0,-3 6-61,3-6 10,0-2 0,0 1 0,-2 0-10,-23 45 27,11-20-27,-2 4 0,-7 17 0,4 2 0,-21 41 0,32-72 0,-23 47 0,3-7-23,1 3-40,-15 48 23,23-56 96,2 5-56,-20 76 90</inkml:trace>
  <inkml:trace contextRef="#ctx0" brushRef="#br0" timeOffset="137">5451 1336 15125,'-10'36'23,"8"-31"-20</inkml:trace>
  <inkml:trace contextRef="#ctx0" brushRef="#br0" timeOffset="138">5439 1378 15152,'-44'173'133,"26"-98"-99,-7 35-20,-37 177 23,37-138 67,14-73-6,0-2 36,-7 65 333,3 2-1,0 117-466,13-173-48,1 0 53,3 189 160,0-157-137,-1-67-97,0 0 65,-2 19 74,-3 91 162,2-131-305,0-2-64,1-21 102,1-3-10,-1-1-68,0-5-39,0-8 1,-1-1 40,1-23-119,1 14 72,-2-14-51,-2-73-1113,-4-12 1322,2 65-274,0-2 83,0-2 59</inkml:trace>
  <inkml:trace contextRef="#ctx0" brushRef="#br0" timeOffset="139">5121 3002 13436,'-1'-6'5</inkml:trace>
  <inkml:trace contextRef="#ctx0" brushRef="#br0" timeOffset="140">5107 3301 15300,'2'27'84,"9"135"542,-3-77-460,1 2-101,1 1-40,-8-73-14,9 93 53,-4-40-48,4 41 101,-9-95-133,-1-8-81,0-12-56,-2-6-26,1 0-101,-2-9 280,-2-10-263,-1 1 36,-6-31-138,2 9 137,1 4 55,0 0 34,-2-10 13,0 1 33,-2-12 17,-7-31 6,1 9 38,13 59 29</inkml:trace>
  <inkml:trace contextRef="#ctx0" brushRef="#br0" timeOffset="141">5037 3351 14367,'11'83'184,"17"152"454,-26-218-603,12 117 190,-2-1-80,-11-127-135</inkml:trace>
  <inkml:trace contextRef="#ctx0" brushRef="#br0" timeOffset="142">5096 3959 15556,'-1'-3'-15,"-8"-68"-254,-2-3 63,-27-188-361,13 80 217,22 166 273</inkml:trace>
  <inkml:trace contextRef="#ctx0" brushRef="#br0" timeOffset="143">4977 3351 14241,'0'23'41,"1"31"79,6 74 228,-4-82-262,-1-21-58,8 107 238,7 24-266,1-23 51</inkml:trace>
  <inkml:trace contextRef="#ctx0" brushRef="#br0" timeOffset="144">5046 4126 15212,'3'25'10</inkml:trace>
  <inkml:trace contextRef="#ctx0" brushRef="#br0" timeOffset="145">5072 4317 15301,'9'60'37,"-3"-16"17,1 2-43,7 62-45,-6-40 73,-7-56-57,-1-11-24,-1-3-15,-2-18-205,1-3 32,-1 0 42,-3-52-309,4 42 248,-1-1-88,2 17 125,0 1-38,1 8 147,-1-10-114,-1 7 175,1 7 98,1 4-55,0 0 0,0 0 0,0 0 0,0 0 0,0 0 0,0 0 0,0 0 0,0 0 0,0 0 0,0 0 0,0 0 0,0 0 0,0 0 0,0 0 0,0 0 0,0 0 0,0 0 0,0 0 0,0 0-1,0 0 1,0 0 0,0 0 0,0 0 0,0 0 0,0 0 0,0 0 0,-1 0 0,1 0 0,0 0 0,0 0 0,0 0 0,0 0 0,0 0 0,0 0 0,0 0 0,0 0 0,0 0 0,0 0 0,0 0 0,0 0 0,0 0 0,0 0 0,0 0 0,0 0 0,0 0 0,0 1 0,0-1-1,-1 8 52,0 8 9,0 3 67,1-2 30,-2 57 479,-1 1-119,1-26-236,1 1-41,-1-2-37,1 1-33,1-43-154,-2 61 201,1-44-213,2-4-42,-1-14-38,0-4 23,0-2-4,0-6-97,-2-82-617,-3-3 52,2 47 485,-1-2 71,0 0 60,0 1 47,-1-10 31,1-15 19,3 14 5,1 57 0,0-15 32,0 6-32</inkml:trace>
  <inkml:trace contextRef="#ctx0" brushRef="#br0" timeOffset="146">5056 4317 13790,'0'0'6,"2"10"-6,4 36 341,-5-38-286,8 77 418,-2 1-59,4 88 321,-8-118-496,6 67-26,-9-112-214,1-2-35,0-5-50,-1-3-32,1-8-163,-1-26-40,-1-1 35,-1-33-189,0-1 116,0 1 105,-1-11 71,2 58 93,1 19 89,0 1 0,0 0 0,0 0 0,0 0 0,0 0 0,0 0 0,0 0 1,0 0-1,0 0 0,0-1 0,0 1 0,0 0 0,0 0 0,0 0 0,0 0 0,0 0 1,0 0-1,0 0 0,0 0 0,0 0 0,0 0 0,0-1 0,0 1 0,0 0 1,0 0-1,0 0 0,0 0 0,0 0 0,0 0 0,0 0 0,0 0 1,-2 3 1,2 0 21,-1 0-1,1 0 1,-1 0-1,1 1-21,-1 15 124,1-8-46,-4 141 1176,5-100-883,0 0-60,1-4-93,0 1-55,2 0-62,1-1-71,-4-35-5,1-1 0,0 1-1,4 10-24,-3-14-6,-2-8 1,-1 0 0,1 0 0,-1-1 0,1 1 0,-1 0 0,1 0 0,0 0 0,-1-1 5,0 0-5,1 1 0,-1-1 0,0 0 0,0 0 0,1 0 1,-1 1-1,0-1 0,0 0 0,1 0 0,-1 0 0,0 0 1,0 0-1,1 0 0,-1 0 0,0 0 0,1 0 0,-1 0 0,0 0 1,0 0 4,1-1-11,0 1 0,-1 0 1,0-1-1,1 1 0,-1-1 1,0 1-1,1-1 0,-1 1 1,1-1-1,-1 0 0,0 1 1,1 0-1,-1-1 0,0 0 1,0 1 10,1-3-25,0 1 0,-1 0 1,1-1-1,0 1 0,-1 0 1,1-1-1,-1 1 0,0-1 0,0 0 25,1-7-112,-1 1-1,-1-1 113,0-25-214,-1-1 66,0 8 62,-5-72-167,-3-2 53,1 22 70,1 4 12,2 26 88,-4-46 107,5 48-41,1 16-42,3 24-54,0-2 59,0 3 70,1 6-18,1 3 7,1 10 60,15 88 331,1 0-91,-3-23-135,-1 1-42,11 78 80,-23-136-220,4 21 70,2 19 99,-8-60-211,0 1 1,0-1-1,0 1 0,0-1 0,0 0 0,0 1 0,0-1 1,0 1-1,1-1 0,-1 1 0,0-1 0,0 1 1,0-1-1,1 1 1,-1-10-26,-4-28 11,3 24-13,-6-38-187,-4-27-155,1 10 77,4 24 137,-11-101-189,6 53 171,0 1 42,3 34-12,6 46 74</inkml:trace>
  <inkml:trace contextRef="#ctx0" brushRef="#br0" timeOffset="147">5091 4317 14859,'0'3'37,"0"10"92,3 10 8,-1-7-57,10 99 408,5 1-85,0-12-121,-9-51-195,0-1-51,-6-38-36,3 15-18,0-7 169,4 17-151,-8-38-32,-1-2 0,0-12-21,-1-5 21,0 1-11,0-12-210,-1 0 0,-4-19 253,-6-26-293,-1-11 47,1-2 52,-13-87-90,22 149 253</inkml:trace>
  <inkml:trace contextRef="#ctx0" brushRef="#br0" timeOffset="148">5080 4151 14740,'-1'-8'-3,"-2"-7"-4,3 13 7</inkml:trace>
  <inkml:trace contextRef="#ctx0" brushRef="#br0" timeOffset="149">5070 4126 15063,'4'25'116</inkml:trace>
  <inkml:trace contextRef="#ctx0" brushRef="#br0" timeOffset="150">5101 4317 15720,'15'89'229,"24"140"328,-16-84-263,-10-72-98,-5-37-53,0-2 40,-7-32-163,1 6 101,-2-8-120,0-1-1,0 1 1,0 0 0,0 0-1,0 0 1,0 0 0,0 0-1,0 0 1,0 0 0,0 0-1,0 0 1,0 0 0,0 0-1,0 0 1,0 0 0,0 0-1,0 0 1,0 0 0,0 0-1,0 0 1,0 0 0,0 0-1,0 0 1,0 0 0,0 0-1,0 0 1,0 0 0,0 0-1,0 0 1,0 0 0,0 0-1,0 0 1,0 0 0,0 0-1,0 0 1,0 0 0,0 0-1,0 0 1,0 0 0,0 0-1,0 0 1,0 0 0,0 0-1,0 0 1,0 0-1,0 0 1,0 0 0,0 0-1,0 0 1,0 0 0,0 0-1,0 0 1,0 0 0,0 0-1,0 0 1,0 0 0,0 0-1,0 0 1,0 0 0,0 0-1,0 0 1,0 0 0,0 0-1,0 0 1,0 0 0,0 0-1,0 0 1,0 0 0,0 0-1,0-6 21,-3-42-59,1 30 7,2 16 27,-7-83-186,-4-46-166,-8-31-239,17 148 540,-6-57-244,1 10 92,5 39 148</inkml:trace>
  <inkml:trace contextRef="#ctx0" brushRef="#br0" timeOffset="151">5160 4276 15776,'7'47'197,"0"9"-21,18 129 384,-24-172-508,5 31 90,-1 1-39,14 88 101,-17-124-164,-2-9-40,0 0 1,0 0 0,0 0 0,0 0-1,0 0 1,0 0 0,0 0-1,0 0 1,0 0 0,0 0-1,0 0 1,0 0 0,0 0 0,0 0-1,0 0 1,0 0 0,0 0-1,0 0 1,0 0 0,0 0-1,0 0 1,0 0 0,0 0 0,0 0-1,0 0 1,0 0 0,0 0-1,0 0 1,0 0 0,0 0 0,0 0-1,0 0 1,0 0 0,0 0-1,0 0 1,0 0 0,0 0-1,0 0 0,0-6 19,-7-61-503,2 27 248,-2-26-76,-8-86-330,11 100 445,-1 0 43,-7-45-51</inkml:trace>
  <inkml:trace contextRef="#ctx0" brushRef="#br0" timeOffset="152">5156 4109 14727,'-7'-52'-94</inkml:trace>
  <inkml:trace contextRef="#ctx0" brushRef="#br0" timeOffset="153">5149 4046 14666,'0'4'0,"8"51"246,-7-51-233</inkml:trace>
  <inkml:trace contextRef="#ctx0" brushRef="#br0" timeOffset="154">5182 4276 15438,'23'137'312,"-3"-11"7,-18-113-284,24 135 367,-15-99-283,-1-2-38,3 10-46,-11-50-30,-1 1 6,1 0-1,0-1 1,1 4-11,-2-9 23,-2-5 13,0-8 4,-1 0-52,-4-22-166,1-6-55,-1 1 49,-10-79-217,7 56 188,3 20 34,-8-67-340,-7-57-148,5 0 38,8 56 177,6 90 312,1 2 9,1 10 85,0 6 47,0 3 29,1 5 36,1 4 42,2 35 212,3 18 54,5 36 117,0-1-62,-2-16-119,-1 0-47,10 74 206,-2-17-10,-15-120-383,4 32 210,-4-42-244,-1-3-36,0-4-62,-1-6 18,-2-8-31,2 9 57,-4-31-446,0-21 458,1 5-246,-2-5 60,0-1-36,-22-203-967,18 179 892,0 0 90,3 20 129,-1 0 86,4 27-9,0 2-32,-1-11-63,-1 0-46,3 28 115,1 11 58,1 2 23,0 4 37,1 23 244,2 0-68,0 1-58,0 0-46,3 18 23,4 22 5,-7-51-144,28 178 429,-16-113-238,-2-12 16,17 95 236,-17-91-204,-11-60-229,1-5-35,-3-9-23,0 0 0,0 0 0,0 1 0,0-1-1,0 0 1,1 0 0,-1 1 0,0-1 0,0 0-1,0 0 1,0 0 0,0 1 0,0-1-1,1 0 1,-1 0 0,0 0 0,0 0 1,0 0-2,0 0 0,1 0 1,-1 0-1,0 0 0,0 0 1,0 0-1,0 0 0,0 0 1,0 0-1,0 0 0,0 0 1,0 0-1,0 0 0,1 0 1,-1 0-1,0 0 0,0 0 1,0 0-1,0 0 0,0 0 1,0 0-1,0-1 0,0 1 1,0 0-1,0 0 0,0 0 1,0 0-1,0 0 0,0 0 2,0-2-12,1 1-1,-1 0 0,0 0 1,0 0-1,0 0 1,0-1-1,0 2 0,0-2 1,0 1-1,0 0 0,-1-1 13,-3-29-207,0-16-44,-14-96-612,7 70 454,0 1 55,4 25 162,-1 0 47,-6-47-70,-2-2 64,-15-99-85,29 181 218,-8-46-82,7 44 87,3 16 13,0-1 0,0 1 0,0 0 0,0 0 0,0 0 0,0 0 0,0 0 0,0 0 0,0 0 0,0 0 0,0 0 0,0 0 0,-1-1 0,1 1 0,0 0 0,0 0 0,0 0 0,0 0 1,0 0-1,0 0 0,0 0 0,0 0 0,0 0 0,0 0 0,0 0 0,0 0 0,0 0 0,0 0 0,0 0 0,0 0 0,0 0 0,0 0 0,0 0 0,-1 0 0,1-1 0,0 1 0,0 0 0,0 0 0,0 0 0,0 1 0,0-1 0,0 0 0,0 0 0,0 0 0,0 0 0,0 1 1,0 0-1,0 0 0,-1 0 0,1-1 0,0 1 0,0 0 0,0-1 1,0 2-1,1 6 12,-1 0 0,1 5-12,3 18 105,-1-15-10,7 50 257,0-6-48,2 0-37,2-1-38,-1 1-36,1 1-29,0-1-36,0 8-42,18 90 49,-21-101-35,-1 0 64,0-1 87,-1 1 111,-6-36-276,-2-16-48,-1-5-39,0 0 0,0 0 1,0 0-1,0 0 0,0 0 1,0 0-1,0 0 0,0 0 1,0 0-1,0 0 0,0 0 1,0 0-1,0 0 0,0 0 1,0 0-1,0 0 0,0 0 0,0 0 1,0 0-1,0 0 0,0 0 1,0 0-1,0 0 0,0 0 1,0 0-1,0 0 0,0 0 1,0 0-1,0 0 0,0 0 1,0 0-1,0 0 0,0 0 1,0 0-1,0 0 0,0 0 0,0 0 1,0 0-1,0 0 0,1 0 1,-1 0-1,0 0 0,0 0 1,0 0-1,0 0 0,0 0 1,0 0-1,0 0 0,0 0 1,0 0-1,0 0 0,0 0 1,0 0-1,0 0 0,0 0 1,0 0-1,0 0 0,0 0 0,0 0 1,0 0-1,0 0 0,0 0 1,0-2-101,0-3-38,-1-7-117,0 0 55,-2-6-20,1 0 65,-3-18-82,-2-21-57,0-6 72,1 18 138,-2-6-32,-2-2 117,-16-84-250,11 46 14,2 10 45,-4-19-76,3 2-75,13 89 177,-2-6 165,1 7-20,0 1 35,2 7-15,0 0 1,0 0-1,0 0 1,0 0 0,0 0-1,0 0 1,0 0 0,0-1-1,0 1 1,0 0-1,0 0 1,0 0 0,0 0-1,0 0 1,0 0 0,0 0-1,0 0 1,0 0-1,0 0 1,0 0 0,0 0-1,0 0 1,0 0 0,0 0-1,0 0 1,0 0-1,0 0 1,0 0 0,0 0-1,0 0 1,0 0 0,0 0-1,-1 0 1,1 0-1,0 0 1,0 0 0,0 0-1,0 0 1,0 0 0,0 0-1,0 0 1,0 0-1,0 0 1,0 0-1,-1 3 12,2 5 7,0 11 8,2 0 67,-1-1 37,5 32 326,-4-29-286,0 2-48,7 36 169,8 27 12,-3-18-105,-14-68-198,10 55 128,15 76 80,-19-92-106,0 0 47,1 4-45,5 25-27,-8-38-16,0-12 6,-3-9-81,1-1-42,-3-8 9,2-2 20,-2 2 18,1-4-66,-1 3 60,0-1 0,0 1 0,1 0-1,-1-1 1,0 1 0,-1 0 0,1-1 14,0-1-24,-2-27-216,0 1 36,-5-30-112,-1-1 93,0 0 58,3 22 75,-3-15-192,-7-26 282,-14-52-240,23 104 221,0 0-33,-15-59-217,12 50 182,7 29 75,-3-12-31,1 7-25,3 12 66,1-1 0,0 1 0,0-1-1,0 1 1,0 0 0,-1 0-1,1-1 1,0 1 0,-1 0 0,1-1-1,0 1 1,0 0 0,-1-1 0,1 1-1,0 0 1,-1 0 0,1 0 0,0-1 2,-1 1 0,1 0-1,0 1 1,0-1 0,0 0 0,0 0 0,0 0 0,0 0 0,0 0 0,0 0 0,-1 0 0,1 0 0,0 0-1,0 0 1,0 0 0,0 0 0,0 0 0,0 1 0,0-1 0,0 0 0,0 0 0,0 0 0,0 0-1,0 0 1,0 0 0,0 1 0,0-1 0,-1 0 0,1 1 0,0 0 0,0-1 0,0 1 0,0 0 0,0 0 1,0-1-1,0 1 0,0 0 0,0 8 2,1 0 1,-1 0 0,2 2-3,2 17 57,-2-10 16,5 26 295,3 11-368,-1-16 106,-1-2-37,2 6-27,4 23-24,-9-43-6,23 121 81,-12-47 31,-4-8 124,0 4 64,4 42 66,-15-123-345,5 75 152,-5-50-71,0-25-64,-1 13 124,0 1-100,-1-28-154,-3-4 54,1 0 26,-1-2 0,1-1 0,-3-6 0,1 1 0,4 12-4,-10-29 16,7 14-39,3 13-11,0 0 0,1 0-1,-1-1 39,1 3-20,0-1 0,0 1 0,0 0 0,0 0-1,0-2 21,1 1-4,-1 1-1,0-1 1,1 1-1,0-1 1,-1 0-1,1 1 0,1-2 5,-1 2 1,1-1 1,-1 0-1,1 0 0,-1 1 0,1-1 0,0 1 0,0 0 0,-1-1 1,3 0-2,-3 3-2,-1-1 1,1 1 0,-1-1 0,1 1-1,0 0 1,-1-1 0,1 1 0,0 0 1,0 0 11,-1 0 0,1 0 1,0 0-1,-1 0 1,1 0-1,0 0 1,0 0-12,0 1 12,-1-1 1,1 0 0,-1 0-1,1 1 1,-1-1-1,0 0 1,1 1-1,-1-1 1,0 0-1,1 0 1,-1 1-1,0 0-12,1-1 13,-1 0-1,0 1 1,0-1 0,0 1-1,1-1 1,-1 1-1,0-1 1,0 1-1,0-1 1,0 0-1,0 1 1,1 0-1,-1-1 1,0 1-1,0-1 1,0 1-13,0 0 18,0-1 0,-1 1 0,1-1 0,0 1 1,0-1-1,0 1 0,0-1 0,-1 1 0,1-1 0,0 1 0,0-1 1,-1 1-1,1-1 0,0 1 0,0-1-18,-6 8 278,1-3-81,1 1-80,0-1-39,-1 0-60,5-5-17,0 1 0,0-1 0,0 0 0,0 0 0,0 0 0,0 1 0,0-1 0,-1 0 0,1 0 0,0 0 0,0 0-1,0 0 1,0 0 0,-1 0 0,1 0 0,0 1 0,0-1 0,0 0 0,-1 0 0,1 0 0,0 0 0,0 0 0,0 0 0,0-1 0,0 1 0,-1 0 0,1 0-1,0 0-3,0 0 1,0 0-1,0 0 0,0-1 1,0 1-1,0 0 0,-1 0 1,1 0-1,0-1 1,0 1-1,0 0 0,0 0 1,0 0-1,0-1 0,0 1 1,0 0-1,0 0 0,0 0 1,0-1-1,0 1 0,0 0 1,0 0-1,0 0 0,0 0 1,0 0-1,0-1 0,0 1 1,1 0-1,-1 0 0,0 0 1,0-1-1,0 1 3,1-2-20,0 0 0,0 0 1,0 0-1,0 0 0,0 0 0,0 0 0,0 1 0,1-1 20,3-4-1,2-1 38,-2 2-70,-1 1-51,-3 3 63,4-3-78,-4 3 95,-1 1 1,0 0 0,0-1 0,1 1 0,-1-1 0,0 1 0,0-1 0,0 1 0,0-1 0,0 1 0,0-1 3,1 0-4,-1-2 1,0 1 0,0 1 0,0-2 0,0 1 0,0 0 0,0 0 0,0 0 0,-1 0 0,1 0 0,0 0 0,-1-1 3,0 0 7,0 0-1,0 0 1,0 0-1,0 0 1,0 1-1,-1-1 1,1 1 0,-1-2-7,-4-4-14,0 0 0,0 0 0,-1 1 0,-2-1 14,5 4 7,0 1 0,-1-1 0,-1 1-7,3 1 15,0 1 0,-1 0 1,1-1-1,-4 1-15,7 1-8,-1 0 1,1-1-1,-1 1 0,1 0 0,0 0 0,-1 0 1,1 1-1,0-1 0,-1 0 0,1 0 1,0 0-1,-1 0 0,1 1 0,-1-1 0,1 0 1,0 0-1,-1 1 0,1-1 0,0 0 8,0 1-3,-1-1 0,1 0-1,0 1 1,0-1 0,-1 1 0,1-1-1,0 1 1,0 0 0,0-1-1,0 1 1,0-1 0,-1 1 0,1-1-1,0 1 1,0-1 0,0 1 3,0 2 0,1 0 0,-1 1 0,0-1 0,1 0 0,0 0 0,-1 1 0,1-3-2,2 15 2,3 6 0,1 5 0,0 0 12,0 1 74,1 0 68,-4-18 63,2 5-217,-3-10 16,-3-5-16,0 0 1,0 0-1,0 0 1,0 0-1,0 0 1,0 0-1,0 1 1,0-1-1,0 0 1,0 0-1,0 0 1,0 0-1,0 0 1,0 0-1,0 0 1,0 0-1,0 0 1,0 0-1,0 0 1,0 0-1,0 0 1,0 0-1,0 0 1,0 0-1,0 0 1,0 0-1,0 0 1,1 0-1,-1 0 0,0 0 1,0 0-1,0 0 1,0 0-1,0 0 1,0 0-1,0 0 1,0 0-1,0 0 1,0 0-1,0 0 1,0 0-1,0 0 1,0 0-1,0 0 1,0 0-1,0 0 1,0 0-1,0 0 1,0-1-1,0 1 1,0 0-1,0 0 1,0 0-1,1-2-15,-1 0-20,0-1 1,1 0 0,-1 0 0,0-1 34,-1-14-64,1 14 57,-2-21-125,1 6-100,-2 0 0,0-1 232,0 3-77,-1 0 78,3 15-2,1 1 0,-1-1 0,1 0 0,-1 1 0,0-2 1,1 3 2,-1-1-1,1 1 0,0-1 0,0 1 1,-1 0-1,1-1 0,0 1 0,-1 0 0,1-1 1,-1 1-2,1 0 4,0 0-1,0 0 1,0 0 0,-1 0 0,1 0 0,0 0-1,0 0 1,-1 0 0,1 0 0,0 0 0,0 0 0,-1 0-1,1 0 1,0 0 0,0 0 0,-1 0-4,0 1 29,0 0 1,0 0-1,0 0 1,-1 0 0,1 1-30,-4 3 60,-4 4-4,-13 16 5,15-18-23,5-4-49,-1-1 0,1 1 0,-1-1 0,0 0 0,0 0 0,0 0 11,0-1-25,0 0 0,0 0 0,-3 0 25,4 0-29,-1-1 0,1 0 0,-1 0 0,1 0 0,-1-1 0,0 0 29,-6-3-135,7 3 92,0-1-1,1 1 0,-1 0 1,1-1 43,-3-2-145,0-1 1,0 0-1,-2-5 145,-10-19-443,13 23 376,-12-22-157,1-1 41,-28-61-258,30 64 395,-5-11 41,-1 0 12,7 12-33,-15-32-18,2 4-34,-4-15 78,23 56-2,0-2-19,0 0 0,1-1 1,-3-10 20,5 16 12,-2-4 97,2 3-48,1 4-66,-1 1-44,1-1-53,-1-10 161,-1 6 59,0 2 56,0 0 89,3 8-245,-1-1 1,1 0-1,-1 0 1,1 1-1,-1-1 1,1 0 0,-1 0-19,0 1 16,1 0 0,0 0 1,0-1-1,-1 1 1,1 0-1,-1 0 0,1 0 1,0-1-1,-1 1 1,1 0-1,0 0 0,-1 0 1,1 0-1,-1 0 1,1 0-1,-1 0-16,1 1 21,-1-1 0,0 0 0,1 1 1,0-1-1,-1 0 0,1 0 0,-1 1 0,1-1 1,-1 1-1,1 0 0,-1-1 0,1 1 0,0 0 1,-1-1-1,1 1 0,-1-1 0,1 1 0,0 0 1,0 0-1,0 0 0,-1 0-21,0 3 96,0 0 0,0 2 0,0-1-96,-1 16 248,1-4 213,1 7-461,1-4 235,-1-2 102,1 7-337,0-11 59,2 0-55,-1-1 19,1 1 40,0 3 239,0 10-302,-1-8 76,-2 0-49,2 0 51,-1-5 33,-1 0 57,3 8-180,-1-2-30,-1-16 53,-1 0 0,1 0 0,0 0-11,-1-1 15,1 0 0,-1 0-1,1 0 1,-1 0 0,0 0-15,0 1 64,0 0 0,1-1 1,-1 1-1,1 1-64,0 0 34,-1 0-42,2 8-5,0 2 86,2 11 139,-2-11-120,-1-1-44,2 3-34,0 9-46,3 13-9,-5-26 64,1 1 33,-1-3 5,1 0 0,1 4-61,10 39 74,-8-36-57,-3-12 12,0 0-1,0 0 1,1 1-29,0 0 5,9 18 55,6 13-103,-6-15 52,-10-18-9,5 9 41,-4-9 24,-1 1 0,2 5-65,-1 0-65,1 2 31,1 0 0,2 7 34,-6-18 2,4 8 51,5 10 149,-7-14-174,1 0-41,0 2-141,0-2 98,2 2 49,-6-8 8,1 1-1,0-1 1,0 1 0,-1-1 0,1 1 0,0-1 0,0 1 0,0-1-1,5 0-30,-4 0 23,0-1-1,0 1 1,0-1 0,0 0-1,0 0 8,0 0 4,0 0-1,-1 0 0,1-1 1,1 0-4,-1-1 20,0 1 0,0-1 0,1-1-20,4-9 107,-3 6-35,0 1-82,0-1-68,7-6-179,-7 8 206,-1 2 47,1-1 42,-1 1 50,0 0 60,11-7 82,-7 4-155,0 1-44,-2 0 61,0 2-46,10-8-40,-8 7-7,1 0 91,5-2-90,-4 3 13,-5 1 17,0 0 0,-1 0 0,1 0 0,3-4-30,5-2 29,-4 4-36,3-5 59,4-1-1,-5 5-115,-4 1 16,0 1 36,1-1 67,5-4-55,-4 1-11,-4 4 59,0 0 62,-1-1 57,-1 2-130,-1 1 0,1 0-1,0-1 1,0 1-37,3-3 29,5-1 13,-1 0 23,-3 0 34,0 2-44,-5 2-54,1 1 0,0-1 0,-1 1 0,1-1 0,0 1 0,0 0-1,0 0 34,-1-1-40,2 0-27,-2 1 32,0-1 0,-1 1 1,1 0-1,0 0 0,0 0 0,-1-1 1,1 1-1,0-1 0,0 0 1,0 1 0,-1-1 0,1 1 1,0-1-1,-1 1 0,1 0 0,0 0 0,0-1 0,-1 1 0,1 0 0,1 0 24,0-1 39,0-1 221,-2 2-267,0 1 72,-3 1-54,0 3-11,-3 3 71,-1 3 52,1-5-119,1-3-69,1 1 39,-4 2 83,4-3 38,0-1-1,-1 2 1,-2 3-119,0 2 48,4-4-41,0 0 1,0-1-1,0 0 0,-1 0 0,1 0 0,-4 3-7,-4 1 52,-6 4-18,-1 0 61,6-3 17,-1-2-53,-12 4-55,-28 6-134,51-17 128,-7 4 28,-5 4-72,1 3 24,5-4 91,2-2-30,4-3-68,0-1 0,0 2 0,-2 1 29,-1 2 10,-5 5 110,6-7-122,3-3-10,0 0 1,1 0-1,-1-1 1,0 1-1,1 0 1,0 0-1,-1 0 1,0 0-1,1 0 1,0 0-1,-1 0 1,1 0-1,0 1 1,-1-1 11,1 1-9,-1-1 0,1 1 0,0 0 1,-1-1-1,0 0 0,0 2 9,0-2-1,-1 1-51,0-1-28,2 0 21,0-1 17,0 0 90,0 0 37,0 0-10,0 0-22,0 0-138,0 0-11,0 0 32,0 0 42,1 0 54,0 0-32,-2 0-1,10 0-46,-2-1 66,-6 1-31,0 0-1,1 0 1,-1 0 0,0-1 0,0 0 0,1 1-1,-1-1 1,0 0 0,1 0 12,2-3-7,0 1 47,-4 2-24,6-5 40,-4 5-61,-1 0 0,0-1 0,0 0 0,0 1 1,1-2 4,0-1-42,0 1 1,2-3 41,6-5-17,12-9 27,-17 16-27,5-4 92,5-3-92,2-2-46,-5 3 105,9-8-89,-17 14 52,1 1 0,1 0-5,0-1 26,2-4-136,-1 2 24,-2 2 107,0 0 55,-1-1-36,1 1-40,-1 0-36,0 2 14,-4 2 24,1 0-1,0-1 1,-1 1 0,1 0-1,0-1 1,-1 0-1,1 1 1,0-1 0,-1 0-1,1 0-1,1 0 7,-1-1 0,0 0 0,0 1 0,2-1-7,3-2-54,-2 2 52,2-2 43,2-1 10,11-5-40,-14 5 10,2-4-32,-2 2 6,-3 4 152,1 1-78,-1-2-74,6-4-197,-6 6 186,1 0 66,-2-1-13,1 1-10,0 2-22,-2 0-4,0 0-1,0 0 0,0 0 0,0 0 0,1 0 0,-1 0 1,0 0-1,0 0 0,0 0 0,0 0 0,0 0 1,0 0-1,0-1 0,0 1 0,1 0 0,-1 0 1,0 0-1,0 0 0,0 0 0,0-1 0,0 1 0,0 0 1,0 0-1,1 0 0,-1-1 0,0 1 0,0 0 1,0 0-1,0-1 5,0 1 43,0 0 0,0 0 16,0 0-75,1-1-11,0-3-112,0 3 120,-1 1 35,0 0 16,0 0-53,0 0 0,0 0 59,0 0-6,0 0 1,0 0 4,0 0-68,0 0-38,0 0 80,0-1 22,1 1-32,0 0-20,-1-2 33,0 1 38,0-4-357,-1 2 95,1 2 198,-1-2-96,0 1 9,1 1-40,-1 0-49,0 0-81,1 0 62,-1 1-35,0-1-326,0-1-101,1 1-74,-4-3-2133,4 3 2103,-1 1-77,0-1-245,0-1-629,1 2 1715</inkml:trace>
  <inkml:trace contextRef="#ctx0" brushRef="#br0" timeOffset="155">5586 242 2816,'0'0'437,"0"1"-39,1-1-37,-1 0-36,1 1 224,0 0-120,1-1-107,-1 1-91,1 0-77,0-1-61,1 1-38,5 1-52,-6-2 64,0 1 77,32 5 256,3 1 53,-12-2-185,5 3-25,-15-4-177,0 2-46,63 27 142,-61-25-83,-1 1 43,-9-5-149,-3-1 55,1 1 1,1 1-29,-1 1-30,1 0-84,-4-4 15,1 2-35,-3-3-109,2 0-65,-1 1-126,1 0-287</inkml:trace>
  <inkml:trace contextRef="#ctx0" brushRef="#br0" timeOffset="156">615 1423 6144,'-1'-2'336,"0"0"67,0 0-1,0 0 1,-1 1-1,0-2-402,-2 0 717,2 3-410,-1 0-45,-1 2-224,4-2-38,0 0-1,-1 0 1,1 1-1,0-1 0,-1 1 1,1-1-1,0 0 1,-1 1-1,1-1 1,0 1-1,0-1 1,-3 8 0,1 0 48,1 0 32,0 1 0,0 3-80,0 22 266,0 38 170,3 2-53,8 74 278,-5-81-381,1 27 42,5 70 258,-4-55-228,-4-46-190,3 30 128,-1 7-25,-1-33-183,-2-11-105,1 0-108,-3-38 22,0-6-38,0-5-13,0-4-16,-1-3 90,0-6 40,1 6 45,-3-19 69,-1-11-68,-1-5 17,-3-19 15,-4-10 11,-4-48-97,8 43 31,3 22 58,3 24 7,0-1 48,-1 0-37,-6-93 31,6 81 5,1 0 88,0 10 21,1 0 73,-1 1 87,1 1 98,1 5-157,-1 1 26,1 6-171,0 3-93,0 0-84,1 8-59,0 3-7,3 15-63,3 15 53,11 60-52,3 43 151,-14-86 4,-1 0 42,1 13 28,3 23 1,-4-31-64,5 88 106,-8-73-95,-3-60-102,-1-8 31,1-2-4,-3-12-77,1-3 54,2 9 48,-7-59-13,3 14 9,0 17-34,-6-39-30,-7-65 11,1-5 79,10 93 21,1-2 44,-2-16 96,0-2 108,3 38-85,-1-1 34,0 1 37,0 1 39,3 26-337,2 6 48,0 0 0,0 0 0,0 0 0,0 0 0,0 0 0,0 0 0,0 0 0,0 0 0,0 0 0,0 0 1,0 0-1,0 0 0,0 0 0,0 0 0,0 0 0,0 0 0,0 0 0,0 0 0,0 0 0,0 0 0,0 0 1,0 0-1,-1 0 0,1 0 0,0 0 0,0 0 0,0 1 0,0-1 0,0 0 0,0 0 0,0 0 0,0 0 1,0 0-1,0 0 0,0 0 0,0 0 0,0 0 0,0 0 0,0 0 0,0 0 0,0 0 0,0 0 0,0 0 1,0 0-1,0 0 0,0 0 1,-1 12-79,1-11 68,0 22-107,2 33 49,4 55 72,6 59 46,4 39 0,-15-193-37,2 53 61,-1-23 57,-1-9 72,0-18-59,-1 0 33,0 11 75,0-26-206,0-2-18,0 0 0,0 0 0,0 0 1,0 0-1,-1 1-27,1-2 2,0-1 0,0 0 0,0 1-1,0-1 1,0 0 0,0 1 0,0-1 0,-1 0 0,1 1 0,0-1 0,0 0 0,0 1 0,-1-1-2,1 0-2,0 0-1,0 0 1,0 0 0,0 0 0,-1 0 0,1 1-1,0-1 1,0 0 0,-1 0 0,1 0 0,0 0-1,0 0 1,-1 0 0,1 0 0,0 0-1,0 0 3,-1 0-12,0 0 0,1-1-1,0 1 1,-1 0-1,0 0 1,1 0 0,-1-1-1,1 1 1,-1-1-1,1 1 1,-1-1 0,1 1-1,-1-1 1,1 1-1,0-1 1,-1 0 12,0-1-33,0 0 0,0 0 0,0 0 1,0-1-1,-1 0 33,-1-6-84,1-1 0,-1-1 84,-8-41-163,0-12 30,-11-105-11,10 72 85,4 34 106,-11-86-94,14 103 71,-1 0 54,3 14 22,-1-1 46,0 1 52,1-1 61,-2-18 515,3 30-520,1 13-178,1 6-59,-1-8 58,1 5-44,0 5-31,0 0 0,0-1-1,0 1 1,0 0 0,0 0-1,0 0 1,0 0 0,0 0 0,0 0-1,0 0 1,0 0 0,0 0 0,0 0-1,0 0 1,0 0 0,0 0-1,0 0 1,0 0 0,0 0 0,0 0-1,0 0 1,0 0 0,0 0 0,0 0-1,0 0 1,0 0 0,0 0-1,0 0 1,0 0 0,0 0 0,0 0-1,0 0 1,0 0 0,0 0 0,0 0-1,0 0 1,1 0 0,-1 0-1,0 0 1,0 0 0,0 0 0,0 0-1,0 0 1,0 0 0,0 0 0,0 0-1,0 0 1,0 0 0,0 0-1,0 0 1,0 0 0,2 3-34,0 2 20,-1 1 0,1-1-1,-1 2 15,9 39-26,3 21 20,32 200 6,-34-190 37,0-7 51,4 35 104,5 70 158,-19-160-108,0 1 0,-1 2-242,0 0 151,-1-14-137,0 8 1,0-8-74,1-4 51,0 0 0,-1 0 0,1 1 0,0-1 0,0 0 0,0 0 0,0 0 0,0 0 0,0 0 0,-1 0 0,1 1 0,0-1 0,0 0 0,0 0 0,0 0 0,-1 0 0,1 0 8,-1-1-142,0 1 112,1 0 1,0-1-1,-1 1 0,1-1 0,0 1 0,-1-1 0,1 1 1,0 0-1,-1-1 30,-2-8-255,0-1 64,0-4 25,-2-8-1,-17-120-169,11 54 168,5 31 128,-14-160 134,13 125-87,4 42-67,1 10-29,0 14 23,-1-22-17,3 22 109,-1 2 57,0 15-32,1 5-22,0-21 151,0 14-91,0 10-84,0-1-1,0 2 1,0-2-1,0 1 0,0 0 1,0 0-1,1 0 0,-1 0-4,0 1 0,0 0 0,0-1 0,0 1 0,0 0 0,1 0 0,-1 0-1,0 0 1,0 0 0,0 0 0,0 0 0,0-1 0,0 1 0,0 0-1,0 0 1,0 0 0,0 0 0,0 0 0,0 0 0,0 0 0,0 0-1,0 0 1,1 0 0,-1 0 0,0 0 0,0 0 0,0 0 0,0 0-1,0 0 1,0 0 0,0 0 0,0 0 0,0 0 0,1 0 0,-1 0-1,0 0 1,0 0 0,0 0 0,1 1-2,-1 0 0,1-1 0,-1 1 0,1 0 0,0 1 0,-1-1 0,0 0 0,1 0 0,-1 0 0,1 0 0,-1 0 0,1 1 2,2 14-32,3 11 32,5 43 48,2 25 37,30 242 123,-33-262-144,-6-37 16,0 0 34,-1 0 34,0-1 34,0 0 35,0-1 34,1 26 760,-3 18-1011,-1-34 249,-1-24-168,0 1-35,1-21-45,0 14-24,-2-3-78,2-12 78,0 0 0,0-1 1,0 1-1,-1 0 0,1 0 0,0-1 0,0 1 0,-1-1 1,1 2 22,0-2-18,-1 0 1,1 0-1,0 1 1,0-1-1,0 0 1,-1 0-1,1 1 1,0-1 0,0 0-1,0 0 1,-1 0-1,1 0 1,0 0-1,0 0 1,-1 1 17,1-1-37,-1 0 1,1-1 0,-1 1-1,1 0 1,-1 0-1,1 0 1,-1 0-1,1-1 1,-1 1-1,1 0 1,-1-1-1,1 1 1,0 0-1,-1-1 1,1 1-1,-1-1 37,-3-4-223,1 0 34,-2-7-108,1 1 114,-1-7-50,-1-3 21,0-6 40,-6-38-68,1-10 84,10 67 141,-19-141-211,4-5 52,8 49 137,2 11 58,3 21 18,3 68-35,-1-17 21,0-41 19,2 32-66,1 0-46,0 17-42,0 4-47,-2 9 138,0 0 1,0 1-1,0-1 0,1 0 0,-1 1 1,0 0-1,0-1 0,0 0 0,0 1 0,1-1 1,-1 1-1,0-1 0,1 1 0,-1-1 1,0 1-1,0-1 0,1 1 19,-1 0-4,0 0 0,0 0 0,1 0 0,-1 0 0,0 0 0,0 0 0,0 0 0,0 0 0,0 0 0,1 0 0,-1 0 1,0 0-1,0 0 0,0 0 0,0 0 0,0 0 0,0 0 0,0 0 0,0 0 0,0 0 0,0 0 0,1 1 0,-1-1 0,0 0 4,3 7-18,0 6 47,0 5 44,1 8 46,0 5 44,6 52 205,-6-37-267,1 3-52,-4-39-44,15 150 20,5 36 72,-13-87-27,-2-13 58,-5-55 2,0-3 49,-1-18-74,0 1 39,0 45 445,-1-38-359,0-1-63,0 1-106,1-28-61,-1 12-69,0-3-59,0-4-46,-1-2-63,2-2 224,0-1 0,0 0 0,0 0 0,0 0 0,0 0 0,-1 0 0,1 0 0,0 0 0,0 0 0,0 0 0,0 0 0,0 0 1,0 0-1,0 0 0,0 0 0,0 0 0,0 0 0,-1 0 0,1 0 0,0 0 0,0 0 0,0 0 0,0 0 13,0 0-30,-1-1 0,1 1 0,0 0 1,-1 0-1,1-1 0,0 1 0,0 0 0,0-1 1,0 1-1,-1-1 0,1 1 0,0-1 30,-4-10-392,1-4 81,0 3 105,0-9-57,3 19 240,-8-59-462,-2-18 64,0-19 42,1 1 105,2-2 47,0 1 50,2 1 55,0-7 11,2 34 70,2 12 45,0 0 50,0 10 38,1 0 51,0 0 58,0 1 65,2-31 129,-1 42-207,1 18-109,-1 5-55,-1 11-26,1 0-1,-1 1 0,0 0 0,1-1 0,-1 1 1,1-1-1,-1 1 3,0 1-1,0-1 0,1 1 0,-1 0 1,0 0-1,0-1 0,0 1 0,0 0 0,0-1 0,0 1 1,1 0-1,-1 0 0,0-1 0,0 1 0,0 0 1,1 0-1,-1 0 0,0 0 0,0-1 0,1 1 0,-1 0 1,0 0-1,0 0 0,0 0 0,0 0 0,1 0 1,-1 0-1,0 0 0,0 0 0,1 0 0,-1 0 0,0 0 1,0 0-1,1 0 0,-1 0 0,0 0 0,0 1 1,0-1-1,1 0 0,-1 0 1,1 2 1,0 0 0,0-1 0,0 1 0,0 1 0,0-2 0,0 1 0,0 1 0,-1-1 0,1 0 0,0 0 0,-1 0-1,5 20 96,1 12-96,7 38 158,-3-9-85,14 84 39,-9-58 30,3 30 149,-7-41-129,-5-27-72,1-1 37,10 77 248,-10-73-242,-1-4-94,-3-30-60,0 2-99,-2-11 5,1 0-46,-2-11-2,0-1 43,0 0-17,0-1 95,0-3 8,0 3-19,-2-19-112,1-1 35,-2-12-15,1 1 38,-5-50-130,0-5 18,0 11 75,0 1 63,-9-90 18,9 84 90,6 65-1,-1-8 39,-2-33 190,2 36-114,-3-40 256,4 22-204,1 25-50,0-6-143,2 4 11,0 2-69,-2 14 51,1 1 1,-1-1-1,0 0 1,0 1-1,1-1 1,-1 0-1,0 1 1,0-1-1,1 0 1,-1 1-1,0-1 1,1 0-1,-1 1 1,0-1-1,1 1 1,-1 0-1,1-1 1,-1 1 6,1 0-3,-1 0 1,0 0 0,1 0 0,-1 0 0,0 0 0,1 0 0,-1 0 0,1 0 0,-1 0 0,0 0 0,1 0 0,-1 1 0,0-1 0,1 0 0,-1 0 0,0 0 0,1 0 0,-1 1 0,0-1-1,0 0 1,1 1 0,-1-1 0,0 1 0,0-1 0,1 1 0,-1-1 2,2 3 2,-1 0 0,0 0 0,1 1-1,-1-1 1,0 1 0,1 1-2,2 12-16,3 14 16,3 26 1,4 32 63,-1 1 20,-5-43-46,26 178 31,-30-194-75,0 0 40,4 32 129,12 128 616,-20-187-772,1 7-5,0-1-40,-1-4-20,-1 0-36,1-5 85,0-1 0,0 0-1,0 1 1,0-1 0,0 0 0,0 0 0,0 1-1,0-1 1,0 0 0,0 1 0,0-1 0,0 0-1,0 0 1,0 1 0,0-1 0,0 0-1,0 0 1,0 1 0,-1-1 0,1 0 0,0 0-1,0 0 1,0 1 0,0-1 0,-1 0-1,1 0 1,0 0 0,0 0 0,-1 0 9,1 0-16,0 0 0,0 0 0,-1 0 0,1 0 0,-1 0 0,1 0 0,-1 0 0,1 0 0,0-1 0,0 1 0,-1 0 0,1 0 0,-1-1 1,1 1 15,-1-2-37,0 1 1,0 0 0,0 0 0,-1-2 36,-3-7-105,1 2-63,-1-6 168,4 12-14,-4-14-126,0-1 1,1 0-1,0-1 140,-9-52-358,9 45 244,-10-53-185,7 36 185,0-2 38,-1 1 38,2 0 42,4 31-5,-7-47 74,0-1 103,-15-123 558,22 168-758,1 3-48,1 10 55,0 1 0,0 0 0,0 0 0,0 0 0,0 0 0,0-1 0,1 1 0,-1 0 0,0 0 0,0 0 0,0-1 17,0 2-3,1 0 1,-1 0 0,0-1-1,0 1 1,0 0-1,0 0 1,0 0-1,0 0 1,0 0-1,0 0 1,0 0 0,0 0-1,0 0 1,0 0-1,1 0 1,-1 0-1,0 0 1,0 0-1,0 0 1,0 0 0,0 0-1,0 0 1,0 0-1,0 0 1,1 0-1,-1 0 1,0 0 2,0 0-3,0 0 0,0 0 1,0 0-1,0 0 0,1 0 1,-1 0-1,0 0 0,0 0 1,0 1-1,0-1 0,0 0 0,1 0 1,-1 1-1,0-1 0,0 0 1,0 0-1,0 1 3,1 2-10,0 1 1,0 0-1,0 0 0,-1 0 1,1 1 9,4 41 48,1 18 48,-1 17 37,-1 0-3,5 107 86,-5-120-93,-2-11 26,0-1 58,1 0 71,-1 1 86,1 3-37,-1-19-146,-1-7-81,1 0-67,0-4-82,-1-15-60,-1-7-38,1-3-197,0-4 19,-1-3 57,0-2 96,0-11-53,0 1 74,-1-3 35,-1-9 6,0 1-14,-1-37-169,-2-16 0,1 6 85,1-1 41,0 0 52,0 0 63,1-1 75,0 1 86,1 0 98,1 0 108,0 3 21,0 61-288,0-23 107,1 3-74,-1-1-98,2 15-36,-1 0-33,2-5-58,-3 20 140,0-1 0,0 0 0,0 1 0,0-1 1,0 1-1,0-1 0,1 1 0,-1-1 0,0 0 1,0 1-1,1-1 0,-1 1 0,0-1 1,1 1 3,-1 0 0,0 0 1,0 0 0,0 0 0,0 0-1,0 0 1,0 0 0,0 0 0,0 0-1,0 0 1,0 0 0,0 0 0,0 0-1,1 0 1,-1 0 0,0 0 0,0 0-1,0 0 1,0 0 0,0 0 0,0 0-1,0 0 1,0 0 0,0 0 0,0 0-1,0 0 1,0 0 0,0 1 0,0-1-1,0 0 1,0 0 0,0 0-1,2 7 62,0 9 88,0 0 1,0 5-151,-1-4 61,5 58 115,1 41 38,3 48 70,-1-58-46,-5-68-135,8 78 229,-5-40-164,-6-60-143,3 18 98,-2-22-122,0 0-61,0 0-88,-2-12 67,0-1 36,0-6-16,-4-15-77,-3-16-60,2-4 58,1-1 46,-8-88-66,8 88 91,-3-47 29,5 60 59,0 0 32,0 5 26,1 0 37,-1 0 44,1 0 49,0 2 156,0-19-363,1 39 2,1 0 1,-1 0 0,0 1-1,1-4-2,-1 6-1,0 0-1,0-1 0,0 1 0,0 0 0,0 0 0,0 0 0,1-1 0,-1 1 0,0 0 0,0 0 0,0-1 0,0 1 0,0 0 0,0 0 0,1-1 2,-1 1-1,0 0 0,0 0-1,0 0 1,0 0 0,0 0-1,0 0 1,0 0 0,0 0 0,1 0-1,-1 0 1,0 0 0,0 0-1,0 0 1,0 0 0,0 0 0,0 0-1,0 0 1,0 0 0,0 0-1,0 0 1,0 0 0,0 1 0,0-1-1,1 0 1,-1 0 0,0 0 1,0 1-6,1 0 1,0 0-1,-1 0 1,1 0-1,-1 0 1,1 0-1,0 1 6,3 10 15,-1 0 0,1 2-15,6 26 82,-9-35-71,13 63 101,3 19-32,-3-5-15,20 152-88,-21-134 77,-3-14 31,2-12-9,-6-35 6,-3-20-4,0 1 36,0 6 108,-1 0 97,-1-16-255,0 5-41,-1-7-61,0-2-38,-1-2-51,1-4 124,0 0 0,0 0-1,0 0 1,0 0-1,0 0 1,0 0-1,0 0 1,0 0 0,0 0-1,0 0 1,0 0-1,0 0 1,-1 0 0,1 0-1,0 0 1,0 0-1,0 0 1,0 0-1,0 0 1,0 0 0,0 0-1,0 0 1,0 0-1,0 0 1,0 0-1,0 0 1,0 0 0,0 0-1,0 0 1,0 0-1,0 0 1,0 0-1,0 0 1,0 0 0,0 0-1,0 0 1,0 0-1,0 0 1,0 0-1,0 0 1,0 0 0,0 0-1,0 0 1,0 0 3,-3-5-156,0-2 41,0-3 16,-1-5-1,2 4 5,-2-5 95,-3-29-87,5 29 56,-28-232-494,25 194 452,0 0 42,-9-135-37,9 94 88,2 0 49,2 36 22,1 4 37,2-40 192,1 21-11,-1 36-125,-1 17-107,2-1-75,0 3-89,-3 17 56,0-1-1,1 1 1,0 0-1,0 0 1,-1-1 0,1 1-1,0 0 1,0 0-1,1-2 32,-2 4-6,0 0-1,0 0 1,0 0-1,1-1 1,-1 1-1,0 0 0,1-1 1,-1 1-1,0 0 1,1 0-1,-1 0 0,0 0 1,0 0-1,1-1 1,-1 1-1,0 0 7,1 0-5,-1 0 0,0 0 0,1 1 0,-1-1 0,0 0 0,1 0 0,-1 0 0,1 0 0,-1 1 0,0-1 0,0 0 0,1 0 0,-1 1 5,2 0-4,-1 1 0,0 0 1,0-1-1,0 1 0,0 0 0,0 1 1,0-2-1,0 2 0,-1-1 0,1 1 4,3 10 30,-1 0-1,2 10-29,7 51 107,6 75 20,-9-45-27,-2 42-100,-6-40 71,-2-76-46,1-2 35,-1 0 33,1 0 35,-1-1 34,1 1 35,-1-1 35,0 1 34,0-1-70,-1-2-54,0 5-27,-3 15-13,4-33-96,-1-1-37,-1 0-63,-1-3-86,4-7 164,0-1-1,0 1 1,0-1-1,0 0 1,0 1-1,-1-1 1,1 0-1,0 1 1,0-1-1,-1 0 1,1 0-1,0 1 1,0-1-1,-1 0 1,1 0 0,0 0-1,0 0 1,-1 0-1,1 0 1,0 1-1,-1-1 1,1 0-1,0 0 1,0 0-1,-1 0 1,1 0 16,-1-1-35,1 1 0,-1 0 1,1 0-1,-1-1 0,1 1 0,-1-1 1,1 0-1,-1 1 0,1-1 0,0 0 1,-1 1-1,1-1 0,-1 0 35,-3-8-254,1 0 57,-2-7-15,1-1 70,-1-12-3,0-1 39,-2-30-16,2 11 85,0-23 25,-1-27 43,2-51-83,2 66-17,2 61 9,-1 0 36,1-23 71,-1-7 134,1-25 224,1 108-298,0 18-11,1 23 26,-1-23-50,2 99 149,-2-47-30,-1-38-38,0 0 36,-1 0 42,0-1 51,0-27-117,0 27 195,-2 0 80,2-38-264,0-8-137,-1-8-63,1 2-48,-1 0-55,0-1-62,1-8 173,1 0 1,0 0-1,0 0 1,0 0-1,0 1 0,0-1 1,0 0-1,0 0 1,0 1-1,0-1 0,0 0 1,0 0-1,0 0 1,0 1-1,0-1 0,0 0 1,-1 0-1,1 0 1,0 0-1,0 0 0,0 1 1,0-1-1,0 0 1,-1 0-1,1 0 0,0 0 1,0 0-1,0 0 1,0 0-1,-1 0 0,1 0 1,0 0 15,0 0-37,0 0 0,-1-1 1,1 1-1,0-1 0,-1 1 1,1-1-1,0 1 0,-1-1 0,1 1 1,0 0-1,0-1 0,0 0 0,0 1 1,0-1 36,-3-9-262,0 0 41,-1-10-116,2 2 141,-1-10-24,2 21 165,-10-111-457,10 87 440,-1 2 62,1-1 83,1 1 101,0 20-128,0 1-1,1 0-45,0 2 22,-1 6-22,0 0 0,0 0 1,0 0-1,0 0 0,0 0 1,0 0-1,0 0 0,0 0 1,0 0-1,0-1 0,0 1 1,0 0-1,0 0 0,0 0 1,0 0-1,0 0 0,0 0 0,0 0 1,1 0-1,-1 0 0,0 0 1,0 0-1,0 0 0,0 0 1,0 0-1,0 0 0,0 0 1,0 0-1,0 0 0,0 0 1,0 0-1,1 1 2,-1-1 0,0 0 1,1 1-1,-1-1 0,0 0 0,1 1 1,-1-1-1,0 1 0,0 0 0,1-1 1,-1 1-1,0 0-2,3 9 94,0 0 1,0 0 0,-1 1-1,1 7-94,5 27 192,4 63 160,-11-93-293,7 66 297,-1 41 301,-1 14 238,-5-108-754,0 0-51,-1-10-161,0-6-9,0-2-40,0-1-74,0-1-50,0 0-87,0-2-209,0-6 535,0 0 1,0 0-1,0 0 1,0 0-1,0 0 1,0 0-1,0 0 1,0 0 0,0 0-1,0 0 1,0 0-1,0 0 1,0 0-1,0 0 1,0 0-1,0 0 1,0 0 0,0 0-1,0 0 1,0 0-1,0 0 1,0 0-1,0 0 1,0 0-1,0 0 1,0 0 0,0 0-1,0 0 1,0 0-1,0 0 1,0 0-1,0 0 1,0 0-1,-1 0 1,1 0 0,0 0-1,0 0 1,0 0-1,0 0 1,0 0-1,0 0 1,0 0-1,0 0 1,0 0-1,0 0 1,0 0 0,0 0-1,0 0 1,0 0-1,0 0 1,0 0-1,0 0 1,0 0-1,0 0 1,0 0 0,0 0-1,0 0 1,0 0-1,0 0 1,0 0-1,0 0 1,0 0-1,0 0 1,0 0 0,0 0-1,0 0 1,0 0-1,0 0 1,0 0-1,0 0 5,0-4-348,-2-4 61,1-2 47,-1-11-130,1 15 285,-3-32-247,-1 0 37,-1-1 53,0 0 64,2 10 96,-1-1 51,1 1 57,0 0 63,1 5 167,3 20-118,1 2-38,-1 2-96,0 0-1,0 0 0,0 0 0,0 0 1,0 0-1,0 0 0,0 0 1,0 0-1,0 0 0,0 0 0,0 0 1,0 0-1,0 0 0,0 0 1,0 0-1,0 0 0,0 0 0,0 0 1,1 0-1,-1 0 0,0 0 1,0 0-1,0 0 0,0 0 0,0 0 1,0 0-1,0 0 0,0 1 1,0-1-1,0 0 0,0 0 1,0 0-1,0 0 0,0 0 0,0 0 1,0 0-1,0 0 0,0 0-3,1 1 36,-1 1 1,1 0-1,0 0 0,-1-1 0,1 2-36,2 12 132,-1 1-45,2 18-13,0 35-47,-2 9-4,-3-26 45,-1-9 51,-1 2 76,-1-1 13,-1 3 73,-2 9 131,-2 26 298,-2 2-70,8-66-535,1-1-36,-1 3-49,0-1-75,-1 1-92,1-1-106,1-11 80,1 1-69,-1 0-68,-1-1-96,2-4 159,-1-1-34,1-1-33,-1-1 53,1-2 44,0 0 35,-1-2-59,0-4-80,-4-10-69,2-1 72,0 0 63,0-1 51,-1-12-42,-3-15-28,4 15 89,-7-45-139,3 1 116,2-2 122,3-1 123,3 76-33,-1-12 35,1 1 42,2 0 62,-2 11-98,1 1 0,-1-1-1,1 1 1,-1-1 0,2-1-45,-2 2 25,0 1 0,1-1 0,-1 0 0,0 1 0,1-1 0,-1 1 0,1-1 0,-1 0 1,1 1-1,-1-1 0,0 1 0,1 0-25,-1 0 11,1 0 0,-1 0 0,0 0-1,0 0 1,0 0 0,0 0 0,1 0 0,-1 0 0,0 0 0,0 0 0,0 0 0,1 0-1,-1 0 1,0 0 0,0 0 0,0 0 0,1 0 0,-1 0 0,0 0 0,0 1 0,0-1-1,0 0 1,0 0 0,1 0 0,-1 1 0,0-1 0,0 0 0,0 0 0,0 1 0,0-1-1,0 0 1,0 0 0,1 1 0,-1-1 0,0 0 0,0 1-11,2 8 162,-1 3-56,0 14 47,-1-5 102,-2 7-255,-2 23 371,-3-1 86,0-1 56,5-38-392,0 7 75,-1-2-45,1 0-69,-2 1-89,1-1-111,0-8-86,0-2-77,3-6 258,0 0 0,0 1-1,0-1 1,0 0 0,0 0 0,0 1 0,-1-1-1,1 0 1,0 0 0,0 0 0,0 1 0,0-1-1,-1 0 1,1 0 0,0 0 0,0 0-1,0 1 1,0-1 0,0 0 0,-1 0 0,1 0-1,0 0 1,0 0 0,0 0 0,-1 0 0,1 0-1,0 0 1,0 0 0,-1 0 0,1 0-1,0 0 1,0 0 0,0 0 23,-1-1-66,1 1 1,0-1-1,-1 1 1,1-1-1,-1 0 0,1 1 1,0-1-1,0 1 0,-1-1 1,1 0-1,0 0 66,-3-7-430,1 0 86,0 0 72,0-1 61,0-5-31,0-7-2,0 7 89,-1-16 77,-3-55-237,5 48 213,0-2 68,1 1 109,0 19 15,0 0 42,0 0 46,0-1 51,0-1 97,0 13-130,0 5 78,0 3-268,0 0 0,0 0 0,0 0 0,0 0-1,0 0 1,0 0 0,0 0 0,0 0 0,0 0-1,0 0 1,0 0 0,0 0 0,0 0 0,0 0 0,0 0-1,0 0 1,0 0 0,0 0 0,0 0 0,0 0-1,0 0 1,0 0 0,0 0 0,0 0 0,0 0-1,0 0 1,0 0 0,0 0 0,0 0 0,0 0-1,0 0 1,0 0 0,0 0 0,0 0 0,0 0 0,0 0-1,0 0 1,0 0 0,0 0 0,0 0 0,0 0-1,0 0 1,0 0 0,0 0 0,0 0 0,0 0-1,0 0 1,0 0 0,0 0 0,0 0 0,0 0 0,0 0-1,0 0 1,0 0 0,0 0-6,1 2 332,0 6 100,-1-2-216,1-1-106,-1 0-81,1 26 276,0-1-81,-1 7-30,-2 18 25,-2 0 36,1-19-1,0-6 44,0 0 102,-1 9-25,3-26-307,-1 0-72,1-2-74,0-1-86,0 1-100,0-1-117,1-9 261,0 0 0,-1 0-1,1 0 1,0 0 0,0-1-1,-1 1 1,1 1 120,-1-2-455,1-2-7,-1-2 58,1-1 74,0-1 61,0 1 52,0-7-67,0-2 37,1-2 46,-1 0 40,1 0 36,-1-3 14,2-1 36,1-37-24,-2 36 120,0 0-52,3-28-97,-3 31 109,2-4 50,0 0 86,0 0 114,-1 12-63,1 0 39,-3 9-174,2-7 216,0 3-55,0-1 114,-1 6-267,-1 0 0,0-1 0,1 1 0,-1 0 0,0-1 0,0 1 0,1 0 1,-1-1-1,0 1 0,1 0-41,-1 0 18,0 0-1,1 0 1,-1 0-1,0 0 1,0 0 0,0 0-1,0 0 1,0 0 0,1 0-1,-1 0 1,0 0 0,0 0-1,0 0 1,1 0 0,-1 0-1,0 0 1,0 0 0,0 1-1,1-1 1,-1 0 0,0 0-1,0 0 1,0 1 0,0-1-1,0 0 1,0 0 0,0 0-1,1 1 1,-1-1-18,3 7 293,-1 4-89,0-1-68,0 1-49,0 8-1,-2 1-35,0-6-29,0 2 1,-3 13-23,-1 6 45,0-11 32,0-5 32,1-1 54,-1-1-32,1-3 118,-1 1 0,-1 2-249,-3 2 181,0 0-73,3-10-98,1 0-38,-1-1-42,-1 0-48,1-1-54,-1 0-59,2-3 80,1-1-36,-3-1-146,1-1-41,5-1 296,-2 0 0,1-1 1,1 1-1,-1 0 0,0 0 1,0-1-1,0 1 0,0-1 1,1 1-1,-2-1 78,1-1-115,0 1 0,-1 0 0,2 0 0,-3-2 115,-2-5-365,1-2 62,1 0 51,0-1 46,-1-6-48,0-10-11,4 24 240,-4-31-56,1-2-276,1-9 357,1 16-53,0 0 105,1 14 26,0 1 41,0-1 48,1 1 51,-1 3-21,0 0 33,0 1 34,0-1 38,0 11-77,0 1-36,0 1 93,-1 0-79,1-1-120,0 0-37,-1 4 43,1-4-24,0 1 38,-2 20 481,1 1-105,1 5-9,0 14 108,0-14-214,0 19 59,2-15-175,-1-5-73,1 0-39,-1-5-57,1 0-36,0 1-42,1-2-45,-2-4-21,1-6-19,-1-1-40,1-1-67,0-2-23,-1-2-36,-1-5 234,0 0-1,0 0 1,0 0-1,0 0 0,0 1 1,0-1-1,0 0 0,1 0 1,-1 0-1,0 0 1,0 0-1,0 0 0,0 1 1,0-1-1,0 0 0,0 0 1,0 0-1,0 0 0,1 0 1,-1 0-1,0 0 1,0 0-1,0 0 0,0 0 1,0 0-1,0 0 0,0 1 1,1-1-1,-1 0 1,0 0-1,0 0 0,0-1 1,0 1-1,0 0 0,0 0 1,0 0-1,0 0 1,0 0-1,1 0 0,-1 0 1,0 0 16,2-3-290,-1-1 45,0-3 24,1-1 37,-1-9-92,1-19-101,-2 28 294,1-97-592,-2 35 280,0 17 175,0 0 100,1 27 107,1-1 35,-1 1 41,1 0 43,-1 26-104,1-16 166,0 0 93,2 2 86,-2 11-240,-1 1 0,1 0 0,0 0-1,0-2-106,2-1 270,1 2-50,-1 4-44,1 2-38,-3-2-101,0 0 0,0 1 1,0-1-1,0 1 0,0 0-37,5 10 104,-2 0-25,-1 0 0,0 0-1,2 5-78,5 40 240,-6-36-146,2 15 91,8 65 444,-8-57-389,-2-14-111,0 0-44,-1 1-58,2-1-68,-4-22 9,1 3-44,-1-1-58,1 0-83,0 0-108,-2-8 179,1 0-1,-1 0 1,1-1 0,-1 1 0,1 1 146,0-1-270,0-2 44,0-1-121,1-7-149,-1-10 28,0 4-87,-1-5 555,-1-16-451,-1 0 54,0-1 49,0 0 47,0-5 16,-1 0 51,1-2 101,1 15 73,-1-2 37,1 1 50,0-1 64,0 1 77,1 0 91,0 0 104,0 0 118,1 24-355,-1-13 280,2 10-175,0 2 41,-2 6-266,0-1 1,0 1 0,0 0 0,1 0 0,-1 0 0,0 0 0,0 0 0,0 0 0,0 0-1,0 0 1,0 0 0,1-1 0,-1 1 0,0 0 0,0 0 0,0 0 0,0 0 0,0 0-1,0 0 1,1 0 0,-1 0 0,0 0 0,0 0 0,0 0 0,0 0 0,0 0 0,0 1-1,0-1 1,0 0 0,0 0 0,1 0 0,-1 0 0,0 0 0,0 0 0,0 0 0,0 0-1,0 1 1,0-1 0,0 0 0,0 0 0,1 0 0,-1 0 0,0 0 0,0 1 0,0-1-1,0 0 1,0 0 0,0 0-7,1 4 97,1 0 0,-1 0 0,0 3-97,0-7 8,2 14 137,5 17 106,-2-6 153,4 25-404,-7-31 39,0 1 40,2 18 178,0 1 84,5 50 556,-7-61-659,-1-1-43,1 2-60,-1-1-79,0 0-97,0 0-113,-1-19-15,-1-1-61,1-1-82,0 0-102,-1-7 107,1 0 68,-1-1 59,0 1 50,0-1-9,1-3 31,-1 3 52,0 1-38,1-13-251,0 0 94,-1-1 35,0-10-35,0 3-25,0 1 43,-1-1 47,1-18-78,-1-43-61,1 6 123,0 50 162,1 0 41,-1 5 41,1 0 49,-1-1 58,1 1 66,0 10-40,-1-1 49,2-1 98,0-5 227,-2 18-547,1-5 156,1-2 36,-2 7-187,0 0-1,0 0 0,0-1 0,0 1 0,0 0 0,0 0 0,0 0 0,0-1 1,0 1-1,1 0 0,-1 0 0,0 0 0,0 0 0,0 0 0,0 0 0,0 0 1,0 0-1,0 0 0,0-1 0,0 1 0,1 0 0,-1 0 0,0 0 1,0 0-1,0 0 0,0 0 0,0 0 0,0 0 0,1 0 0,-1 0 0,0 0 1,0 0-1,0 0 0,0 0 0,1 0 0,-1 0 0,0 0 0,0 0 0,0 0 1,0 0-1,0 0 0,0 1 0,0-1 0,0 0 0,0 0 0,1 0 0,-1 0 1,0 0-1,0 0 0,0 0-6,1 2 25,0 0 0,0 0 1,0-1-1,-1 1 0,1 1 1,-1-1-1,1-1 0,0 2-25,3 21 144,9 61 70,-5-25-67,-2-19 8,-2-7 41,-1 2 84,3 40 340,-3-36-354,0 0-85,-1-27-165,0 15-1,0-9-72,-2-4-63,1 0-91,-1-7 38,0-2 8,0-3 8,0 0-20,0 0-53,0-5-97,-1 0 109,1 0 69,-2-1 65,1-1 37,0 0-50,-2-6-131,1-1 0,-1-9 228,-2-23-377,3 27 255,-7-91-286,7 61 260,-1-3 80,2 29 99,0 2 52,1-3 69,0-11 141,0 30-265,0-15 452,1 12-220,-1 5-253,0 0 0,0 0 1,0 0-1,0 0 0,0 0 1,0 0-1,0 0 0,0-1 0,0 1 1,0 0-1,0 0 0,0 0 1,0 0-1,0 0 0,0 0 1,0 0-1,0 0 0,0 0 0,0 0 1,0 0-1,0 0 0,0 0 1,0 0-1,0 0 0,0 0 0,0 0 1,1 0-1,-1 0 0,0 0 1,0 0-1,0 0 0,0 0-7,0 0 33,1 1 0,-1-1-1,0 1 1,1-1 0,-1 0-1,0 1 1,0 0 0,1-1-1,-1 1 1,0-1-1,0 0 1,1 1-33,10 28 336,-1 1-92,-1 1-71,-1 1-51,13 59 113,-13-52-102,0 4 91,6 24 47,-10-44-215,1 0-50,0 1-83,-1 1-115,-3-21-13,0-2-149,-1-2 345,0 0-1,0 0 1,0 0 0,0 0-1,0 0 1,0 0 0,0 0 0,0 0-1,0 0 1,0 1 0,0-1-1,0 0 1,0 0 0,0 0-1,0 0 1,0 0 0,1 0-1,-1 0 1,0 0 0,0 0-1,0 0 1,0 0 0,0 0-1,0 0 1,0 0 0,0 0-1,0 0 1,0-1 0,0 1-1,0 0 1,0 0 0,0 0-1,0 0 1,0 0 0,0 0-1,0 0 1,0 0 0,0 0-1,0 0 1,0 0 0,0 0-1,0 0 1,0 0 0,0 0-1,0 0 1,0 0 0,0 0-1,0 0 1,0 0 0,0 0-1,0 0 1,0 0 0,0 0-1,0 0 1,0 0 0,0 0-1,0 0 1,0-1 0,0 1-1,0 0 1,0 0 0,0 0-1,0 0 1,0 0 0,0 0 9,0-2-261,1-1 63,-1-1 85,-1 1 111,0-15-387,0-1 71,-1 1 81,-1-17-111,0 0 65,1 9 114,-1-1 40,1 0 40,-1 1 42,1-1 44,0 0 44,0 0 47,0 0 46,1 12 100,1 3 92,0 10-211,0 0-1,0 0 1,0 1 0,0-1 0,1-1-115,-1 3 10,0 0 1,0 0 0,0 0-1,0 0 1,0-1 0,0 1-1,0 0 1,0 0 0,0 0-1,0 0 1,0 0 0,0 0-1,0 0 1,0 0 0,0 0-1,0 0 1,0 0 0,0 0 0,0 0-1,0 0 1,0 0 0,0 0-1,0 0 1,0 0 0,0 0-1,0 0 1,0 0 0,0 0-1,1 0 1,-1 0 0,0 0-1,0 0 1,0 0-11,1 0 217,0 3 37,3 5-3,-1 1-59,-1 0-52,0 1-41,2 5-3,-1 9-22,-2-18-57,7 51 80,-6-29 3,1 0 39,-1 1 44,0 0 46,0-1 50,-1 1 54,-1-16-242,1 15 219,-1-19-243,0 0-38,0 1-57,1 0-82,-1-1-100,0 1-120,0-6 51,-1-1-199,1-3 466,0 0 0,0 0 1,0 0-1,0 0 0,0 0 1,0 0-1,0 0 1,0 0-1,0 0 0,0 0 1,0 0-1,0 0 0,0 0 1,0 0-1,0 0 0,0 0 1,0 0-1,0 0 0,0 0 1,0 0-1,0 0 0,0 0 1,0 0-1,0 0 0,0 0 1,0 0-1,0 0 0,0 0 1,0 0-1,0 0 0,0 0 1,0 0-1,0 0 0,0 0 1,0 0-1,0 0 1,0 0-1,0 0 0,0 0 1,0 0-1,-1 0 0,1 0 1,0 0-1,0 0 0,0 0 1,0 0-1,0 0 0,0 0 1,0 0-1,0 0 0,0 0 1,0 0-1,0 0 0,0 0 1,0 0-1,0 0 0,0 0 1,0 0-1,0 0 0,0 0 1,0 0-1,0 0 0,0 0 1,0 0-1,0 0 0,0 0 1,0 0-1,0 0 1,0 0-1,0 0 12,-1-3-348,0-3 56,-1-10-41,-1 1 76,0-6-15,-5-36-263,3 15 366,3 12 118,1 10 68,0 1 53,0 0 63,2 0 75,-1 15-138,1-13 268,0 9-112,1 2 67,-2 6-273,1-1-1,-1 1 0,0 0 1,0 0-1,0-1 0,0 1 1,1 0-1,-1 0 1,0 0-1,0 0 0,0-1 1,1 1-1,-1 0 0,0 0 1,0 0-20,3 1 216,-2-1-182,-1 1-1,1-1 1,-1 1 0,1-1-1,-1 1 1,1 0-1,-1-1 1,1 1 0,-1 0-1,0 0-33,6 12 313,0 2-67,-1-1-85,7 22 158,-1 1-108,7 40 51,-16-70-238,0 2 11,-1-4-44,0 1-58,0-1-84,0-3 6,0 0-43,0-2-63,0-3-88,0-4-34,-1 0 84,0-1 28,-1-6-17,0-2 29,-1-33-186,3 15 257,0 6 150,0 14 66,0 0 42,-1 13-53,2-10 179,-1 6-41,-1 5-154,0-1 0,0 1 0,0 0 0,0 0 0,0 0 0,0 0 0,0 0 0,0-1 0,0 1 0,0 0 0,1 0 0,-1 0 0,0 0 0,0 0 0,0 0 0,0 0 0,0 0 0,0 0 0,0 0 0,0 0 0,1-1 0,-1 1 0,0 0-11,0 1 17,0-1-1,0 0 1,0 0 0,1 0-1,-1 1 1,0-1 0,0 0 0,0 0-1,0 1 1,0-1 0,0 0 0,0 0-1,0 0 1,0 1 0,0-1-1,1 0 1,-1 1 0,0-1 0,0 0-1,0 0 1,0 1 0,0-1-17,1 15 309,-1 10 18,0-23-302,0 30 196,-1-18-83,0-1-1,-2 10-137,-6 23 376,-1 0 0,-10 29-376,8-35 180,0 0 65,-8 20 218,-2 0 78,-7 20 36,16-44-350,0 1-50,-1-1-71,0-1-94,3-9-123,-1-2-84,5-14 51,0 1-42,-1-1-45,0-1-54,1-2-421,-4 3 706,7-7-204,0 0-1,-1 0 205,-4 2-215,1-4 40,-1-1 47,8-1 113,-1 1 1,1-1-1,-1 1 0,1-1 0,0 0 15,0 0-19,0 1 0,1-1 0,-1 0-1,0 1 1,1-1 0,-1 1-1,0-1 1,1 0 0,0 0-1,-1 0 1,1 0 0,-1 0-1,1 0 1,-1 0 0,1 0 19,-1-2-61,0 0 1,0 0 0,1 0-1,-1-2 61,1 4-7,-1-14-205,1-1 47,0 0 42,2 0 36,-1 5 0,3-8 87,3-10-9,3-3-11,2-1-35,-5 17-43,1 0-1,6-11 99,-13 26-8,3-5 25,0 1 97,-4 5-104,0 0-1,0 0 0,0 0 0,0 0 0,1 0 1,-1 0-1,0-1 0,0 1 0,0 0 0,0 0 1,1 0-1,-1 0 0,0 0 0,0 0 1,0 0-1,0 0 0,0 0 0,0 0 0,1 0 1,-1 0-1,0 1 0,0-1 0,0 0-9,0 0 18,1 0 1,-1 0-1,0 0 0,0 1 0,0-1 1,0 0-1,0 1 0,1-1 0,-1 0 1,0 1-1,0-1 0,0 1 0,0-1 1,0 0-1,0 1 0,0-1 0,0 1-18,1 6 210,-1 0-37,-1 7 86,-1-3-118,-2 7 7,4-18-145,-7 25 121,1 0 52,-3 8 114,1 1 60,0 0 48,2-1 34,-3 22 154,6-31-383,2-3-98,0-1-81,2 1-105,-1-12-5,1 1-35,1 3-73,-1-11 138,-1-1 0,1 1 0,-1 0 0,1 0 0,0 0 56,-1-1-39,1 0 0,-1 0-1,0 0 1,1 0 0,0-1-1,-1 1 1,1 0 0,-1-1-1,1 1 40,0 0-41,-1-1-1,1 1 1,0-1-1,0 1 1,-1-1-1,1 0 1,0 0-1,-1 0 1,1 0-1,0 0 42,6 0-343,-1-3 41,-4 2 215,-1-1 1,1 1 0,0 0 0,-1-1 0,1 0-1,-1 0 87,2-3-182,0 1 0,0-1-1,-1 0 1,1 0-1,0-2 183,3-7-404,2-9-281,-6 16 334,0 0 1,0-4 350,0-6-433,-1 3-180,0-5 613,-1-5-315,-1 10 186,-2-1 69,-1 2 82,3 11 18,0-1-1,0 1 1,-2-2-40,-5-8 205,-1 2 95,-1 2 75,-1 2 58,8 4-304,0 1-1,1 1 1,-1-1 0,0 0-1,0 1 1,0 0-1,0 0 1,0 0 0,0 0-1,0 1 1,1 0-1,-1-1 1,0 2 0,0-1-1,0 1-128,-11 7 344,10-5-168,-1 0 0,0 1 1,1 0-1,0 0 0,-3 3-176,4-3 113,1-1 1,-1 1-1,1-1 1,0 1-1,-2 3-112,3-4 74,0 1 0,-1-1 0,1 1-75,0-1 56,0 1 0,1-1 1,-1 2-57,1 0 45,-1 1 0,1-1 1,1 0-1,-1 6-45,3 6 41,1 0-44,1-1-51,2-1-58,2-2-67,-6-11 52,-1 0 1,3 3 126,8 4-196,0-1-53,1-2-51,1-4-49,0-1-47,0-3-45,-1-2-45,1-3-41,-10 2 332,1 1 37,-3 0 43,0 0 0,0 0 0,0-1 115,-1 2-47,-1 1 0,0-1 0,0 1 1,-1-1-1,1 0 0,1-1 47,-2 2-28,1-1 0,-1 0 0,1 1 0,-1 0 0,1-1 0,-1 0 0,0 0 28,0 0-22,0 0 0,0 0 0,0 0 1,0 0-1,0 0 0,0 0 22,0-1-20,0 1-1,-1-1 1,1 1-1,-1-2 21,-1 0-19,1-1-1,-1 1 1,0 0-1,0-1 0,0 1 1,0 0-1,0 0 0,-1 1 1,1-1-1,-2 0 20,-2-2-16,1 0-1,-2 0 17,-6-4 49,5 5 26,0 1 43,-1 0 50,1 2 58,1 2 40,5 0-97,0 0 0,-1 0 0,-1 1-169,3-1 66,0 1 0,0-1-1,0 1 1,0-1 0,0 1 0,0 0 0,0 0 0,0 0-66,0-1 37,0 1 1,1-1-1,-1 1 1,1 0-1,-1 0 1,1 0-1,-1 0 1,1-1-38,-3 9 166,2 1-61,1-4-51,0-1-1,1 4-53,-1-3 30,0-1-1,2 5-29,-1-4 6,1 0 0,0 3-6,0-3-19,0 0-1,1 1 20,6 11-97,2-1-65,-8-13 46,1 1-1,0 0 117,0-2-155,0 1 1,1 0 154,-1-2-197,-1 0 1,4 2 196,-5-3-149,0-1 0,1 1 1,0 0 148,1-1-168,-1 0 1,0 0-1,0 0 1,0-1-1,0 0 168,5-1-326,0-2 56,-2-2 91,-5 5 134,0 1-1,0-2 0,0 1 1,0 0-1,0-1 46,3-8-184,-1 0 37,-3-2 34,0 8 83,0 1 0,0-2 1,0 2-1,0-1 0,-1 0 30,0 0-20,0 0 0,1 0 0,-2 0 0,1-1 20,-1 1-7,0 0 0,1 0-1,-1 1 1,0 0 0,0-1 0,-2-1 7,-5-6 30,-1 1 43,-1 2 47,-1 2 55,1 1 60,0 2 66,7 3-29,0-1 0,-2 1-272,2 0 236,1 1 0,-4 1-236,3-1 204,1 0 0,-3 2-204,2-1 174,1 0 1,-2 3-175,1-3 117,2 1 1,-1 0-1,-1 2-117,1-1 97,0-1 0,1 2 0,-2 0-97,2-1 69,0 1 0,0-1 0,0 1 0,1-1 0,-2 4-69,2-3 55,0 0-1,0 0 1,0 0 0,0 1-1,0 3-54,1 8 78,1 0-64,1 2-61,0-12-26,0 0 0,1 6 73,-2-10-51,0 0 0,1 0 0,-1 2 51,1-4-58,-1 2-1,0-1 1,0 0-1,1 0 59,0 0-70,-1-1 0,0 1 0,1-1-1,0 0 1,0 1 70,0-1-83,0 0 1,0 0-1,1 0 0,-1 0 0,0 0 0,0-1 1,1 1 82,1-1-164,0 0 0,-1 0 1,1-1-1,3-1 164,-2 1-186,0-2-1,0 1 1,1 0 186,1-3-467,6-4 467,6-6-378,-13 9 232,0 0 0,-1-1-1,1 0 1,1-2 146,6-11-346,-2-3-46,-8 18 231,0-1 0,-1 0 0,1-2 161,-2 5-60,0-1 1,-1 2-1,1-2 0,-1 1 1,1 0-1,-1 0 1,1-1-1,-1 0 60,-1-12-130,0 0 63,-2-1 59,0 3 59,2 8 45,0 1-1,-1 0 1,1 0 0,-2-3-96,1 3 114,0 1 0,0 0 0,-1 0 0,-1-3-114,1 3 121,1 1 1,-1 0 0,0 0 0,0 0-1,-2-2-121,2 2 120,-1 1 0,0 0-1,1 0 1,-1 1 0,1-1 0,-1 1-1,0 0 1,-3 0-120,4 1 136,0 0-1,-1 0 1,1 0-136,-2 1 171,1 1-1,-1-1 1,1 1-1,0 0 1,-1 1-1,-1 0-170,-5 6 342,1 1-36,1 1-53,1 1-67,7-10-136,0 0-1,0 1 1,0-1 0,0 2-50,0-2 54,0 2 0,0-2 1,0 4-55,0-3 42,1 1 1,-1-1 0,1 2-43,0 11 92,3-1-34,0-1-34,3 0-35,1-2-34,-2-5 36,0 0-33,7 5-128,1-3-95,0-2-67,-7-5 155,-1 0-1,1-1 1,-1 0 0,1 0-1,-1-1 1,2 0 177,-1-1-206,-1 1 1,2-2 205,4-2-235,-1-2 64,1-4 30,-6 5 76,0 0 0,1-2 65,-4 4-23,0 1 0,0-1 0,-1 0 1,1 0-1,0 0 0,0-2 23,-2 4-4,1 0 0,-1-1-1,1 1 1,-1-1 0,0 1 0,1 0-1,-1-1 1,0 1 0,0-1 0,0 1-1,0 0 1,0-1 0,0 1-1,0-1 1,0 1 0,0-1 0,0 1-1,-1-1 5,1 0 5,-1-2-1,0 2 1,0-1 0,0 0-1,-1-2-4,0 1 20,0 0-1,0 0 0,-1-1-19,-2-2 85,-1-1 0,-6-5-85,9 9 52,-1 1 0,0-1 1,-2 0-53,2 1 82,1 2 0,-3-2-82,-5 0 205,-1 2 85,-3 3 162,11-1-196,-1 1-1,-1-1-255,4 1 110,-1-1 0,1 0 0,-1 1 0,0-1 1,1 1-1,0 1 0,0-2 0,-1 2 0,1 0 0,0 0-110,-1 2 102,0 1-38,3-5-59,-1 1 1,1-1-1,-1 1 0,1-1 1,0 0-1,0 1 0,0 0-5,0-1-8,0 1-1,0 0 1,0 0-1,0-1 1,0 0-1,0 1 1,0 0 0,1 0 8,-1 0-16,1 0 1,-1-1 0,1 1-1,0-1 1,-1 1 0,1-1-1,0 1 1,0-1 0,0 0-1,-1 1 1,1-1 0,1 1 15,0 0-40,1 0 0,-1 1 0,1-1-1,0 0 1,-1-1 0,1 0 0,0 1 0,-1-1 0,1 0 0,3 0 40,-3-1-74,1 1-1,-1-1 1,2-1 74,7 0-210,0-2 0,0 0 0,-1-1 0,9-5 210,-7 2-139,1-1 41,-9 4 54,1 0 1,-1 0 0,0-2 0,0 1 0,0 0-1,0-1 1,-1 0 0,1 0 0,-1-1 0,1-3 43,-2 4-50,0 1 0,1-4 50,-2 3-43,0 0 0,0 0 0,-1 1 1,1-1-1,-1 0 0,0 0 0,0 0 0,-1 0 1,1-6 42,-1 6-43,0 0 0,-1 1 0,1-6 43,-2 1 0,1 0 0,-2-2 0,1 2 42,-1 0 36,-1-2 84,-1 1 88,-1 1 105,3 5-132,-1 0 33,0 2-31,0-1 42,3 4-156,0-1 0,0 0 1,-1 0-1,1 1 1,0-1-1,0 1 1,-1 0-1,0-1-111,-5 2 407,2 3-93,1 0-181,0 1-77,3-3-74,1 0 0,-1-1 0,0 1 0,0 0 0,1 0 0,-1 0 18,1 0-33,-1 0 0,1 0 0,0 0 0,0 0 0,-1 0 0,1 0 0,0 0-1,0 0 1,0 2 33,0-3-25,1 0-1,-1 1 1,0 0-1,0-1 1,1 0-1,-1 1 1,1 0 25,2 5-90,1-3 44,1 0 35,-4-4-12,0 0 1,0 0-1,0 0 1,0 0-1,-1 0 0,1 0 1,0 0-1,0 0 0,0 0 1,0 0-1,0 0 0,0-1 1,-1 1-1,1-1 1,0 1-1,0-1 0,0 0 1,-1 1-1,2-2 23,-1 1-52,1-1-1,-1 0 1,1 0-1,-1 0 1,1 0 52,2-7-140,9-19-94,-2-3 53,-4 9 105,-1 0 45,-1 2 20,-2 0 0,0 0 1,0-6 10,0-11 25,-1 0 1,-2 0-26,0-20 93,-3 0-93,-17-166 269,19 214-256,-15-121 228,-4 2 53,9 56-98,-24-168 465,11 89-300,7 51-87,5 31-25,1 1-56,-21-157 268,20 128-228,6 41-52,0-1 43,-2-32 0,3 42-135,0-16 39,1 22-79,2 7-56,1 1-60,1 7-94,1 14 29,0 1-44,1 2-20,1 1 67,-2 6 114,0 1-1,0 0 1,0-1-1,0 1 1,-1 0-1,2 0 16,-1-1-2,0 1-1,0 0 1,0 0-1,1 1 1,0-2 2,-1 2 4,1 0 0,-1-1 0,1 1 0,-1 0 0,0 0 0,1-1 0,-1 2 0,0-1 0,1 0 0,-1 0 0,1 1 0,-1-1-4,5 3-8,0 2-34,-4-1 12,1-2 0,-1 2 0,0-1 0,0 1-1,0 0 31,10 21-89,-5-7 49,1 2 33,13 36 88,-11-29-46,9 26-37,8 34 2,10 58 82,-19-69-45,-2 7-37,-8-44 36,1 3-36,-1-9-14,2 8-130,-10-40 10,1-2 37,-2-3-22,1-8-38,-5-32-302,0 1 41,-1 0 48,0 0 56,1 12 131,-2-19-38,-1 2 64,1-2 76,-2 0 87,1 7 60,-1 1 82,-1 0 89,-1 0 101,3 13-189,3 12-91,0 1-49,1 1-54,3 13-10,1 4-8,0 9-42,3 7 61,-1-10 33,9 60 22,7 35-40,-5-31 26,1 7 67,-1-7 4,-5-25 72,-6-37-78,0-1-1,-1 6-61,-1-8-17,0 0-46,0-6 57,1-1 1,-1 0-1,0 1 0,0-1 1,0 0-1,0 0 0,0 0 1,0 0-1,0 1 1,0-1-1,-1 0 0,1 1 1,0-1-1,0 0 1,0 0-1,0 1 0,0-1 1,0 0-1,0 0 0,0 1 1,0-1-1,-1 0 1,1 0-1,0 1 6,0-2-4,0 1 0,0 0 0,-1 0 1,1 0-1,0-1 0,0 1 0,-1 0 0,1 0 0,0-1 0,0 1 1,0 0-1,0-1 0,-1 1 0,1 0 0,0-1 0,0 1 1,0 0-1,0 0 0,-1-1 4,-2-7-61,0-1 1,0 1 0,-1-6 60,-7-30-186,7 29 131,-7-32-155,-3 0 79,7 22 104,0 0 38,1 4-14,1-1 62,-1 0 56,0-1 43,-14-42 425,19 59-539,-3-3 16,2 3-56,0 1-39,0 2-43,2 2 74,0 1 1,0 0 0,0 0 0,0 0-1,0 0 1,0 0 0,0 0-1,0 0 1,0 0 0,0 0 0,0 0-1,-1 0 1,1-1 0,0 1-1,0 0 1,0 0 0,0 0-1,0 0 1,0 0 0,0 0 0,0 0-1,0 0 1,0 0 0,0 0-1,-1 0 1,1 0 0,0 0-1,0 0 1,0 0 0,0 0 0,0 0-1,0 0 1,0 0 0,0 1-1,0-1 1,0 0 0,0 0 0,0 0-1,0 0 1,0 0 0,0 0-1,0 0 1,0 0 0,-1 0-1,1 0 1,0 0 0,0 0 0,0 1-1,0-1 1,0 0 0,0 0-1,0 0 1,0 0 0,0 0-1,0 0 4,-1 7-42,0 4 30,2 11 13,3 29-128,2 0 64,5 11 47,9 26 57,-14-65-19,3 14-46,-3-21-81,-1 3 105,-1-10-49,-1-2-55,-2-6 86,-1 0-10,0-3 19,2-8 36,-2 6 9,0 0 0,0 0 0,-1-1-36,-1-12 124,0 5-69,0 3-44,-6-36-64,-6-24 39,3 20-7,4 16-24,1 1 137,-1-1 114,0 1 85,0 1 59,3 16-276,2 11-58,1 3-18,1 2-2,0 0 0,0-1 0,0 1-1,0 0 1,0-1 0,0 1 0,0 0 0,0 0 0,0-1 0,0 1-1,0 0 5,2 14-69,0 0 0,3 12 69,9 31-107,-3-16 75,4 19-16,12 27-128,-16-54 8,6 17-125,-12-34 233,1-1 37,-4-7-78,-2-8 47,-1-2 1,0 0 25,0-1 0,0 1 0,0-1 0,1 0 0,-1 1 0,0-1 0,0 0 0,1 0 0,-1 0 28,-2-6-84,-3-6-11,-1 0 69,1 0 57,-1 0 43,-13-37 207,6 11-139,1 0-36,10 31-86,-11-34 86,-6-24 130,-3-6-10,8 25-180,13 44-50,0-3-19,0 1-46,1 3-17,0 0-42,0 0-36,0 1-119,1 0-102,0 0-87,0 2 41,1-1-38,-1 1-290,1 1-43,1 1-1142,-1-1 1337,0 0 43,0 0 135,-1 0 48,1 0 54,0 0 62,-1-1 110,3 3-1234,0 3-640,-2-6 1933</inkml:trace>
  <inkml:trace contextRef="#ctx0" brushRef="#br0" timeOffset="157">990 4343 1408,'0'-6'298,"0"2"-127,0 2-44,0 1-44,0 0-23,0 0-49,1 0-17,0 1 78,-1 0-13,0 0 47,0 0 118,0 0 107,0 0 26,0 0 22</inkml:trace>
  <inkml:trace contextRef="#ctx0" brushRef="#br0" timeOffset="158">992 4336 4064,'-1'6'247,"-1"0"-67,0-2 33</inkml:trace>
  <inkml:trace contextRef="#ctx0" brushRef="#br0" timeOffset="159">987 4363 5216,'0'2'169,"0"0"-48,0 4 166,0-3-106,0-2-50,0 1 35,0 0 40,0-1 47,1-1-161,0 1-43,2 0-16,-3-1-31,1 0 5,0 0 0,-1 0 0,1 0 0,0-1 0,-1 1 0,1 0-1,0 0 1,-1 0 0,1-1 0,-1 1 0,1 0 0,-1-1 0,1 1-1,0-1-6,8-5 43,-5 3 31,1-1 76,-5 4-103,2-1-23,-1 0 37,-1 0 63,1 0 100,-1 1-203,0 0-42,0 0-6,0 0 38,0 0-32,0 0 5,0 1 102,0 2-48,0-3-24,0 2 24,0-1-23,0 2-12,0-1 33,0-1 40,0 2 60,0-3 3,0 0-43,0 0-53,0 0-6,0 0 16,0 0-5,0 0 16,0 0-74,0 0-6,0 0 48,0 1-48,1 1 51,-1-2-31,0 0 0,1 0 0,-1 0 1,0 0-1,0 0 0,0 0 0,0 0 1,0 0-1,0 0 0,0 0 0,1 0 1,-1 0-1,0 0 0,0 0 0,0 0 1,0-1-1,0 1 0,0 0 1,0 0-1,0 0 0,0 0 0,0 0 1,1 0-1,-1 0-4,1-4 82,-1 3-83,1 0 44,-1-1 43,0 2-50,0 0-1,0-1 1,0 1 0,0 0 0,0-1-1,0 1 1,0-1 0,0 1 0,0 0-1,0-1 1,0 1 0,0 0 0,0 0-1,0-1 1,-1 1 0,1 0-36,-1-3 96,0 1-103,-1 2 84,-2 0-35,3 0-1,-1 0-97,1 0 81,-1 0 68,-3 0 200,4 0-227,0 0-74,1 0 1,0 0-1,-1 1 1,1-1-1,0 0 0,-1 1 1,1-1-1,0 1 1,0-1-1,-1 1 0,1-1 1,0 1-1,0-1 1,-1 1-1,1-1 8,-1 3 6,0-2 33,0 1-48,0-1 9,1-1-1,0 1 1,-1 0 0,1-1-1,-1 1 1,1 0-1,-1-1 1,1 1-1,-1-1 1,1 1 0,-1-1-1,1 0 1,-1 1-1,0-1 1,1 0 0,-1 0-1,1 0 1,-1 1 0,-2 0 43,1 0 68,-2 0-40,-1 1 85,1 1-17,1-2-83,-3-1 36,-15 0 155,12 0-98,-1 0 101,5 0-79,0 0 40,3 0-243,-3 2 33,3-1 8,-7 2 88,-4-3-2,9 0-23,-1 0 0,-1 1-72,-1-1 23,2 0 36,1 1 62,0 0-15,1 0 0,0-1 1,-1 1-1,1-1 0,-2 0-106,-5-1 132,4 1-125,0 0-74,-1 0 95,0 0 50,-1 0 52,-16 0 334,14 0-289,1 0-67,0 0-67,9 0-41,0 0 0,0 0 0,0 0 0,0 0 0,-1 0 0,1 0 0,0 0 0,0 0 0,0 0 0,0 1 0,-1-1 0,1 0 0,0 0 0,0 0 0,0 0 0,0 0 0,0 1 0,-1-1 0,-1 2 0,-4-1 31,4-1-19,1 0 0,-1 1 0,1-1-1,-1 1 1,0 0-12,-1-1 32,2 1-31,0-1 0,0 1-1,1-1 1,-1 0 0,0 1-1,1-1 1,-1 0-1,0 0 1,0 0 0,1 0-1,-2 0 0,1 0-2,1 0 0,-1 0 0,0 0 1,0 0-1,0 0 0,0 0 0,0 1 0,0-1 0,0 1 2,-1 0-79,0 0 55,-4 1 121,4-2-97,1 0-30,-1 0-41,-4 1 174,2 0-85,1-1-102,-1 0 58,0 0 33,-6 0 111,6 0-92,-1 0-73,3 0-9,-2 1 112,1 0 90,-4 0-160,3 0 26,0-1 38,-6 0-86,0 0 54,-3 0 52,-6 0 81,17 0-107,-1 1-57,-3 0-87,4 0 57,-2-1 102,1 1 10,1-1-85,-5 2 9,4 0 67,2-1 31,-1-1-75,-4 0-158,5 0 115,0 0 41,-3 0 78,0 0-54,-6 0-61,8 0-51,0 0 52,-3 1 33,3 1-40,2-2 32,0 0 0,0 0 0,0 0 0,-1 0 0,1 1 0,0-1 0,0 0 0,0 0 0,0 0 0,0 0 0,-1 0 0,1 0 0,0 0 0,0 0 0,-1 0-3,-18 1-40,-2 0 37,18 0-4,1 0 21,0-1 32,-3 1 28,2 0-40,0-1-67,-3 0 73,-8 0 98,8 2-108,2-1-71,3-1 38,1 0 0,0 0-1,-1 0 1,1 0 0,0 0 0,-1 0 0,1 0 0,-1 0-1,1 0 1,0 0 0,-1 0 0,1 1 0,0-1 0,-1 0 3,1 1 0,-1-1 1,1 1-1,-1-1 1,0 0-1,1 0 1,-1 1-1,0-1 1,1 0-1,-1 0 1,0 0-1,1 0 1,-1 0-1,0 0 1,0-1-1,0 1 0,0 0-1,0 0 1,0 0 0,0 0-1,0 0 1,-1 0 0,1 1 0,-4 0-3,1 0-1,-4 0 4,4 0 1,-1 0-1,1 0 1,-2 1-1,4-1 6,0-1 0,0 1 0,-1-1 1,0 0-7,-4 1 80,-4-2-80,1 1 33,2 0 35,4 1-50,0-1 1,0 1-1,-1 1-18,-7 2 5,7-2 88,-1 0-68,6-1-37,0-1 0,-1 0 0,1 0 0,-1 0 0,1 1 1,-1-1-1,1 0 0,-1 0 0,0 0 12,-1 0 1,0 0 67,2 1-65,-1-1 0,1 0 0,0 0 0,-1 0 0,1 0 0,0 0 0,-1 0 0,1 0 0,-1 0 0,1 0 0,0 0 0,-1 0-3,-6 0 2,4 0 66,0 0-61,-5 0-147,4 0 135,3 0 14,-1-1 59,-1 0 87,0 1-104,0 0-104,1 0 45,-6 0 106,1-2-92,5 2-11,2-1-3,-1 1 1,0 0 0,0 0-1,1 0 1,-1 1 0,0-1-1,0 0 1,1 0 0,-1 1 0,0-1-1,0 0 8,0 1-5,1-1-1,-1 0 1,1 0 0,-1 0-1,1 1 1,-1-1-1,0 0 1,1 0 0,-1 0-1,1 0 1,-1-1 5,-3 1-10,1 1 85,2 0-60,-1-1 0,1 1-1,0-1 1,-1 0 0,0 1-15,0-1-23,1 0 1,-2 0-1,2 1 0,-2 0 23,0 0 30,-1 0 63,0 0-36,2 0-76,0-1-1,0 0 0,0 1 1,0-1 19,1 0-7,-16 0 39,9 0-52,8 0 32,-1-1 17,-1-1 0,1 2-49,1-1-28,0-2 46,-1 0 79,0 2-57,0 0-50,0-1-42,1 2 72,0 0 0,0 0-1,0 0 1,0 0 0,0 0 0,0 0 0,0 0 0,0 0 0,0-1 0,0 1-1,0 0 1,0 0 0,0 0 0,0 0 0,0 0 0,0 0 0,0 0 0,0 0-1,0 0 1,-1 0 0,1 0 0,0 0 0,0 0 0,0 0 0,0 0-1,0 0 1,0 0 0,0 0 0,0 0 0,0 0 0,0 0 0,0 0 0,0 0-1,0 0 1,0 0 0,0 0 0,0 0 0,0 0 0,0 0 0,0 0 0,0 0 0,-1 0 0,1 0 0,0 0 0,0 0 0,0 0 0,0 0 0,0 0 0,0 0 0,0 0 0,0 0 0,0 0 0,0 0 0,0 0 0,-1-1 0,1 1 0,0 0 0,0 0 0,0 0 0,0 0 0,0 0 0,0 0 0,0 0 0,0 0 0,0 0 0,0 0 0,0 0 0,0 0 0,0-1 0,0 1 0,0 0 0,0 0 0,0 0 0,0 0 0,-1 0 0,1 0 0,0 0 0,0 0 0,0 0 0,0 0 0,0-1 0,0 1 0,0 0 0,0 0 0,0 0 0,0 0 0,0 0 0,0 0 0,0 0 0,0 0 0,0 0 0,0 0 0,0 0 0,0 0 0,0 0 0,0 0 0,0 0 0,0 0 0,0 0 0,0 0 0,0 0 0,-1 0 0,1 0 0,-7 0 23,3 0-62,4 0-31,-1 0 44,-1 0 42,1 0-93,0 0 71,-1 0 55,-1 0 81,2 0-193,0-1 34,0 0 46,1-4 127,0 2-123,0 1 0,0-4-9,0 5-32,0-1 0,0 1 0,0-1 0,0 0 0,1 1 0,-1-1 20,1-1-2,0-1 49,7-10-102,-6 10 82,0 1 1,3-3-28,-2 1 53,1 0-34,5-10-77,-1 1-1,-2 5 114,-2 3 24,-1 1-71,-2 1-53,1 0-1,-1 1 1,1-4 45,-2 6-4,2-5 46,0 0-43,0 1-53,0-1 0,0-2 54,-1-1-2,0 6 16,-1 0-6,0 1-1,1 0 0,-1 0 1,1 0-1,-1 1 0,1-3-7,1-4 7,-2 7-9,0 0 0,0 0 0,0 0 1,0 0-1,1 0 0,-1 0 1,0 0-1,1 0 0,-1 0 1,1 0 1,-1 1-10,0-1 1,0 1-1,0 0 1,0 0 0,0 0-1,0-1 1,1 1 0,-1 0-1,0 0 1,0-1-1,0 1 1,0 0 0,0 0-1,0 0 1,0 0-1,0-1 10,0 1-5,0 0 0,0 0 0,0 0-1,0 0 1,0-1 0,0 1-1,0 0 1,0 0 0,0 0-1,0 0 1,0 0 0,0 0-1,0 0 1,0 0 0,0-1-1,0 1 1,0 0 0,0 0-1,-1 0 1,1 0 0,0 0-1,0 0 1,0 0 0,0 0 0,0 0 4,-3-1-74,1 4 98,-7 10-98,0 1 1,3-6 121,2-2-25,-1 0 0,2 0 0,-4 6-22,1-1-17,1 1-48,-4 7 19,3-6 81,0-2 72,-3 7-117,8-17 10,1-1 0,0 0 0,0 0 0,0 0 0,0 1 0,-1-1 0,1 0 0,0 1 0,0-1 0,-1 0 0,1 0 0,0 1 0,-1-1 0,1 0 0,0 1 0,-1-1 0,1 1 0,-1-1 0,1 1 0,-1-1 0,1 1 0,0-1 0,0 1 0,-1-1 0,1 1 0,0 0 0,-1 0-1,1 0 26,-3 0-39,3-2 79,0 0-46,2-2-12,3-2 17,-2 3-23,0 0-1,-1-1 1,1 0-1,-1 0 1,1-1-1,6-8 0,2-5-16,-3 7-54,-2 2 28,11-9 83,-10 11-88,-6 5 32,3-3-112,-4 2 120,0 3 45,-2 2-86,1-2 37,-4 4 54,3-2-42,0-1 0,0 1 0,0 0 1,-1 2-2,-5 9 23,2-4-84,0-1 0,-4 4 61,1-2 29,3-4-18,-1 1 0,1-1-1,0 2 1,-1 3-11,6-9 12,-1-1 0,1 1 0,0 1-12,0-1-2,0-1 1,0 0-1,0 0 1,0 0-1,1 0 1,-2 1 1,1-2-2,1 0 11,0-1-1,0 1 1,0-1 0,0 0-1,-1 1 1,1-1-1,0 1 1,0 0-1,0-1 1,0 1-1,0-1 1,0 1-9,1-1 27,1 0-29,-2 0 4,3 0-2,-2 1 0,0-1 0,1 0 0,-1-1 0,0 1 0,0 0 0,0 0 0,0-1 0,1 0 0,6-2-7,4-2 55,0 0 1,17-5-16,15-3-28,-20 9-109,0 0 39,0 0 43,1 1 49,-14 1 3,11-1-26,32-3 92,-37 4-103,-1 1-43,13-1 13,3 0 37,57-5 10,-65 6 18,31-8-72,-36 5 77,-5 1 30,-5 1-67,-4 0-23,0 0 0,-1 0 0,2-2 27,-2 1 15,0 2 1,2-2-16,7-3 54,21-13-151,-26 16 110,0 0 39,2-1-73,13-5 88,-12 5-102,-6 3 25,-1 0 0,1 0 0,0 1 0,4 0 10,-2 0 72,5-1-72,-7 0 54,-1 1-44,2 0-47,9 0-104,-8 0 140,0 0 100,-5 1-70,1-1-62,-1 0-60,1 1-60,-1-1-59,1 1-57,-1 0-58,0 0-55,-2-1 217,0 0 39,0 0-28,1 0 111,-1 0 79,0 0 68,0 0 212,0 0-241,0 0-51,1 0-40,-1 0-47,0 0-57,0 0-91,0 0-93,0 0-106,1 0-118,-1 0 217,0 0-35,0 0-35,0 0-37,0 0-39,0 0-40,0 0-41,0 0-44,0 0-427,0 0-664</inkml:trace>
  <inkml:trace contextRef="#ctx0" brushRef="#br0" timeOffset="160">968 4063 1408,'0'4'316,"1"4"382,0-5-336,-1 1 68,1-3-162,-1 1 42,1 1 27,0-1-56,0 1-49,-1 0-46,1-1-19,0 2-45,1 2 14,-1-3-94,0 0-1,0 0 0,0 1 1,0 0-42,2 13 120,-2-4-54,2 5-7,1 10 119,-1-8-52,-2-6-69,1-3-38,0 0-37,-1-7 51,0 0-1,0 0 0,0 0 0,2 2-32,0 2 79,-3-8-77,1 0 0,-1 1-1,0-1 1,0 0 0,1 1-1,-1-1 1,0 0 0,0 0-1,1 0 1,-1 0-1,0 1 1,1-1 0,-1 0-1,0 0 1,1 0 0,-1 0-1,0 0 1,0 0 0,1 0-1,-1 0-1,7-2 15,-5 2-4,-1-1 56,0 1 0,0-1 0,-1 1 0,1-1 0,0 1 0,0 0 0,0-1 0,0 0 0,0 0 0,0 0 0,0 0 0,-1 0 0,1 0 0,0 1 0,-1-2 0,1 1-67,2-4 226,-2-1-42,1-1-56,-1 0-69,0-10 87,2-9-67,-1 0-50,0 10 27,-1 8 32,-1 0-34,0-15-19,0 15-36,0 5 25,1-2-25,-1 4 32,1-1 36,-1 0 50,0 1 61,-1 11 34,-2 6 177,0-1-91,2-6-179,1-4-53,-1 8 88,1 0-40,-1-1-38,1 2-32,0-5-27,0 4 67,-1 0-14,1-4-76,0 0 23,0-1 66,0 22 365,0-17-313,0-13-151,1 2-11,1 1 32,-2-2 43,0-1 0,0 0 38,0 0-12,0 0-100,0 3-77,0 1 38,1 3 22,-1 11 136,0-17-77,0 3-26,0-2 85,0-1 98,0-1-35,0 0 41,1-5-120,2-3-88,-1 1-17,-1 2 78,-1-10-4,0-18 97,0 23-117,0 0-36,0 9 23,0 1 0,0-1 0,0 1 0,0 0 0,0-1 0,-1 1 0,1 0 0,0-1 0,0 1 0,0 0 0,0-1 0,-1 1 0,1-1 0,0 1 0,0 0 0,0-1 1,-1 1-1,1 0 0,0 0 0,0-1 0,-1 1 0,1 0 0,0 0 0,0 0 0,-1-1 5,-4 0-68,2 1 58,-10 6 100,9-5-80,0 1-1,0 0 1,1 1-1,-3 0-9,-10 7-16,-8 3-144,6-4 127,-1 0 92,8-3 1,1-1-54,-15 5-45,-9 4 68,9-4-26,9-4-35,7-3 54,-19 5 18,-36 10-3,17-7 52,23-8 8,1 1 50,11-3-129,1 0-42,-24 6-135,23-5 131,1 0 37,0-1 50,0 1 66,-7 2-116,-10 3-83,16-2 70,6-3-65,0 1 40,-13 7 49,9-5-33,4-2-46,-1 1 55,-3-1 139,-2 0-135,2-1 8,-20 7 24,2-1-5,11-4-130,0 0 75,11-3 64,0 0 0,0-1-36,1 1 9,0 0 1,0 0-1,-5 2-9,4-1-1,-1-1 1,1 1 0,2-2-10,-2 0 26,0 2 0,-1-1 1,1 1-17,-4 3-45,-5 5-114,10-6 159,0-1 69,4-3-50,1 1 1,-2 0-1,2 0 1,-1 0-1,-1 1-19,-1 2 42,-2-1-53,2-3-6,3 0 14,-1 0 0,0 0-1,1 0 1,-1 0 0,1 0 0,-1 0 0,1 0 0,-1 0 0,1 1 0,-1-1 3,-3 3-75,0 1 44,-7 4 67,10-7-25,0 0 1,0-1-1,-1 1 0,1-1 1,0 0-1,0 1 1,0-1-1,-1 0-11,0 0 23,0 0-3,-1 3-36,1-1-19,-1 0 55,2-2-3,0 1 0,0 0-1,0-1 1,0 1 0,0 1-17,-1-1 29,-3-1-153,4 0 128,1 0 44,-1 0-15,-1 1-56,2-3-40,0 1 60,0 0 3,-1 0 0,1-1 0,0 1 0,0 0 0,1 1 0,-1-1-1,0 0 1,0 0 0,0 0 0,0 0 0,0 0 0,0 0 0,1 1 0,-1-1-1,0 0 1,1 0 0,-1 0 0,1 0 0,-1 0 0,0 1 0,1-1 0,5-7 11,-5 6-7,0 1 0,0 0 0,0-1 0,0 1 0,0-1 0,0 1-1,1 0 1,-1 0-4,17-7 3,17-5-3,4-2-13,-14 6-22,12-4 107,-5 2-19,-14 6-32,25-2-140,-28 5 108,0-1 56,6 0 7,0 0-69,5-1-76,-19 4 103,-11 0-6,0 1 0,1 0 0,-1 0 0,-1 1-4,0 0-23,0-1-39,-6 2-24,-6 0 109,-2 1 65,6-1-81,5-1 23,-14 4 2,-32 7-67,32-9 32,10-1 20,-1-1 1,-5-1-18,6-1 0,-16 0 108,19 0-138,1 0-70,3 0 106,-3-2 64,2 0-55,1-1 40,3 2-56,1 0 0,0 0 0,0 0 0,0 0 1,1 0-1,-2 0 1,1-1-7,0 0 0,0 0 0,0 0 0,-1-1 7,-1-5 15,2 4 19,1 4-37,-1-1 0,1 1 0,0-1 0,0 1-1,0 0 1,0-1 0,0 1 0,-1-1 0,1 0-1,0 1 1,0-1 0,0 1 0,0-1 0,0 0 3,-1-4 0,1 5 0,0-1 0,0 0 0,-1 0 0,1 1 0,0-1 0,0 0 0,0 0 0,0 0 0,0 0-3,0 0 17,0 0 1,0-1-1,0 1 1,0 0-1,0 0 1,0 1 0,0-1-1,1 0 1,-1 0-1,0-1-14,3-2-9,1-3-2,1-5 37,-2 3-21,-1 4-30,0 1 19,-2-4 77,0 5-51,0 3-79,0-1 6,0 1 42,-1-1 39,0 1 67,-6 0-39,0 1 58,3 0 12,-1 1 53,-1 1-9,3-2-101,1 0 1,-1 0-1,0 1-69,-6 4 197,0 0-91,-4 4-46,10-7-32,1 0 0,-1 0-1,0 0-27,-4 8 146,3-4-153,-2 1-99,-1 6 106,4-5 10,0-1 61,0 0-33,2-5 20,0-1-20,2-3 15,2 0-16,1-2 27,0 0-33,7-9-42,-4 5 7,1-4 80,4-7-123,-3 6 9,-3 4 58,-5 6-84,0 2 60,-1 0 0,0 0 0,0 0 0,0 0-1,0-1 1,0 1 0,0 0 0,1 0 0,-1 0-1,0 0 1,0-1 0,0 1 0,0 0 0,0 0-1,0 0 1,0-1 0,0 1 0,0 0 0,1 0-1,-1-1 1,0 1 0,0 0 0,0 0 4,0-1-75,-1 1 69,1 0 0,0 0 1,-1 0-1,1 0 0,-1 1 0,1-1 0,0 0 0,0 0 0,-1 0 0,1 1 0,0-1 0,-1 0 1,1 0-1,0 1 0,0-1 0,0 0 6,-5 6-71,-4 8 77,-11 19 62,16-26-52,1 0 0,-1 0 1,-1 7-17,2-5 11,0 0 0,1 0 0,-1 6-11,-1 4 9,3-17-6,1-1 3,0 0-1,0 0 1,0 0 0,-1 0-1,1 0 1,0 0 0,0 0-1,0 0-5,0 1 6,0-2 1,1-2 38,0-2 73,1 1-6,1 0-46,1-5-35,4-4-111,-4 7 74,7-6 8,-8 8-53,0 0-49,-1 1 84,0 1 49,3-3 88,-4 3-114,0 0-46,-1 1-34,-2 0 50,-3 1-51,1 2 74,3-1 23,0-1-1,0 1 1,0-1-1,-1 2-22,0 1 23,-1 0-35,2-2-12,0-1 0,0 1 0,0 0 1,0 0-1,0 1 24,-2 4-12,1 0 0,0 0 12,1-2 4,1-6 127,2-1-70,4-7-34,-4 4-20,1 0-1,-1 1 1,1-1 0,0 2-1,0-2-6,4-1-26,0 0-40,-2 3 35,1-2 34,4-2 24,-3 3-63,-4 4 21,12-6 65,-9 4-85,-5 1 75,-3 1-58,-3 1-73,1 2 30,0 1 60,1-1 57,1 0-23,2-3-29,0 1-1,0-1 0,-1 0 0,1 1 0,0-1 1,0 0-1,-1 0 0,1 0 0,0 0 0,0 0 1,-1 1-1,1-1 0,0 0-3,-8 3 91,4 0-67,-1 3-61,4-5 15,0 0-1,1 0 0,0 0 0,-1 0 0,1 0 0,-1 1 23,-1 3-32,0-2 43,1-1 43,0 0 57,1-3-111,0 1 1,0 0-1,0 0 0,0 0 0,0 0 0,0 0 0,0 0 0,0 0 1,0 0-1,0 0 0,1 0 0,-1 0 0,0 0 0,0 0 0,0 0 1,0 0-1,0 0 0,0 0 0,0 0 0,0 0 0,0 0 0,1 0 1,-1 0-1,0 0 0,0 0 0,0 0 0,0 0 0,0 0 1,0 0-1,0 0 0,0 0 0,2 5-51,-2 5-51,0-9 101,0 9-60,0-6 60,0 1 58,0-1 92,0-4-147,0 0 0,0 1 0,0-1 0,0 0 0,0 0 0,0 1 0,0-1 0,0 0 0,0 0 0,0 1 0,0-1 0,0 0 0,-1 0 0,1 0 0,0 1 0,0-1 0,0 0 0,0 0 0,0 0 0,0 0-2,-1 2-7,0 1-69,1-1 39,1-6 126,0-1-48,1 0-42,1-1-36,0 1-55,-3 2 104,0-1 101,0 2-73,0 2-50,0 0-28,0 0-20,0 0 15,0 0 70,0 1-43,-1 8-73,-2 0 53,-1 0 60,0-1 66,2-6-151,1-1 85,1-1-23,0 0 1,0 0-1,0 0 0,0 0 1,0 0-1,0 0 0,0 0 0,0 0 1,0 0-1,0 0 0,0 1 1,-1-1-1,1 0 0,0-1 1,0 1-1,0 0 0,0 0 1,0 0-1,0 0 0,0 0 0,0 0 1,0 0-1,0 0 0,0 0 1,0 0-1,0 0 0,0 0 1,0 0-1,0 0 0,0 0 1,0 0-1,0 0 0,0 0 0,0 0 1,0 0-1,0 0 0,0 0 1,0 0-1,0 0 0,0 0 1,0 0-1,0 0 0,0 0 0,0 0 1,0 0-1,0 0-1,1-4 46,5-9-30,-4 10-13,-1 0 1,1-1 0,-1 1-1,0-1 1,0 1 0,1-3-4,1-5-79,-1 5 24,-2 2-42,0 3 130,-3 7-10,-1 5-81,2-3 44,0-3 53,-2 4-45,4-7 0,-1 0 0,0 1 0,0-1 0,-1 0 0,1 0 0,0 0 0,-1 2 6,0-2-2,2-1 3,-1 0 0,1-1 0,-1 0 0,1 1 0,0-1-1,0 1 1,-1-1 0,1 0 0,-1 1 0,1-1 0,-1 1 0,1-1-1,-1 0 1,0 0-1,0 1 61,0 0-1,-1-1 27,2 0-71,0 0-80,0 0 38,-1 0 61,0 0-81,-1 0 77,1 0-29,0 0-48,1 0 43,-1 0-72,1 0 49,0 0 79,0 0 43,0 0 0,0 0-66,-3-2-169,3 1 156,0 0 48,0 1-129,0-1 61,0-1 28,0 1-84,-3 1 35,1 0 69,1-2 57,0 2-71,0-1-48,-1 1-51,0 1 24,-3-1 9,5 0 32,0 0 1,-1 0-1,1 0 0,0 0 0,0 0 1,0 0-1,-1 0 0,1-1 1,0 1-1,0 0 0,0 0 1,0 0-1,0 0 0,-1 0 0,1 0 1,0-1-1,0 1 0,0 0 1,0 0-1,0 0 0,-1 0 1,1 0 2,-1-7 82,0 3-54,0 0-58,1 4 89,-1 1-57,1 0-53,-1-5 57,1-13-12,0-23 175,0 25-204,1 10 0,1-3 48,2-2 20,0-1-42,4-10-47,-6 18 61,0 0 0,-1-1 0,1 1 0,1-1-5,4-8 2,-7 10 3,1 1 1,-1 0 0,1 0 0,0 0 0,-1 0 0,1 0 0,0 1-1,0-1 1,0 0 0,0 1-6,1-3 36,-1 0-45,0 3-1,-1-1 0,0 1 0,0-1 0,1 0 0,-1 1 0,1-1 0,-1 1 0,1-1 10,4-5 21,0-3 57,-1 3-54,-3 4-19,0 0 0,-1 0 0,1 1 0,0-3-5,3-5 38,0 3-1,-3 2-67,1 1 0,0 1 0,1-3 30,-1 1 5,3-2 48,-1-1 54,-4 6-110,0 0 0,1 0 0,-1 0 0,1 1 0,0-1 0,-1 0 0,1 0-1,-1 1 1,1-1 0,0 1 0,-1-1 0,1 1 3,5-6 43,-4 3-91,4-4 75,-4 4-56,1 1-75,-1 0-110,0 1 35,-1 0-50,1 0-57,-1 0-63,1 1-68,-1-1-74,1 0-80,-1 1-86,2-1-445,-2 1 498,0 1-42,1-1-474,0 2-677</inkml:trace>
  <inkml:trace contextRef="#ctx0" brushRef="#br0" timeOffset="161">5598 127 1280,'-1'0'177,"0"-1"-69,1 1-35,0 0 9,0 1 53,0-1-17,0 0 46,0 0 53,0 0 60,-1 0 68,1 0 76,0 0-5,0-3-5</inkml:trace>
  <inkml:trace contextRef="#ctx0" brushRef="#br0" timeOffset="162">5595 106 5024,'-2'-7'465,"0"-2"-89,1 2-89,-2-9 318,1 10-416,2 2-105,-1-6 45,1 6-57,0 1 36,-1 0 31,1 0 48,0 0 56,0 0 67,0 3-293,0-1-1,1 1 0,-1 0 1,0 0-1,0 0 1,0 0-1,0-1 0,0 1 1,0 0-1,0 0 0,0-1 1,1 1-1,-1 0 0,0 0 1,0 0-1,0-1 0,0 1 1,0 0-1,0 0 1,1 0-1,-1 0 0,0 0 1,0-1-1,0 1 0,0 0 1,1 0-1,-1 0 0,0 0-16,3-1 173,0 1-68,-1 0-106,5 0 125,-5 0-108,1 0-21,-1 2 1,-1-1 55,2 2 287,-2-2-222,-1 0-84,1 5 89,-1-5-91,1 0 0,-1 0 0,0 0 0,0 0 0,0 0 0,0 0 1,-1 0-1,1 0-30,-2 9 240,1-4-121,-1-1-66,1-1-54,-1 3-47,0 0 47,-1 1 56,2-2-19,-1-1 1,0 0 0,-2 2-37,0 3 21,1-4-35,1-1-40,1 0 43,1-4 20,-1 0 1,1 0-1,0 0 1,0 1-1,-1-1 1,1 0-1,-1 0 1,1 0-10,-5 5 53,-1 4-5,5-7-10,-1 0-47,2-3 1,0 1 0,0-1 0,0 0 0,-1 0 0,1 1-1,0-1 1,0 0 0,0 0 0,-1 1 0,1-1 0,0 0-1,0 0 1,-1 0 0,1 0 0,0 0 0,0 1 8,0-3 26,3-2 140,0 0-9,0-1-42,3-6 19,-3 0-91,1-4-25,1-1 32,-2 6 2,-2 5-52,0 0 0,0 0 0,0-2 0,0-1 40,-1 1 49,0 7-85,0 0 0,0-1 0,0 1 0,0 0-1,0 0 1,0-1 0,0 1 0,0 0 0,0 0 0,0 0-1,0 0 1,0-1 0,0 1 0,0 0 0,0 0 0,-1-1-1,1 1 1,0 0 0,0 0 0,0 0 0,0-1 0,0 1-1,0 0 1,-1 0 0,1 0-4,0 0 8,0 0-1,0 0 1,0 0-1,0 0 1,-1 0-1,1 0 1,0 0-1,0 0 1,0 0-1,-1 0 1,1 0-1,0 0 1,0 0 0,0 0-1,0 0 1,-1 0-1,1 0 1,0 1-1,0-1-7,-5 5 148,3-1-113,-6 7 111,-4 5-95,-4 3-13,12-12 21,-1 0 41,0 3-48,-1-1-103,-8 13-172,10-14 211,-1 0 76,-3 5 26,16-27-72,3-3 55,-3 6-57,1 1 3,-4 5-15,0-1 0,1-2-4,6-7 0,-9 11 0,0 0 0,1-1 0,-1 0 0,1-2 0,-2 4 38,-2 4 54,-1 2-1,0 0-94,-4 5 16,1-1-1,-1 0 1,-1 1-13,-7 10 0,7-9 15,-2 3 51,3-4-62,3-6-49,1-2 13,2-2 34,5-7 32,5-2-82,-2 1-12,-2 2 8,0-1 46,13-17 90,-13 16-68,-1 2 12,-3 4 31,1 0 29,-1 0 47,-3 4-113,0 0 0,1 0 0,-1-1 1,0 1-1,1 0 0,-1-1 0,0 1 1,0 0-1,0-1 0,1 1 1,-1-1-1,0 1 0,0 0-22,1-3 146,3-2-91,-3 5 112,1 0-36,0 0-52,-2 0-98,1 0 87,0 0 0,0 0 0,0 1 0,0-1 0,0 0 0,0 0 0,0 1 1,0-1-1,-1 1 0,2 0-68,2 3 267,1 0-42,-3-3-158,1 0-38,3 3 66,-3-2-64,-1-1 1,1 1 0,0 0 0,-1 1-32,3 2 98,1 1 30,2 1 16,-7-6-129,1-1 0,-2 1 1,1-1-1,0 1 0,0 0 0,0 0 1,0 0-1,-1 0 0,1 1-15,2 2 44,-2-3-21,0 0 0,1 1 1,-1-1-1,1 1 0,-1-2 0,0 1 0,1 0 0,-1 0 0,1 0-23,6 2 57,0-1-34,-7-2-23,5 2 123,3 1-33,-1 0-3,-3-2 24,-3 0-39,0 0-45,4 3-91,-3-1 25,0-2 69,-3 0-28,1-1 3,-1 0 0,1 1 0,0-1 0,-1 1-1,1-1 1,-1 1 0,1-1 0,-1 1-1,1-1 1,-1 1 0,0 0 0,1 0-1,0 0-4,-1-1 0,1 2 11,-1-2 37,0 0 11,0 0 85,0 0-2,-1 0-76,0 0-52,-2 0-47,2 0 68,-6-3 67,0 0-96,2 0-50,0 1 11,0 0 47,1 0 0,-1-1 0,0 0-14,-2-4-15,1-2-1,-1 0 80,3 5 2,1 1-35,-3-3-33,-8-6-81,9 8 90,1 1 38,-1-1-66,-5-3 55,6 6-61,0 0-44,4 1-36,0 0 59,1 0 17,2 1 14,4 1-128,1 2 110,-1 0 99,-1 2 90,-1-2-27,-1-1 0,4 3-127,0 0 188,-2-2-89,4 2-40,0 1 29,-4-2 29,0-1-34,5 2 2,14 9 48,-17-11-54,0 0 42,0 2 51,4 4-55,-3-2-75,-1 0 20,5 5 125,-1 0-10,-3-6-144,-5-3 12,4 2 287,7 5-332,-5-6 76,1 2 59,-7-6-147,-3 0 11,-1-1 1,1 1-1,-1-1 1,1 1-1,-1 0 0,1-1 1,-1 1-1,1-1 1,-1 1-1,1 0 1,-1-1-1,1 2 1,3 5 60,0-1-26,-3-4-29,0-1 0,0 0 0,0 1 0,0-1 0,0 0 0,1 1-5,4 4-13,3 7 107,0 0 40,-2-7-82,1 1-105,1 0-25,-6-5 89,-1 1 34,3 0-8,-1 2-6,-1 1 66,-2 0-68,-1-6-23,0 1 0,0-1 0,0 0 0,0 1 0,0-1 0,0 1 0,0-1 0,0 1 0,0-1 0,-1 0 0,1 1 0,0-1 0,0 1 0,0-1 0,0 1-6,-1-1 21,0 1 1,1 0-1,-1 0 1,0 0-1,1 0 1,-1 0-1,-1 0-21,0 1 19,-9 7 7,-7 2 55,3-4 3,9-4-19,-5 3-65,3-2-12,-1 2-41,-2-1-36,11-5 79,0 0 0,-1 0 0,1 0 1,0 0-1,0 0 0,0 0 0,-1 0 1,1 0-1,0 0 0,0 1 0,0-1 1,0 0-1,-1 0 0,1 0 0,0 0 0,0 1 1,0-1-1,0 0 0,-1 0 0,1 1 1,0-1 9,1 1-117,2-1 28,2-3 73,-1 1-1,1 0 1,-1-2-1,4-2 17,4-2-9,1-2 78,-3 3 156,4-2-225,-12 8 93,-2 1-50,-3 2-51,0 1-24,-4 4 24,-5 4 112,4-4-62,4-3-68,3-4 12,0 1 1,0 0 0,1 0-1,-1 0 1,0 1-1,1-2 1,-1 1-1,0 1 1,1-1 0,0 0-1,-1 2 14,-1 0-54,2 0 0,-1 1 0,0 2 54,1-2-42,0-4 51,0 0-8,10-9-228,-1-1 55,0 1 50,1-2 45,4-4 30,0 0 68,-11 12-54,4-4 4,-1 0 44,-5 6-9,-1 0 1,1 0-1,-1 0 1,1 0-1,-1 0 1,1 0 0,-1 1-1,1-1 1,-1 0-1,0-1 1,1 1 0,-1 0-1,0 0 1,1 0-1,-1 0 1,0 0-1,0-1-6,-1-9 102,-1 1-44,1 7-54,0 0 1,-1 1-1,1-1 1,0 1-1,-2-3-4,-2-2-17,0 1 1,0-1-1,-4-2 17,-1-1 60,2-1-123,-1-1 63,-5-6-88,3 6 63,-2 0-50,-14-8 75,16 12-21,5 3-18,1 0-46,-4-4-100,4 5 147,0 0-38,0 0-1,0 0 1,-1 1 76,-4-1-64,1 1 25,-5-3-82,1-1 45,4 4 104,5 2 51,1 0-48,-1 0-41,2 0-27,0 0 1,-1 0 0,1 0 0,-1-1 36,-2-2-29,-3-3 7,2 3-22,-1-1-43,1 0-59,5 4 14,-1 0 88,-2-3 119,3 2-140,1 2 64,0 0 0,0 0 1,0 0-1,0 0 0,0 0 0,0 0 1,0 0-1,0-1 0,-1 1 0,1 0 1,0 0-1,0 0 0,0 0 0,0 0 1,0 0-1,0 0 0,0 0 0,0 0 1,0 0-1,0-1 0,0 1 0,0 0 0,0 0 1,0 0-1,0 0 0,0 0 0,0 0 1,1-1-31,2 1 14,-3 0 8,1 0 0,-1 0 0,1 0-1,-1 1 1,0-1 0,1 0-1,-1 0 1,1 0 0,-1 1 0,0-1 9,6 6-81,-2-1 25,3 1 53,-1 0 1,1-1-1,0 0 0,4 1 3,9 2 35,-14-6-9,1 1 0,0 0 0,-1 1 0,4 3-26,-1-1-23,3 1-93,-4-1 48,-2-3 51,13 11 42,-5-2 94,14 14-119,-22-20 41,0-1-55,6 7-50,-8-8 71,-1 1 34,2 0 30,2 2-114,1-1-14,-4 0 91,4 4 116,3 5 7,-10-13-156,0-1-1,0 1 1,1-1-1,1 1 0,-3-2-8,1 1-1,0 0 1,-1-1-1,1 1 0,-1 0 1,1 0-1,0 0 1,-1-1-1,1 1 0,-1 1 1,1-1-1,-1 0 9,1 1-3,0-2-1,-1 2 1,1-1-1,-1 0 1,1 0-1,0 0 0,0 0 4,6 5 13,-3-4 43,-1 1 41,-3-2-12,0-1-144,0 0 1,1 0 132,2 0-20,-2 0 10,-1 0 5,0 0-85,0 0-37,0 0 26,0 0 48,0 1 11,-1-1 56,-2 0-60,2 0-21,1 0-3,-1 0-1,1 0 1,0 0 0,-1 0-1,1 0 1,0-1 0,-1 1-1,1 0 1,-1 0-1,1 0-3,-5-6 151,1 1-71,0 1-10,0-1-35,3 2-27,-1 1-1,0 0 1,-1-1-8,-17-17 101,1-1-53,14 16-22,0 0 1,-3-3-27,2 3 107,-4-5-107,-11-13 18,-3-1-63,-3-2 45,22 22 13,0 0 0,-1 0-13,-5-3 22,-1-2-33,1-1-33,-17-12-75,20 17 128,-3-3-9,5 5 34,-2-3-46,-5-3-10,3 2 33,-4-5-97,10 7 83,-6-6 163,5 5-125,3 3-49,0 0-1,0 0 0,-2 0 15,3 2-3,1 0 0,-1 0 0,0 0 0,0 1 0,0 0 0,0-1 0,0 1 0,0-1 0,0 1 0,0 0 0,0 0 0,-1-1 3,-3 1-10,-3-2-62,0 0-5,3 2 60,1 1 29,-3 2 131,4 0-81</inkml:trace>
  <inkml:trace contextRef="#ctx0" brushRef="#br0" timeOffset="163">5639 8 19160,'0'0'3,"-2"2"-25,-3 2-101,3-2 59,-2 3 111,1-2 25,1 0-79,0-2-21,-1 3-56,-1 0-9,1-3 117,2-1 45,0 2-74,0 0-1,-1-2 6,2 0-18,-2 1 202,1-1-173,1 1-38,0-1-83,-3 2 76,0 0 36,0 0 33,2 1-72,1-3 37,0 0-1,0 0 1,-1 1 0,1-1 0,0 0-1,0 0 1,0 0 0,0 0 0,0 0 0,-1 0-1,1 0 1,0 1 0,0-1 0,0 0-1,0 0 1,-1 0 0,1 0 0,0 0 0,-3 2 57,0 4-9,-1 0-27,0-1-37,1-3-61,1 1 57,-5 8 101,5-7-82,0 1-78,-6 6 90,0 0-1,-5 6-10,-1-3-37,10-11 27,-5 6 62,6-5-62,-2 3-20,4-6 30,1 0-1,-1 0 1,0 0 0,0 0 0,0 1 0,0-1-1,0 1 1,1 0 5,-1-1 0,0 1 0,1-1-1,-1 0 1,0 1 0,-1 0-5,-2 4 14,2-2-51,0 0 33,0 0 0,0-1 1,-1 3 3,-2 3 10,1 0 44,2-5 32,-1 3-116,-1 1-62,2-5 93,1 1 34,-5 11-34,-4 11-68,8-21 73,0-1 0,0 0 0,0-1-6,-3 5 65,-9 15-134,9-13 110,2-5-62,-5 10-6,-4 6 38,9-16 26,-2 3-60,0 0 1,2-2 67,-11 13-97,11-16 56,0 4-4,-3 1 0,-5 3 27,4-4 49,-6 7-76,10-11 19,1 0 0,0 0 1,0 1-1,0-1 1,0 1-1,-2 3-19,2-1 8,0-1-1,-1 0 0,0 0 1,0 0-1,-3 3-7,4-4 17,0-1-1,-1 2 0,0 2-16,2-5 10,0-1-4,1 0 1,-1-1-1,1 1 1,-1 0-1,1-1 0,-1 1 1,0 0-1,0-1-6,1 1 1,-1 0-1,1-1 0,-1 1 0,1 0 1,-1-1-1,1 1 0,-1-1 0,1 1 0,-3 4-54,0-2 62,-7 6 165,7-7-143,0 1-59,-1 0-54,2 1 51,1-2 33,0-1 1,0 1 0,1 0 0,-1 0 0,0-1-1,1 1 1,-1 0 0,1 1-2,0-1 5,-2 5 33,1 0-1,-1 0 0,-1 3-37,1-1-2,1-8 3,1 0 1,0 0-1,-1 1 0,1-1 0,-1 1 0,1-2 0,-1 2 1,1-1-1,-1 0 0,0 0 0,1 1-1,-4 2 66,0 0 3,2 0-81,2-4 12,-1 1 0,1-1 0,0 1 0,-1-1 0,1 1-1,-1 0 1,1-1 0,-1 1 0,1-1 0,-1 1 0,0-1 6,1 0 1,-1 1-1,0-1 0,1 1 0,-1-1 0,1 1 0,-1 0-6,-3 5-34,0 0 39,-9 12 101,8-9-92,1-2 82,0 1-67,-4 6-22,3-4 69,2-5-71,-2 4 59,2-6-47,1 1-34,-1 0-14,0 2 51,-3 2-9,2-3-42,1-2 43,1 3 45,1-5-34,1 1 0,-1-2 0,1 2 0,-1-1 0,0 2-23,-6 7 49,1-3-23,3-2 18,0 2-54,-3 3-52,-2 5-39,2-4 109,3-2 69,-1-1-34,1-2-23,0 0 0,0-1 0,-2 2-20,-3 3 71,5-5-29,0 6-68,1-4 10,-6 17 120,-5 9-104,6-15 3,0 0-46,2-2 124,0 0-90,-2 14 9,2-11 56,3-11-178,0-3 63,2-2 63,0 0 39,-1 0 48,1-2-79,0 0-1,0 1 1,0-1-1,0 0 1,-1 0-1,1 1-11,0-1 6,-1 0-1,1 1 0,0-1 1,0 1-1,-1-1 0,1 1-5,0 0 0,0 1 0,0-2 0,-1 2 0,1-1 0,0 0 0,-1 1 0,-1 6 0,1-1-5,0 0-86,-1 8 91,1-11-56,0-1 36,-4 10 68,3-8-32,0-1-41,-1 6-35,1-2 40,-3 8 52,2-4 31,-1 2-119,1 5 56,0-4 62,3-12-69,-1 0-1,0-1 0,0 1 0,-1 1 8,1-1-34,-1 0 0,2 0 0,-2 2 34,-2 18 115,0 0-63,0 1-59,0-1-52,3-16-14,-1 0 49,0 0 44,-1 6 64,-1 1 12,2-4-81,1-7-12,-7 38 20,7-35-55,-1 0-1,0 5 33,-2 4-48,2-6 44,-1 8-7,-2 9-56,3-13 49,0-5 7,1-9 8,1 1 1,0 0 0,0 0-1,-1 0 1,1-1 0,0 1-1,0 0 1,0 0-1,-1 0 1,1 0 0,0 1 2,0 3-6,1-3 6,0-4 0,1-4 0,1-9-2,1-2 15,0 1-13,-3 14 2,9-39-15,3-13 13,-4 15 17,-1 6 36,-3 11-41,4-9-55,1-5 4,-9 32 39,1-1 0,0 0 0,-1 1 0,2-1 0,-1 0 0,0 0 0,0 1 0,0-1 0,1-5 0,0-6 2,0-2 0,0-3-2,-1 3 6,1 0 0,2-7-6,-5 24 8,4-13 92,0 0-85,-1 2-79,1 0 0,2-4 64,-3 8 59,0 0-37,3-16-66,-1 8 28,-3 6 54,1 2 53,-1 0-35,3-7-33,0 0-93,0-1-62,1 0 111,-4 9 18,0 0-1,1 0 1,-2 0 0,1-1-1,0-2 4,-2 5 0,1 3 1,-1-1 0,0 1 1,1-1-1,0 0 0,-1 1 0,1-1 1,0 1-1,0-1 0,-1 0-1,5-7 82,-1 1-29,-2 4-76,2-3-13,0-5 60,1-1 0,-1 6-79,6-11 113,-4 5-78,-1-1-60,-1 5 92,0-1 93,-3 10-94,-1 0-1,1 0 1,0-1 0,-1 1 0,1 0-1,0 0-10,0 0 6,-1 0-1,1 0 0,-1 0 0,1 0 1,-1 0-1,1 1 0,-1-1 1,1-1-6,4-8 123,-2 3-33,6-8-181,-1-5-2,-5 11 85,-1 2 182,0 3-46,-1 0-105,-1 3-16,0-1-1,0 1 0,1 0 0,-1 0 0,1 0 1,0 0-1,-1 0 0,0-1 0,1 1 1,0 1-7,1-5-11,0 1-67,1-4 9,-1 0 91,3-6 102,-3 8-95,-2 5-31,1-1 0,0 1 0,0-1-1,0 1 1,-1 0 0,1 0 0,0 0-1,0 0 1,0 0 2,0 0-3,0 0 0,0 1 0,0-1 0,-1-1 0,1 1 0,0 0 0,-1 0-1,1 0 1,0-1 3,-1 1 6,0 0 0,1 0 0,-1 0-1,0 1 1,1-1 0,-1 0-1,0 1 1,1-1 0,-1 0 0,1 0-1,-1 1 1,1-1 0,-1 1-1,1-1-5,2-4-6,0-2 62,1-9 88,-2 6-140,0 1-61,1 0 36,-2 6 31,0 0-1,0 0 1,1 0-1,-1 0 1,1 1-1,-1-1 1,2-1-10,0 0-15,1-7-77,-2 4 75,1 1 93,7-10-163,-2 3 83,-5 8 46,1-1-67,1-2-25,-1 2 115,1-3 72,2 1-101,-1-1-92,0-1-82,-4 7 122,1 0 72,0-2 54,-1 1-111,-1 3-20,0-1-1,0 0 1,-1 0 0,1 1-1,1-1 1,-1 0 21,1-1-5,0-1 48,4-5 30,-2 4-79,2-1-47,0-1-20,3-5 153,-5 7-85,-1 1-62,0-1 71,6-8 156,-7 7-129,1 1-122,0 0 53,-1 2 54,1-1 43,2-3 12,-4 6-67,0-1-1,0 2 1,0-2 0,-1 1-1,1-1 1,0 1-1,0-1-3,13-30 0,-13 27-5,3-2-68,-1 0 29,2-3 66,-3 6 49,1 0 1,1-2-72,2-1-60,6-8-127,-8 9 175,0 1 58,0-3-115,-3 7 67,0-1 1,0 0-1,0 1 1,1-2 1,3-5 149,0 0-117,-2 1-81,2 0-62,-3 4 103,0-1 36,5-5 111,-4 5-107,0 0-58,1 1-96,0-1 97,0 0 82,-2 2 0,0 1 1,-1-1-1,2-1-57,1-1 56,0 1-49,2-1-82,-1-1 57,-1 2 22,0 0-1,1 0-3,-1 0 10,1 0-56,4-1-110,-5 2 125,2-4 137,-2 2-22,-1 2-77,0-1 29,0 0 3,0 3-93,0-3-44,0-1 71,1 0 40,-1 2 43,1-2-15,2-1 1,-5 5-104,0-2 65,0 1 43,1-1 117,-1 0-108,-1 1-67,0 1-48,1-2 17,3 0 24,-3 2-31,0-1-57,1 0 139,0 0 21,-1 0-40,-1 1-15,2-2 16,-1 1-54,5-5 45,-3 6 47,-2 0-111,-1 0-104,0 0 162,0 0-155,0 0-53,0 0-44,0 1-35,1 3-1405,0 1 105,-1 0 101,0 0 97,0-3 557,1 1 37,-1 1-827,0 1-956</inkml:trace>
  <inkml:trace contextRef="#ctx0" brushRef="#br0" timeOffset="164">4870 1766 2688,'0'0'35,"0"-1"288,-1-1-49,1 0 10,-1 0 99,-1 0 22,1 2-83,0-1-1,0 1 63,0 0-163,0 0-50,0 0-18,0-1 9,-1 0 48,-1 1 206</inkml:trace>
  <inkml:trace contextRef="#ctx0" brushRef="#br0" timeOffset="165">4847 1748 7200,'-3'-4'269,"3"4"-241,-1-1 0,0 1-1,1 0 1,-1-1-1,1 1 1,-1 0 0,1 0-1,-1 0 1,0-1-28,-4 2 211,1 0-9,3-1-189,0 1 113,-4 1 279,5-2-383,-1 0-1,1 1 1,0-1-1,-1 0 1,1 1-1,0-1 0,-1 1 1,1-1-1,0 0 1,0 1-1,0-1 1,0 1-1,0-1 1,-1 1-1,1-1-21,-1 4 121,-1-1-41,1-2-62,1 0 1,0 0-1,-1 0 0,1 0 0,-1 0 1,1 0-1,-1 0 0,1 0 1,0 0-1,0 2-18,-2 8 58,0 1 72,0 0 66,-1 0 58,0 0 53,0 1 47,0-2 39,0 1 34,0-3-66,1 0-194,-1 0-48,1-2-36,0 0-1,0 0 0,0 1-82,1-2-11,0 0 74,0-1 44,-3 10 285,2-8-253,1-2-72,-1 0-53,1 0-65,0 0-82,0 2 67,0 1 52,0 3 70,1 1 59,-1 8 116,0-8-116,0-5-100,1-1 56,-1 1 69,1 6 137,-1 0 47,1-4-148,-1-2-77,0 0-65,0 1 30,0 0 0,-1 6-64,2-8 21,-1 0-1,-1 5-20,0 3 66,1-10-32,-3 28 181,3-21-105,0-1 54,1-1-68,-1-1-45,-1 18-12,0-3 93,1-6 19,0-6-37,1 1-40,0 11-12,0-1-56,0-8 172,0 1-107,0 34-105,0-39 65,0 1 43,1-7-62,-1 0 1,0 1-1,1-1 1,1 5-13,-1-4 15,0 1 0,0 3-15,-1 0 26,1 0 38,0 9 88,0-6-112,-1-7-108,0 0 46,1 5 88,-1-1 83,-1 11 291,1-9-289,0-5-131,0-1-52,0 99 331,0-35-203,1-60 11,-1 0-37,3 3-68,-3-7-49,1 0-37,0 0 38,0 0 36,1 3 74,-1 2 83,-1-3-120,0-1-1,1 1 1,0 2-27,1 6 60,-1 0 61,-1-7-34,1-1 0,0 3-87,-1-3 55,1 1-1,-1 0-54,0 5-34,0-1 87,0-1 57,0 17 208,0-11-195,1 1 8,1-5-86,-1-3-55,0-1-49,2 15 11,0-2 112,-3-9-31,1 0-87,0-2 113,-1 0 0,0 2-59,0-4 48,0 0-1,0 0 1,2 7-48,0 2 54,-1-10-38,0 1-1,1 5-15,-1-7 0,1 0 0,-1 7 0,2 8 0,-2-15 14,-1-1-1,1 1 0,-1 0 1,0 0-14,1 17 37,0-13-41,-1-1 40,2 12 118,-1 6 108,0-6-75,-1 11-37,-1-8-39,1-1-68,0-4 58,0 26 200,0-18-197,2 6-104,-2-30 1,0 0 0,1 0-1,-1 0 1,1 1-1,-1-3 11,1 0 1,-1 0-1,1 0 0,-1 0 0,1 1-11,0 0 30,1 1 1,-2-1-1,1 0 0,0 2-30,1 5 67,1 8-67,-1-4 9,-2-10-9,1 0 0,0 0 0,0-1 0,1 0 0,-1 1 0,0-1 0,4 12 0,-2-5-9,0 3 48,1 4 10,0-5-90,-1-2 29,2 16 125,-4-18-120,1 1-61,-1-4 29,1 3 59,-2-3 72,1 0 1,0 5-93,0 0 49,2 3-43,0 5-6,-2-6 62,-1-3 18,1 0-40,1 18-15,-1-13 27,-1-8 3,2 3-69,0 2-55,-2-3 76,0 0 4,0 8 52,0-12-39,1-1 0,-1 0 0,0 1 0,1-1 1,-1 1-1,1 0-24,0 2 27,0 0-44,0-3-19,-1 0 1,1 1 0,0 1 35,0-4 7,-1 1 0,0-1 0,0 1 0,0-1 0,0 1 1,1-1-1,-1 1 0,0-1 0,0 1-7,0 10 32,2 1-8,-2-2 90,1 9-114,-1-10 144,0-1-74,1 2-60,0 6-80,0 0-9,-1-6 71,0-2 56,1 1 67,-2 12-75,1-2 197,1 9-237,0-18 54,1 7-60,0-10-15,-1 0-1,0 6 22,0-3-56,0-1 0,1 7 56,-1-7 0,0 2 0,1-5 16,0 0-1,1 4-15,2 5 1,-1-2-33,1 6 32,-1-5 0,2 8 0,-2-9 0,-1-1 0,1 4 0,4 19 6,-5-19 102,1 2-108,0-4-2,1 1-54,0 0 50,11 36 95,-10-35-104,1 0-66,-2-7 52,2 5 119,-2-6-49,-2-2-52,0 0 8,0 0 1,0 4 2,0-4-6,-1 0 1,1 0-1,2 3 6,-1-2-56,2 3 7,1-1 53,1 1 59,-4-4-42,0-1 0,-1 1-1,2 2-20,0 3 62,-3-7-9,-1 0-38,3 4-121,3 7 106,-6-14-4,0 0-1,-1-1 1,1 1-1,-1 0 0,1 0 1,-1 0-1,1 0 5,-1 0 0,0-1 0,1 1 0,-1 0 0,1-1 0,-1 1 0,1 0 0,0 0 0,4 5-81,0 0 72,0-3 54,-1 2 48,-2-4-107,3-1-56,0 0-2,-3-1 52,31 0-60,-27-1-13,-1-2 86,0 0 36,-3 2-2,0-1 0,1 1 1,-1 0-1,1 0-27,2-2-76,-2 0 77,0 1 35,0 0-61,1 2-50,1-2 46,3-2 125,-2 0-5,-3 3-62,3-1-136,0-1 52,1-1 41,3-3 55,3-2 28,-4 5-78,-2 0 14,4-3-63,-2 1 52,24-15 134,-29 18-145,1-2-51,2-1-24,-2 3 67,-4 2 23,1 0-1,-1 0 1,1 0 0,-1-1 0,0 1 0,1-1 2,4-6 29,-3 5 38,1 0-74,0-1-43,-3 3 58,0 1 0,0-1-1,-1 1 1,1-1 0,0 1 0,0-1-1,0 0-7,2 0 12,1-1-35,-3 0 8,0 1 0,0-1 0,0 0 0,0 1 0,0-1 1,0 0 14,2-4-17,1 0 59,1-2 8,0 1 30,-1 3-55,3-3-196,-5 5 149,1-1 44,-1 0 90,1-1-84,-3 3-30,0 1 0,1-1-1,0 0 1,-1 1 0,1-1-1,-1 0 1,1 1 0,0-1 0,-1 1-1,1-1 1,0 1 0,-1 0-1,1 0 1,0-1 0,0 1 0,-1 0-1,1 0 3,0-1-2,0 0 1,0 1-1,0-1 0,0 0 0,0 0 0,0 0 0,0 1 0,-1-2 1,1 1 1,3-3 11,0 0-24,1-3-64,0 1 28,-1 0 92,1 0 48,-4 4-43,0 1 3,2 1-28,-1-1 54,-1 0-68,-1 1-57,1 0 7,1 0 55,-1-1 0,0 0 1,1 0-49,-2 1 34,0 0 1,0 0-1,1-1 1,-1 1-1,0 0 1,0 0-1,0 0 1,1-1-1,-1 1 1,0 0-1,0 0 1,0 0-1,1-1 1,-1 1-1,0 0 1,0-1-1,0 1 1,0 0-1,0-1 1,0 1-1,0-1 1,0 1-1,1 0 1,-1-1-1,0 1 1,0-1-1,0 1 1,0 0-1,0 0 1,0-1-1,0 1 1,0-1-1,0 1 1,-1 0-1,1-1 1,0 0-1,0-1-18,0-3 17,0 1 0,-1-1 1,1 0-1,-1 1 0,0-1 1,0 0-1,0 1 0,-1-1 1,0-2 37,-1-1 0,-1-3-37,0 3 17,0-1-75,-2-6-36,2 4 67,2 3 47,-1-2 54,-8-34-80,8 36-7,2 7 7,1 0-1,0 0 0,-1 0 1,1 0-1,-1-1 1,1 1-1,0 0 1,0 0-1,-1 0 1,1-1-1,0 0 7,0 1-5,0-17-76,-1 7-36,0 6-32,1 1-33,0 1-88,0 2 88,0-1-36,0 1-40,0-1-44,-1 1-49,1-1-51,-1 0-319,1 1-54,-1 0 334,1 0-43,0 0-49,-1 0-54,1 1-61,-1-1-64,0 1-91,1-1-75,-2 1-251,1-1-647,1 1 1770</inkml:trace>
  <inkml:trace contextRef="#ctx0" brushRef="#br0" timeOffset="166">4769 2119 1536,'1'0'188,"-1"-1"-57,0 0-47,0 1-38,1-1-26,-1-1-45,1 1 50,-1 0 56,0 1 77,1-1-29,-1 1 36,0 0 37,0 0 44,1 0 45,-1 0 51,0 0 54,1 0 58,0-1-237,0 0-62,0-1-47,0-1-35,1-4 67,-2 4-54,0 1 5,0-2-61,1 1 68,-1-1 61,0 1 53,1-2 102,-1 0 52,0 0 124,0-3 304,0 3-308,0 5-326,0-1 106,0-2-47,0 0-45,0 1-44,0-6 240,0 1-49,0 0-45,0-1-42,0 1-37,0 0-34,0-8 76,0-2-69,0-30 56,0 37-147,0-1 35,0 10-32,1-2-48,0-1-27,0 1 27,0-1-87,1-1-26,-1 3 76,-1-3-30,0 1 74,0-1 82,0-3 146,0 8-270,0 0 1,0 0 0,0-1 0,0 1 0,1 0-1,-1 0 1,0 0 0,0 0 0,0-1 0,0 1-1,0 0 1,0 0 0,0 0 0,0 0 0,0-1-1,0 1 1,0 0 0,0 0 0,0 0 0,1 0-1,-1 0 1,0 0 0,0 0 0,0 0 0,0 0 0,2-3-1,-1-2 79,0 0 0,1-6-78,1-4 60,0 4-116,-1 4 25,1-5 73,-2 6 16,0 0 0,1-2-58,1 2 3,-1 1-37,3-3 172,0-1-108,-1 0-85,0-1-63,0-1 197,0 1-42,1-2-10,0-3-27,-2 2 38,-2 8-13,2-9 25,-3 10-5,1 1-48,0-3-29,-1 2 45,1 1 50,-1-1 70,0 3 6,0-1-35,0-1 7,0 1-19,-1 2-30,-1 3 38,-4 7-46,3-1 130,-3 8-184,2-6 58,0 0-34,-4 12-24,0 0 0,-1 11 0,5-18 0,-2 8 7,-2 9-7,-3 17-2,9-42 6,-6 23-19,5-18 33,1 2 47,-1 0 71,2 0-107,-3 7-54,0 8-22,-12 105 133,10-96-200,-1-1 114,3-20-4,3-12 44,-1 2 22,2-2 7,-1 2-14,0 0-51,1-5-74,0-2 49,0-2 75,0-3 50,0 1-97,3-4 32,-3 5-30,1 0 0,-1 0 0,1-1 0,-1 0-9,2-8 40,2-7-58,-1 2-11,-1 5 41,0 1 31,-1 0-52,3-11-71,-2 6 89,0-6 6,4-29 113,-3 33-127,-1 6-84,-1 1 40,1-6 36,0 0 48,3-22 93,-3 26-124,0-1-41,0 5 137,0 0 0,1-4-106,2-6 120,-2 5-105,0-3 56,3-7 131,0-4 21,-4 20-215,1-5-48,1-4 3,1-3 166,3-9 22,2-2 11,-5 9-23,0-1-94,1 0-60,0 1-59,0 0-63,-1 4 104,-2 7 44,3-9 137,5-9-6,-7 18-96,-3 7-41,0-1 0,0 0 1,0 1-1,0-1 0,-1 0 0,1 0-5,-1 0 14,1 0-1,0-1 1,0 1 0,1-2-14,1-4-32,3-8 37,-4 13 18,0-1 0,-1 0 0,1-3-23,0 0-23,-1 0 38,1-9 94,2-14 186,-2 21-223,1 1-38,-2 3-58,0-1 1,2-6 23,-2 5-17,0 1 0,1-2 17,1-6 28,-2 10-3,1-1-1,-1 1 1,2-5-25,-1 5 21,0 0 0,-1-1 0,1 0 0,-1-2-21,3-9 75,0 2 102,1 3-113,2-6-89,2-4-43,-4 8 91,1-5-63,-3 9 71,1 1 0,-1 0 1,2-3-32,-2 6 3,6-12 63,-6 12-23,-1 1 0,0 0-1,0 0 1,0-1-43,1-8 37,0 6 138,2-6-175,-2 6 44,6-10-12,-3 4-21,2-2-11,-5 11 29,0 1 0,3-3-29,-1 0 44,4-2-108,2-1-18,-7 6 99,-1 0 41,1-2 2,1 0 67,0 0 1,1-1-128,-6 7 7,1 0-1,0 0 0,0 0 1,-1 0-1,1 0 0,0-2-6,-1 2 13,0 0 0,1 0 0,0 0 0,-1 0 0,1 0-1,0 0 1,-1 0-13,3-2 24,-1 0-1,0-1 0,0 1-23,1-2-22,0 0-53,0-1 25,0 1 69,2-9 80,-3 5-119,2-12-66,-2 14 88,0 0 0,0 0 0,1-1-2,-1 3-3,1 0-1,-1 0 0,1 1 0,1-2 4,2-5-34,0 0-34,-3 5 40,0 0 75,3-10 150,-3 10-168,-2 3-48,0 2 18,-1 1 0,0 0 0,1-1 0,-1 1 1,0-1-1,0 1 0,0-1 0,1 1 0,-1 0 1,0-1-1,0 1 0,0-1 0,0 1 0,0-1 0,0 1 1,0 2 42,-5 6 140,4-7-176,0 1-3,0 1 1,0-1 0,-1 0-1,1 2-3,-3 6-73,-1-1 31,2-3 87,1 0 0,-2 6-45,-3 5 16,0 7-115,0 0 90,0-2 58,5-17-51,0 2-13,-1-1-1,0 1 1,0-1 15,-5 11 12,6-13 4,0 1-1,-2 2-15,3-5-12,0 0 0,0 0 0,0-1 0,-1 2 12,-13 12-24,7-5 83,-4 6-59,7-9 12,0 0 0,1 1 0,0 0-12,1-2-33,0 0 0,0 4 33,-1 2 44,0 0-60,-11 26-182,9-22 176,1-6 103,2 0-79,2-8-10,0 0-1,0 0 1,1-1-1,-2 1 0,1 0 1,0 0-1,0-1 0,0 1 1,0-1 8,0 0 96,1-1 0,0 0-107,1-2-21,0 0 47,1-1 39,4-14 16,-3 7-65,1 0 0,1-2-5,3-5-99,0 1 58,-1 5 65,1-2-24,-3 6 45,0 0 0,0 1-45,9-9 30,5-5-49,-10 8-35,-2-1-42,4-8 75,-1-1 52,-1 0 43,0 0 34,-3 5-111,1 2-1,0-1 0,3-2 4,-4 7-12,-1 1 60,3-6-48,-4 7-26,-1 0-48,-2 4 44,-1 4 40,0 1 0,0-1 0,0 1 0,1-1-1,-1 1 1,0-1 0,0 0 0,0 1 0,-1-1 0,1 0-10,0 1 2,0 0 1,0-1 0,0 1 0,0 0 0,0 0-1,0 0 1,0 0 0,0 0 0,0 0 0,0 0-1,0 0 1,0 0 0,0-1 0,-1 1 0,1 0-1,0 0 1,0 0 0,0 0 0,0 0 0,0 0-1,0 0 1,0 0 0,0 0 0,0 0 0,-1 0-1,1 0 1,0 0-3,-2 0-6,0 2-52,-5 5 138,1 1-40,4-4-42,-1 0 0,1 1 1,-1 0 1,-1 5-42,1-1 0,-1 2 1,1 1 41,-5 9 12,2-5 61,-1 0-1,0-1-72,-1 1-13,4-10-76,-3 6 89,0-2-22,-7 7 22,5-7-33,3-3 32,-2 4 46,-1 2-4,2-4-45,2-1 31,1 0 0,-2 3-27,1 0-3,1-1-36,-1 1-48,1 0-63,2-8 133,0 2 52,-1 1 26,1-1-98,2-3-9,-1 0 47,-1 2 77,-1 3 202,1-5-245,1 0-57,1-2 64,0-4-192,2 0 47,0 0 46,0 0 46,-1 1 34,5-10 57,2-1-39,-4 6-32,1 1-1,-1 0 0,1 1 0,2-3-8,4-2 0,-4 3 0,0 0 0,0 0 0,0-1 0,3-7 0,-2 3 0,-1-1 0,-1 0 0,1 0 0,0-5 0,-3 8 0,5-16 121,-5 18-131,-1-1-85,-1 5 3,0-1-34,-2 6 151,1 0 0,-1-1-1,0 0 1,0 0 0,0 1 0,1-1 0,-1 0 0,0 1 0,0-1 0,0 0 0,0 1-1,0-1-24,0 1 2,0 0 0,0 0-1,0 0 1,0 0-1,0 0 1,0 0-1,0 0 1,0-1-1,0 1 1,0 0-1,0 0 1,0 0-1,0 0 1,0 0 0,0 0-1,0 0 1,0 0-1,0 0 1,0 0-1,0 0 1,0 0-1,0 0 1,0 0-1,0 0 1,0-1-1,0 1 1,0 0 0,0 0-1,0 0 1,0 0-1,0 0 1,0 0-1,0 0 1,0 0-1,0 0 1,0 0-1,-1 0 1,1 0-1,0 0 1,0 0 0,0 0-1,0 0 1,0 0-1,0 0 1,0 0-1,0 0 1,0 0-1,0 0 1,0 0-1,0 0 1,0 0-1,0 0 1,0 0 0,0 0-1,0 0 1,0 0-1,0 0 1,0 0-1,0 0 1,0 0-2,-2 3 30,-1 5-14,-2 12 7,3-14-32,0-1 0,-2 3 9,-2 7-97,-2-1 50,1 0 48,-2-2 46,0 0-69,-5 6 65,-8 11 65,7-10-125,7-5 30,1 0-174,-3 8 161,8-17-6,0-3 35,1 1 1,0 0-1,0 0 1,0 2-30,0-2-10,1 1-34,1-4 31,1-2 47,-1 1-29,0 0 1,-1 0-1,1 0 1,0 0-1,-1 0 0,1 0 1,0-1-6,2-3 5,5-8 11,-1 3-80,1 1-1,3-4 65,1 1 11,2-4 31,-9 9-55,0 0 0,2-5 13,-2 2-19,4-10 19,0-2 51,-6 15-63,-1-2-1,0 1 1,0-1 12,4-15-44,0 8-45,-4 11 116,-1 4-29,0-1 1,0 0-1,0 1 1,-1-1-1,1 0 2,0-3 61,-1 0 72,0 5-97,-1 1-24,-3 5 103,1 6-107,-1-2-14,1 2 2,-2-1 0,1 0 0,-1 0 0,-5 7 4,-16 21-52,-7 11-43,27-39 83,1 0-1,-1 0 1,1 0-1,0 2 13,-7 17 43,0 0-1,-3 1-42,12-23-29,-1 1 0,1-1 0,-1 4 29,-4 10-14,3-8 89,2-9-69,1 0 1,1 1 0,-1-1-1,0 2-6,2-6 19,0-2-13,2-1-31,-1 0 25,0 1 0,1 0 0,-1-1 1,0 0-1,0 0 0,0 1 0,1-2 0,-1 1 0,-1 1 0,1-2 0,0 1 0,0 0 0,4-11-17,2 0-78,-1-2 45,0 0 65,-1 0 83,3-7-53,6-9-43,-5 10-1,-6 14-3,1-1 0,-1 1 0,1 0-1,0 1 1,0-1 0,1 1-1,2-2 3,1-2-78,0 0 52,0-1 64,-1-1 1,0 0-1,2-5-38,-4 9 5,-3 3-10,0 1 0,0 0-1,0-2 6,4-13-96,-1 2 101,5-16 95,-5 18-93,1 2-41,5-15 3,-3 10 102,-4 9-76,0 3 4,-1-1 1,3-4 0,0 3 0,-1-1-1,0 0 1,1-3 60,-5 7 46,-1 5-52,-1 2-43,-14 22 34,0 1-24,12-18-43,0-1-1,0 1 23,-9 25-84,0-2 50,-1 0 88,4-11 3,-8 12-57,6-15 12,-9 13-12,16-25-5,-2 4-91,4-6 97,1 1 41,0-1 15,2-2-47,2 0-16,-3 0 14,5-2 23,3-4-43,3-8-18,-9 11 41,1-2-8,1 0-1,0-1 1,-1 0 0,0 0-1,1-3-2,4-11-5,0-3 5,-1 3 29,2-2-29,-1 1-39,-5 15 58,-1-1 44,-1 6-57,-1 0 0,0 0 0,0 0 0,0 0 0,1 0 0,-1 1 0,0-1 0,0-1-6,-1 3 87,1 0-45,-3 3-54,2-3 7,0 0-1,1 0 0,-1-1 0,0 1 0,1 1 0,-1-1 1,0 1 5,-4 12 58,4-10-36,0-1 1,0 0 0,-1 2-23,-15 29 38,11-24-57,0 1-43,-5 8 22,4-6 128,-4 5-88,3-5 32,6-10-27,2-3-3,2-6-4,2-1 2,0 0 0,0-2 0,1-3 0,2-5 0,7-16 0,1-8 0,-10 27 0,7-21 73,-4 11-12,-6 18-5,-2 6-54,0-1 0,0 1-1,0 0 1,0-1 0,0 1 0,0 0 0,0-1 0,0 1 0,0 0 0,0 0 0,0 0 0,0-1 0,0 1-1,0 0 1,0-1 0,0 1 0,0 0 0,0-1 0,0 1 0,0 0 0,-1-1-2,1 1 0,0 0 1,0 0 0,0 0-1,0 0 1,0 0-1,0 0 1,0 0 0,0 0-1,0 0 1,0 0 0,0 0-1,-1 0 1,1 0-1,0 0 1,0 0 0,0 0-1,0 0 1,0 0-1,0 0 1,0 0 0,0 0-1,0 0 1,0 1 0,0-1-1,0 0 1,0 0-1,0 0 1,0 0 0,0 0-1,0 0 1,0 0-1,-1 0 1,1 0 0,0 0-1,0 0 1,0 1 0,0-1-1,0 0 1,0 0-1,0 0 1,0 0 0,0 0-1,0 0 1,0 0-1,-2 7 1,2-5 8,-6 14 67,-4 7-99,-1 1-46,0 2-17,2-8 63,2-4 44,-1-1 51,-3 8-49,9-16-25,18-30 8,-9 13-12,0 0 6,3-8 0,-3 8 31,-4 7-17,-3 5-14,0 0 0,0 0-1,0 0 1,0 0 0,0 1-1,0-1 1,0 0 0,0 0-1,0 0 1,0 0 0,0 0-1,0 0 1,0 0 0,0 0-1,0 0 1,0 0-1,0 0 1,0 0 0,0 0-1,0 0 1,0 0 0,0 0 0,-11 26 49,-7 13-96,11-27 33,0-1-1,-1 1 15,3-4 80,-6 5-80,-10 13 83,0 1-57,11-12-49,0 0 23,4-3-65,-5 9 65,3-5-105,0 0 41,-8 15 25,5-9 24,4-6 91,1 0 0,-2 9-76,2-5-35,4-11 80,0 0-62,-2 10-100,1-11 104,2-7 13,1 1-1,-1-1 0,1 1 0,-1-1 0,1 1 0,0 0 1,0-1-1,0 1 0,0-1 0,0 1 0,0 0 1,0 0-1,0 0 1,0 0 0,0-2 48,0 0 37,0 4-67,-2 3-41,1-1 1,0-3 36,1-1-1,0 1 1,0 2-14,0-2 12,0-1 0,0 1 0,-1-1 1,1 0-1,-1 3-12,1-1 27,-1 0-59,-2 8-140,2-7 151,0 5-4,-1-3 77,0 4 41,-2 4-90,-1 1-10,3-5 78,2-6-64,-1 2-32,-4 18-155,3-18 180,1-1 49,-2 3 52,0-1-38,-1 2-49,1 1-91,-5 25-78,5-24 275,-4 11-120,1 1 24,1-8-26,-1 1-1,0 1 3,-1 0 13,1 0 38,-6 25-219,7-24 127,1 2 64,-1 0 110,1-3-73,2-8-30,-2 9-30,-7 59-128,10-70 105,-1 0-1,0 0 0,0-1 0,-2 5 24,-3 9-33,-1 4 66,3-10 48,0 4-81,4-13 10,-1 0 0,1 6-10,-3 15 67,2 0-67,-7 43-89,6-51 7,1 0 57,-2 10 72,0-1 64,4-26-103,-2 7-4,-2 26-51,-6 24 47,9-54-20,-1 7-87,2-4 96,-1-1 89,1 0-41,-1 7-62,1 3 73,-2 10-48,2-14-33,-1 1 0,2 4 33,-1 3-14,0 21 86,0 29-89,0-41 34,0 5 77,-1-22-169,1-2 75,0-4 1,-1-1 1,0 5-2,0-4-7,1-2 0,-1 7 7,0 15-112,1 19 171,0 1 89,0 4 89,0 71 392,0-79-453,0-5-71,0 1-67,0-23-20,2 9 51,1-3-1,-2 0 8,0-5-47,0 1-1,2 2-28,-2-12-21,1 6 99,0 3 46,-1-6-107,2 2 31,1 7-52,1 10-18,-3-20 50,-1-1 34,1 9 40,0 1-56,0 12-40,1-11 177,-1-3-110,2 9-57,0-6 26,0 10 69,4 19 83,-6-40-190,-2 0 43,0 2 225,0 5-272,0 0 152,0 1-101,0 22 0,0-26 0,1 0 41,0 9-161,-1-10 60,1 1 60,0 7-67,0 6 16,-1-12-14,0 6 73,1 0-18,-1-6-89,0-5 29,-1 1 72,1 17 175,0-19-211,1 1-72,2 6 49,-1-3 6,2 12 1,4 11 113,-7-32-106,0 3-4,0 0-1,1 4-3,0 8-18,3 8-35,-2 1 64,4 19 56,-3-25-57,-2-15-28,0 0 1,1 3 17,0-1 103,-2-2-48,2-1-63,1 3-48,-1 1 41,1 3 76,0 4-61,0 0 4,-1-6-7,-1 6 69,1-1-47,-1-5-106,3 15-36,-4-23 135,-1 0 0,0 0 1,1 0-1,-1 0 0,0 0 0,0 0-12,1 8 93,1 0-7,-1 6-111,0-4 14,1-4 67,-1 7-70,1 2-52,-2-16 62,1 7-41,0 1 36,0-2 43,0-1-1,-1 0 1,0 3-34,1-3 13,-1 1 0,0 2-13,1-1-2,1-1 1,-1 0-1,1 3 2,-2-6 5,1-2-1,-1 2 0,1-1 1,-1 0-1,0 0 1,0 1-5,1 10 32,-1-8 3,0-1-45,2 10-68,-2-4 71,1 3 19,1-6 45,-2 1-37,0 1-41,2 1-40,-1 0 80,0-9-22,-1 0 0,0 1 1,1 0-1,-1-1 0,1 2 3,2 3 7,-2-3-11,1 0-1,-1 1 1,1-1-1,1 1 5,-1 0 0,1 0 0,-1 0 0,0 1 0,-1-1 0,3 6 0,-1 6 0,2 6 0,-1-3 0,3 7 0,-6-22 0,0-2-9,0 0 0,0 1 0,1-2 0,-1 1 0,0 0 0,1 0 0,0 0 9,6 11 5,-6-9 12,0 0 0,0 0 1,0 1-18,3 11 6,4 5-6,4 11 0,0-2 0,8 12 0,-14-31 39,1 1 29,-4-3-63,-3-6-71,1-1 35,0 3 33,3 4 79,-3-7-91,1 1-40,1 4 18,0-1 26,26 46 134,-16-26-144,-13-26-5,0 1-10,2 3-23,-2-4 51,-1 0-5,1 0 31,3 2 55,0 0 103,-2-1-135,0-1-70,-1 0-47,0 0-56,1 0-65,-1 0-75,0 0-83,0 1-93,0 0-102,-1-2 161,0 0 45,0 0 43,1 0 41,-1 0 36,0 0 35,0 0-93,0 0 87,1 1 94,-1-1 36,0 0 21,1 0-33,-1-1-75,0 1-84,0 0-14,0-1-68,0 1-79,0 0-85,0-1-95,0 1-103,0-1-112,0 0-120,0-1-86,-1-1-91,1-1-303,-1-4-791</inkml:trace>
  <inkml:trace contextRef="#ctx0" brushRef="#br0" timeOffset="167">4812 1792 1920,'0'-3'291,"0"-5"452,1 4-422,0 0-49,0 1 137,0 0-49,0 0-46,-1-1-43,2-1 139,-1-1-38,2-2 153,-1 0-132,0-1-43,-1 0-40,0 0-39,1-9 169,0 1-119,-1 2-132,1 1-55,2-15 18,3-8 75,-3 21-177,17-77 19,-13 53 11,5-33 176,-10 52-157,-2 14-82,-1-1 0,1 1 0,-1-1-17,0 5 1,-2 4 13,1 3 29,-2 7 49,-1-1-68,-4 20-54,1-4 98,-12 35 232,6-19-168,-6 23 5,3 1 28,5-21 16,5-19-34,-11 42 127,-5 22 17,13-47-18,0 6-273,9-45 36,-2 5 2,2-9-39,0 1 0,0 0 0,0-1 0,0 1 1,0-1-1,0 1 0,0 0 0,0-1 1,0 0-1,0 1 0,0 0 0,0-1 1,1 1 0,-1-1 0,0 0 1,0 0-1,0 0 1,0 0-1,0 0 1,0 0-1,0 0 1,0 0-1,0 0 1,0 0-1,0 0 1,0 0-1,1 1 1,-1-1-1,0 0 0,0 0 1,0 0-1,0 0 1,0 0-1,0 0 1,0-1-1,0 1 1,0 0-1,0 0 1,0 0-1,0 0 1,0 0-1,1 0 1,-1 0-1,0 0 1,0 0-1,0 0 1,0 0-1,0 0 1,0 0-1,0 0 1,0 0-1,0 0 1,0 0-1,2-3 34,-2 2-29,4-6 19,0 0-1,0-1 1,-1 0-1,1-2-23,6-20 130,-5 14-25,-2-1-1,2-5-104,-2 6 69,0-2 91,1-1-36,4-17 30,1-8-96,7-21-112,-6 31 146,13-54 186,-10 27 3,-8 31 13,1-1-97,0 0-87,1 1-76,4-12 125,-5 22-102,-1 1-35,0-7-79,2-9 30,8-40 150,-13 65-80,2-6-14,-2 6-69,-1 1 21,0 3 28,0 0 61,-1 2 27,0-1 55,0 6-137,0 0 0,0 0 0,0 0 1,0-1-1,0 1 0,0 0 0,-1-1 0,1 1 0,0 0-15,-3 7 87,-1 2-48,-3 23-7,-14 42 58,12-41-63,-4 18 121,-1 0-21,5-18-135,6-25 8,-19 72 10,13-47 24,-11 48 139,9-31-146,3-15-111,3-11 51,2-8 47,1-3 35,0 0 43,1-5-38,-2 5-22,1-5-16,2-6-6,0-2 28,0-2-44,2-5 25,1-2 59,1-5 39,-2 5-75,4-26-73,0 4 20,6-18 18,-3 16 44,-1 4-16,0 0-43,11-37-72,-6 20 77,6-21 141,-10 36-49,-4 12-59,0-5-30,6-39-52,-4 22 62,-3 20 34,0 1 36,4-14-245,-1 7 122,-4 13 72,0 0 43,-2 7 2,0 3-58,-1 2 0,0-2 0,1 1 1,-1 0-1,0-2-16,0 4 0,0 0 1,0 0-1,0 0 1,0 0 0,0 0-1,0 0 1,0 0-1,0 0 1,0 0-1,0 0 1,0 0-1,0 0 1,0 0-1,0 0 1,0 0-1,0 0 1,0 0-1,0 0 1,0 0 0,0 0-1,0 0 1,0 0-1,0 0 1,0 0-1,0 0 1,0 0-1,0 0 1,0 0-1,0 0 1,0 0-1,0 0 1,0 0-1,0 0 1,0 0 0,0 0-1,0 0 1,0-1-1,0 1 1,0 0-1,0 0 1,0 0-1,-1 0 1,1 0-1,0 0 1,0 0-1,0 0 1,0 0 0,0 0-1,0 0 1,0 0-1,0 0 1,0 0-1,1 0 1,-1 0-1,0 0 1,0 0-1,0 0 1,0 0-1,0 0 1,0 0-1,0 0 1,0 0 0,0 0-1,0 0 1,0 0-1,0 0 0,-1 3-9,-1 4-17,0 1 23,-11 61 0,8-44 3,-1 0-1,-1 3 1,-4 12 12,6-19 22,0-1-34,-9 40-34,12-48 76,-3 15-75,4-19 70,-1 1 61,2-8-73,1-2 8,3-5 44,1-5-1,-2 6-58,5-16-18,-2 0 0,6-23 0,2-9 0,-4 21 9,5-18-6,-10 35-47,1-2 44,-1 6-94,-1 0 70,1 0 50,6-16 92,-3 11-122,4-11 9,-1 0 0,1-7-5,1 0 80,-4 14-5,-3 5 4,-3 8 3,0 1-1,1 0 1,0 0 0,1-1-82,1-1 62,2 0-50,-1 1-29,-2 0-36,1 0-1,-1-1 54,0 1 12,-1 0 47,7-16 161,-6 12-19,3-4-201,-2 4 78,-4 5 8,0 1 1,-1-1-1,2-5-86,-1 1 59,1 0-48,-1-1-61,4-9 137,0-1 240,3-4-327,-4 11 43,0 1-68,-4 13 28,8-21 246,7-10-249,-11 24 42,-1-1-1,2 0-41,-2 3-1,0 0-1,1 0 1,0 1 1,0-1-41,0 0 68,9-13 247,-7 9-219,-4 6-19,1-3-44,1-2-30,-1 3 53,-1 1-9,1 0 1,-1 0-1,0-1 1,-1 0-1,2-3-6,-2 5 18,1-1-1,-1 0 1,0 1 0,1 0-1,0-1-17,7-9 19,-6 6-96,0-1 54,-1 3 40,0 0 1,0 0-1,1-1-17,7-8 44,-1-1-30,-7 12-12,-1-1 0,0 0 0,0 1 0,0-1-2,3-8 57,3-9-57,-2 8 31,0-1-31,-4 9 0,-1 2 0,1 1 0,-2 0 0,2 0 0,-1 0 0,0 0 0,1-1 0,12-16-2,-11 14 4,0 0 0,1 1 1,-1 0-1,1-1 0,-1 2 0,2-1-2,-2 1 13,12-7-125,-9 6 142,-1 2 45,1-1 0,1 0-42,-1 0-48,0-1-52,-2 2 25,5-4 134,-6 2-99,1-1-70,-2 2 3,0 0 54,2 0 41,2-2 55,2-2 3,-4 2-60,0 0 0,2-4-19,3-3-28,-7 9-30,0 0-1,3-2 59,-2 2 79,2-2-124,0 0-49,-2 1 106,-2 3-8,2-2 146,0-1-128,-3 4-91,0 0 42,0 0 81,0 0 15,0 0-64,0 0 27,0 0-48,0 0-10,-1 5 21,1-4 10,-1-1 0,-3 7 124,1-2-53,-1 0-62,-2 0 36,1 0-39,-10 11-106,5-6 45,4-4 64,-5 4-30,0-1-1,-7 4 17,4-3-29,-1 1 29,9-5-41,1-1 0,-3 3 41,-2 5 44,1 2 126,-2 4-170,0 2 95,0 1-74,3-4-73,7-16 52,-11 23-23,0-1-98,-6 9 121,6-14-11,-8 11 107,8-11-49,0-1-41,3-6-36,0-1-36,-10 14-73,1 2 107,2 1 83,1 2 59,9-18-73,0 1-35,-3 7-87,-1 4 85,4-4 3,0 1 53,-3 6-37,5-13-74,-1-1 35,1 0 33,0 1 0,-3 2-13,-1 1-26,1-6 54,-9 14-70,9-17 93,3-2-88,-4 3 83,0 0 28,4-3-71,-2 1-9,3-4 6,1 0 0,0 0 0,-2 2 0,-18 37-112,20-39 185,1-2-40,1-3-45,3-9-87,-1 5 98,0 0-1,-1 1 1,2 0 0,-1-1-1,1 1 1,-1 0 0,1 1-1,2-4 2,1 1-1,-2 2 7,0 0 0,1-3-6,7-13 27,-4 4-27,7-17 0,-9 17 32,0 1 37,7-20-75,8-15-49,-14 34 29,2 0 0,0 1 0,7-11 26,24-31 50,-8 14-9,-18 22-14,9-12 9,-8 12-41,-2 3-33,-1 0-41,3-7 37,6-14 93,5-11 61,-20 40-110,8-9-2,-11 16-39,5-6 10,4-7 86,-8 11-92,0 1 0,1 0 0,0 0 0,4-4 35,4-1 7,-7 5 30,2 0-68,-1 0 15,-2 0 74,-4 4-31,1 0 49,-2-1-78,-1 2-31,-1 2 42,2-2-6,-11 7-45,0-2 62,5-2 77,-5 3-97,0 4-11,6-6-23,0 1 0,-1 2 34,-8 13-52,5-6 71,4-7 23,-14 23-58,2-2 75,0-1-61,-6 15-63,-8 13-32,22-42 90,-5 8 7,-2-1 74,-4 5-29,10-11-60,0 1-35,-7 13-20,-3 8 70,9-14 12,4-9-2,1 0 0,-4 10-10,0 2-31,-6 11 41,3-5 126,6-13-28,-1-1-108,-1 0-9,6-13-28,1 0-1,-3 2 38,4-5-21,1 0-1,-1 0 1,0 0 0,0 0-1,0 1 22,1-1-42,0-2 90,7-8-8,2-10-22,-7 14-18,6-14-50,4-15 50,4-10-30,-9 27 18,0 0 0,1 1 0,0 1 0,2-2 12,11-17 0,-7 11 0,3-3 0,12-14 0,23-32 0,-36 49 22,-8 12 4,-1-1 1,0 0 0,4-7-27,-1-3 8,14-29-159,-18 41 157,0 0 35,-2 3-45,2-5-57,0 2 24,-3 3 53,0 1 37,1 2 49,4-6-68,-1 0-24,-3 4-97,-3 4 73,0 2 32,-3-1 65,0 1-37,1 1-46,0-1-28,0 1-34,-1 1 55,-1 1-1,0-1 1,0 2 7,-6 9 36,2-2 98,-2 7-134,1-3 39,0-1-50,-11 16 24,0-1-53,-21 32-120,31-46 131,-1 0 36,-22 31 96,18-27-104,7-11-25,-5 10-84,-10 16 110,11-15 1,2 1 38,5-10-65,-10 19-5,1-1 56,-6 11 173,-4 5-198,15-29-82,0 1 34,1-4 22,1 0 0,-1 0 0,-6 8 26,-5 1-6,-1 1 6,12-13 0,-6 8 0,-3 4 0,14-18 15,-1 0 40,3-3 14,0 0-85,0-1-14,2-2 81,9-10-91,-7 8 9</inkml:trace>
  <inkml:trace contextRef="#ctx0" brushRef="#br0" timeOffset="168">5045 833 19784,'7'-8'-48,"0"-2"23,28-47 136,-20 32-99,-3 3-50,-1-1 0,4-12 38,-4 10-23,1 1-1,1 0 24,6-8 0,14-16 0,-8 13 0,8-9 48,-13 13-150,-1 1 92,11-13 80,-22 33 16,-1-1-47,2-2-38,3-8-52,-1-1 1,-5 7 51,-1 1 39,-1 1 48,-3 11-122,0-3 65,-2 4 16,0 2-37,-6 14-141,-2-1 68,-2 1 47,-6 8 50,2-4-24,6-6-52,-37 52 37,-15 22 36,55-76-39,-1 0 0,1 1 0,0-1 0,-3 12 8,-9 22 38,-26 59 131,39-93-162,-6 13-13,-5 12-127,10-25 115,-1 0-1,0 0 1,0 0 18,-1 0-10,0 0 0,-2 6 10,-2 5 0,8-16 0,-1 2 0,1 0 0,0 1 0,0 0 0,-5 14 0,-2 0 0,0-1 0,-6 9 0,14-25-41,-1 1 0,-2 7 41,-2 2-30,2-1 120,1-2 3,-3 11-93,5-10 82,1-8-21,1 0-52,-1 3-72,-1 3-50,1-4 93,1-6 86,1 1-41,-1 6-95,1-9 70,0-2-19,0 0-1,1 1 1,-1-2 0,0 1-1,0 1 1,1-1-1,-1-1 20,4-8-37,-2 4 48,0 0 34,6-24 33,7-18-78,-2 13 118,1 0 1,4-5-119,-7 18-73,0 0 37,2-2 68</inkml:trace>
  <inkml:trace contextRef="#ctx0" brushRef="#br0" timeOffset="169">5639 8 7238,'1'3'-1669,"-1"-3"1668</inkml:trace>
  <inkml:trace contextRef="#ctx0" brushRef="#br1" timeOffset="170">520 1453 4352,'0'0'483,"-1"0"-38,1 0-37,0 0-33,1 0 286,0 0-102,0 1-169,0-1-39,2 0 579,-1-1-466,0 1-59,6-2 995,-7 2-1068,1 0 38,-2 0-468,0 0 61,1 0 54,-1 0 44,0 0 154,1-1 465,-1 1-517,0 0-61,0 0-81,0 0-34,0 0-41,1 0-44,-1-1-64,0 1-62,0 0-70,0 0-75,0 0-82,0-1-87,0 1-94,0 0-100,0-1 209,0 1-41,0 0-152,0 0-403</inkml:trace>
  <inkml:trace contextRef="#ctx0" brushRef="#br1" timeOffset="171">661 2244 3328,'-3'0'621,"3"0"-59,0 0-116,0 0-68,0 1 63,0-1-132,0 1 246,0-1-208,0 0-55,0 0-51,0 0-45,0 0-13,0 0-49,0 1-4,0-1-58,0 1 54,0-1-39,0 1 53,0-1 29,0 1 60,0-1 70,0 1 80,0-1-219,-1 2 88,0-1-43,1-1-44,0 0 25,0 0 112,0 1 22,0 0-242,0 1 82,0 0-35,0-3-56,0 1-34,0 0-123,1 0-110,-1 1-101,0-1 15,0 1-46,1-1-43,-1 0-38,0 1-506,0 0-100,0 0 66,1 0-693,-1 0 970,0-1 75,0 0 40,0-1-74,0 1-275</inkml:trace>
  <inkml:trace contextRef="#ctx0" brushRef="#br1" timeOffset="172">672 3177 4480,'0'0'403,"0"0"-50,0 0-47,0 0-44,0 0-40,0 0-37,0 1 88,0-1-111,0 0-78,0 0-54,-1 1-23,1 0 53,0-1 15,0 0 42,0 1 51,0-1 60,0 0 136,0 1 113,0-1-190,0 0 33,0 0 37,0 0 39,0 0-756,0 0 87,0 0 80,0 0 75,0 0 69,0 1 62,0-1 56,0 0 51,0 0 40,0 0 37,0 0 284,0 1 1392,0-1-1516,0 0-52,0 1-62,0-1-86,0 0-102,0 0-121,0 1-18,0-1-39,0 0-39,0 0-42,0 0-45,0 0-46,0 0-49,0 0-50,0 1-55,0-1-54,0 0-58,0 0-60,0 0-62,0 0-64,0 0-67,0 0-68,0 0-460,0 0-516</inkml:trace>
  <inkml:trace contextRef="#ctx0" brushRef="#br1" timeOffset="173">549 4067 3200,'0'0'379,"0"0"-56,0 0-52,0 0-48,0 0-44,0 0-40,0 0-37,0 0-33,0 0-14,1 0-82,-1 0-285,1 0 251,-1 0 85,0 0 52,0 0 62,1 0 73,-1 0 89,0 0 97,0 0 109,0 0 120,0 0-264,0 0 33,0 0 36,0 0 36,0 0 39,0 0 40,0 0 41,1 0 42,-1 0-611,1 0-72,0 0-98,0 0 32,-1 0-34,1 0-109,0 0-73,-1 0-81,1 0-89,-1 0 108,0 0-58,1 0-146,-1 0-363</inkml:trace>
  <inkml:trace contextRef="#ctx0" brushRef="#br0" timeOffset="174">4887 3443 6528,'-2'-14'876,"1"5"-322,0 2-128,0 1-42,0 2-75,1 0-56,-1 0-50,0 1-44,0-1 4,0 1-73,0 0-56,-1 0-40,-2-8-77,2 5 121,1 0 76,0-6 151,1 11-221,-1-1 0,1 1-1,0-1 1,0 1 0,1-1-1,-1 1 1,0-1-44,0 1 4,0 1-1,0 0 1,0 0-1,0 0 1,0 0-1,0 0 1,0 0-1,0-1 1,0 1 0,0 0-1,0 0 1,0 0-1,0 0 1,0 0-1,0 0 1,0-1-1,0 1 1,0 0 0,0 0-1,0 0 1,0 0-1,0 0 1,1 0-1,-1 0 1,0 0-1,0 0 1,0 0 0,0-1-1,0 1 1,0 0-1,0 0 1,0 0-1,0 0 1,1 0-1,-1 0 1,0 0-4,0 0 12,0 1 1,0-1-1,1 0 0,-1 0 1,0 1-1,0-1 0,1 0 0,-1 1 1,0-1-1,0 0 0,0 1 1,1-1-1,-1 0-12,3 6 150,-1-1-34,5 14 148,-4-13-186,10 31 247,0 1-111,-2 1-94,0 1-75,5 24-90,6 35-150,-4-20 69,-6-27 124,1-1 101,-5-17 29,1 0 40,0 7 73,4 20 174,-7-26-250,-3-12-108,0-4-68,-1 1-72,-1-17 51,-1 1 0,0-1 0,0 4 32,0-7 0,0 0 0,0 0 0,0 0 1,0 0-1,0 0 0,0 1 0,0-1 1,0 0-1,0 0 0,0 0 0,0 0 1,0 0-1,0 0 0,0 0 1,0 0-1,0 1 0,0-1 0,0 0 1,0 0-1,0 0 0,0 0 0,0 0 1,0 0-1,0 0 0,0 0 0,0 0 1,0 0-1,0 0 0,-1 0 0,1 1 1,0-1-1,0 0 0,0 0 1,0 0-1,0 0 0,0 0 0,0 0 1,0 0-1,0 0 0,0 0 0,0 0 1,-1 0-1,1 0 0,0 0 0,0 0 1,0 0-1,0 0 0,0 0 0,0-1 1,0 1-1,0 0 0,0 0 1,0 0-1,0 0 0,0 0 0,-1 0 1,1 0-1,0 0 0,0 0 0,0 0 1,0 0-1,-1-2-2,0 1 1,1-1 0,-1 1 0,0-1-1,0 0 1,1 1 0,-1-1 0,0 0 0,1 0-1,-1 0 1,1 0 0,-1 0 0,1 0 1,-5-27 26,0-5-26,-1-10-30,2 18-25,-7-73-123,-1-2-49,-9-78-232,6 60 205,5 38 154,3 32 99,-1-2 67,0 2 83,0-1 98,-4-21 249,3 26-235,5 24-182,0 5-67,4 15-24,-1 0 0,1 0 0,-1 0 0,1 0 0,0 0 0,-1 0 0,0 0 0,1 0 0,0 0 0,-1 0 0,0 0 11,1 1-1,0 0-1,0 0 0,-1 0 1,1 0-1,0 0 0,0-1 1,0 1-1,0 0 0,0 0 1,0 0-1,0 0 0,0 0 1,0 0-1,0 0 0,-1 0 1,1 0-1,0 0 0,0 0 1,0 0-1,0 0 0,0 0 0,0 1 1,-1-1-1,1 0 0,0 0 1,0 0-1,0 0 3,0 0-2,-1 1 0,1-1 0,0 1 0,0-1 1,0 0-1,0 0 0,0 1 0,-1-1 0,1 1 0,0-1 0,0 1 0,0-1 0,0 1 2,-1 4 25,0 0 0,1 1 0,0 3-25,0 9 85,1 0 0,0 0 0,2 14-85,10 52 269,-12-75-238,9 43 157,2 19 25,0-1-37,29 139 233,-14-83-134,11 46 39,-4 2-81,-31-158-361,-3-16 125,0 0 0,0 0 0,0 0 0,0 0 1,0 0-1,0 1 0,0-1 0,0 0 1,0 0-1,0 0 0,0 0 0,0 0 0,0 0 1,0 0-1,0 0 0,0 0 0,0 0 0,0 0 1,0 0-1,0 0 0,0 0 0,0 0 1,0 0-1,0 0 0,0 0 0,0 0 0,0 0 1,0 0-1,1 0 0,-1 0 0,0 1 1,0-1-1,0 0 0,0 0 0,0 0 0,0 0 1,0 0-1,0 0 0,0 0 0,0 0 1,0-1 2,1-1-126,-1-5 15,0 1 35,-1-12-44,0 5 48,0-5-131,-2-8 203,-7-36-165,-3-17 26,-2-14-42,2 2-111,1 0 76,0-2 69,1 0 62,-5-33 56,0 1 83,7 62-37,3 23 26,6 35-33,-7-43 128,1 6 65,-1-3 70,4 20-135,-2-9-49,1 3-102,0 5-85,0 4-190,3 20 124,1 5 35,2 12 75,2 7 100,1 9 58,4 41 35,2 23-11,2 19 0,-1-9-15,14 130 124,-17-157-108,-1-1 48,2 27 169,-7-63-169,4 72 420,-5-65-365,0-5-72,0-1-67,-2-24-101,1-1-66,1-2-102,-1-7 39,1-1-39,-2-7 150,0 1-1,0-1 0,0 0 1,1 1-1,-1-1 1,0 1-1,0-1 1,0 1-1,0-1 0,0 0 1,0 1-1,1-1 1,-1 0-1,0 0 1,0 1-1,1-1 0,-1 0 1,0 1-1,0-1 27,2-2-203,-1-2 53,1-9 8,-1-1 72,-3-17-8,2 30 74,-4-60-129,-4-18-43,-3-17 27,-2-22 74,-1-14 27,4 34-4,-8-89-8,2 52 55,8 69 11,3 15 30,0 7 45,0 5 47,4 30-86,-8-61 353,4 33-227,3 21-118,0 4-19,-2-13-8,4 22-41,-1 0 0,1 0 0,-1 1 0,0-1 1,0 1-1,0-1 18,1 3-3,0 0 0,0-1 0,0 1 0,0 0 0,0 0 0,0 0 0,0 0 1,0 0-1,0 0 0,0 0 0,0 0 0,0 0 0,0-1 0,0 1 0,0 0 0,0 0 0,0 0 0,0 0 0,0 0 0,-1 0 1,1 0-1,0 0 0,0 0 0,0 0 0,0 0 0,0 0 0,0 0 0,0 0 0,0 0 3,-1 0-5,1 0 1,0 1-1,0-1 0,0 0 1,0 0-1,0 0 0,0 1 0,0-1 1,0 0-1,0 0 0,-1 1 0,1-1 1,0 0-1,0 0 0,0 1 0,0-1 1,0 0 4,-1 5-32,1 1 0,-1-1 0,1 5 32,0 13-10,1 7 41,1 5 51,2 8 44,8 60 215,2 24 81,-1-18-52,26 216 564,-20-183-452,-2-22-18,-9-69-297,-1 0-25,5 33 50,-3-14-92,-2-21-113,-4-24-53,1 0-56,-3-15 26,1 3-23,-1-8 41,0-1-37,-1-1-19,1 1-39,1-1-48,-1 0-53,0-1-48,-1-4 89,1-6 27,0 0 87,0-4-25,-2-5 144,1 0-80,-2-16 80,-4-12-47,3 25 30,-9-69-63,0-21-59,-6-58-7,-17-230-23,25 255 132,2 15 42,6 92-21,0 1 38,-4-77 142,4 65-136,0-1-81,1 24-18,1 0-35,0 10-294,0-10 400,0 24-12,0-1 0,0 1 0,0 0 0,0 0 0,0-1 0,0 1 0,0 0 0,0-1 0,1 1-1,-1 0 1,0-1 0,0 1 0,0 0 0,0 0 0,0-1 0,0 1 0,1 0 12,-1 0-5,0 0 0,0 0 0,0 0 0,0 0 0,0 0 0,0 0 0,0 0 0,1 1 0,-1-1 0,0 0 0,0 0 0,0 0 0,0 0 0,0 1 0,0-1 0,0 0 0,0 0 0,0 0 0,0 0 0,0 1 0,0-1 0,0 0 0,0 0 0,0 0 0,0 1 5,1 3-8,0 3 36,1 12 117,-1 1 30,2 17 130,4 47 196,3 23-10,1-10-219,10 52 32,-11-85-246,-1 0 53,1 8 60,16 131 416,-16-116-361,-1-9-76,-2-1-72,-3-43-113,-2-12-24,0-6-29,0 0-52,-1-1-66,1 0-82,-2-18 76,-1 1 76,1-1 63,0 0 46,0-9 76,-1 5-82,-2-33-4,-2-19-64,-5-20-81,-5-19-31,3 9 62,-11-124-130,17 149 174,-4-32-26,2 1 111,-1 0 91,2 1 71,4 55-81,0 10-29,1 0-39,0 3-77,1 19 1,1 7 60,0 2 10,0 11 18,0 4 53,1 6 53,3 45 206,3 27-97,5 25-47,1-13-16,-5-31-17,1 0 38,-1-1 54,0 1 68,4 46 262,-5-43-152,5 45 298,-8-84-502,-1 2-34,0 1-17,0-13-87,-1-1-42,0 0-49,1 0-54,-1-14-24,0-1-51,0 0-54,0-1-58,-1-11 200,-1-1-1,0 1 1,0 0 0,1-1-1,-1 1 1,1 0 66,-1-2-6,0 0 0,0 0 1,0 0-1,0 0 0,0 0 1,0 0-1,0 0 0,0 0 0,0 0 1,0 0-1,1 0 0,-1 0 1,0 0-1,0 0 0,0 0 1,0 0-1,0 0 0,0 0 1,0 0-1,0 0 0,0 0 0,0 0 1,0 0-1,0 0 0,0 0 1,0 0-1,0 0 0,0 0 1,0 0-1,0 0 0,0 0 1,0 0-1,0 0 0,0 0 0,0 0 1,0 0-1,0 0 0,1 0 1,-1 0-1,0 0 0,0 0 6,2-5-259,0-4 93,-1 1 58,2-16-57,-2 16 119,1-39-162,-1-17 43,-2-18 26,-2-14-10,-11-172-148,3 87 187,6 104 110,0 1 39,-1-24 100,-1 21 4,6 67-116,-6-66 139,4 44-149,-1 1-60,1 0-81,0 1-100,2 28 132,0 0-1,1 0 1,-1-2 92,1 6-1,0 0-1,0 0 1,0 0-1,0 0 1,0 0 0,0 0-1,0 0 1,0 0 0,0 0-1,0 0 1,0 0 0,0 0-1,0 0 1,0 0 0,0 0-1,0 0 1,0 0 0,0 0-1,0 0 1,0 0 0,-1 0-1,1 0 1,0 0 0,0 0-1,0 0 1,0 0 0,0 0-1,0 0 1,0 0 0,0 0-1,0 0 1,0 0-1,0 0 1,0 0 0,0 0-1,0 0 1,0 0 0,0 0-1,0 0 1,0-1 0,0 2-1,0-1 1,0 0 0,0 0-1,0 0 1,0 0 0,0 0-1,0 0 1,0 0 0,0 0-1,0 0 1,0 0 0,0 0-1,0 0 1,0 0 0,0 0-1,-1 0 1,1 0 1,0 4-34,-1 4 52,0-1-1,1 4-17,0 6 146,1 11-146,4 45 208,2 22-16,16 147 184,-12-133-165,1 7 39,5 24 80,2-3-68,-13-100-233,1 20 67,1-5-54,-3-17-95,-1-6-68,1-1-90,-5-24 161,3 13-243,0-9 12,-2-6 134,0-5 16,-1-11-44,-3-12 39,3 18 96,0 6 32,-6-46-192,-5-16-19,-2-19 32,-1-17 43,11 76 111,-9-63-83,-7-24-1,2-1 79,-1 7 70,3 11 70,15 93-101,-16-104 200,4 3-51,12 99-148,-3-26 9,0 0-42,-1 0-57,1 1-73,0 10 1,2 13 77,1 5 81,0 0 1,0 0 0,0 0 0,0 0 0,0 0 0,0 0-1,0 0 1,0 0 0,0 0 0,0 0 0,0 0 0,0 0-1,0 0 1,0 0 0,0 0 0,0 0 0,0 0 0,0 0-1,-1 0 1,1 0 0,0 0 0,0 0 0,0 0 0,0 0 0,0 0-1,0 0 1,0 0 0,0 0 0,0 0 0,0 0 0,0 0-1,0 0 1,0 0 0,0 0 0,0 0 0,0 0 0,0 0-1,0 0 1,0 0 0,0 0 0,0 0 0,0 0 0,0 0-1,0 0 1,0 0 0,0 0 0,0 0 0,0 0 0,0 0-1,0 0 1,0 0 0,0 0 0,0 0 0,0 0 0,0 0-1,0 0 1,0 0 0,0 0 0,0 0 0,0 0 0,0 0 0,0 0-1,0 0 1,0 0 0,0 0 1,0 7-92,0 9 152,1 9 90,0-8-61,0 17 38,1 34 63,4 34 10,0-31-97,2 2-39,4 49-28,-12-122-36,14 175 95,-8-87 22,-3-1 103,-3-58-151,0-17-74,0 0-54,0-16-42,-1-1 43,-1-6 14,-10-60-344,1 0 106,0 0 85,1 0 66,-25-221-150,20 116 221,6 56 99,4 21 79,0 0 105,-1-107 198,6 161-368,-1 0-37,1-9-21,0 20-32,1-1-45,0 1-70,1-4-74,5-47-361,-4 54 412,-1 16 94,3-24-126,-4 31 221,1 3 52,-1 3 42,-1 3 40,1 16 271,-2 3-67,1-14-264,0 21 220,-1 1-70,0-1-61,0 0-53,0 11-24,0 0-63,-3 86-71,2-71 92,2-38-71,-4 61 49,2-47-65,1-25-92,0-3 4,0-6-98,-1-1 54,2-1 42,-1-14-130,1 19 229,-1-39-366,1-1 81,1 2 68,0-1 54,3-25-31,2-34-34,-1 13 158,-2 26 110,-2 23 48,0 1 53,-1 0 65,-1 1 74,1 25 10,-2-9-270,0 3 125,1 17-122,1-1 0,0 0 0,0 1 1,0-1-1,0 1 0,0-1 1,-1 1-1,1-1 0,0 1 0,0-1 1,-1 1-1,1-1 0,0 1 1,-1-1-4,1 1 0,0 0 1,0 0 0,0 0-1,0 0 1,0 0 0,0 0-1,0 0 1,-1 0 0,1 0-1,0 0 1,0 0 0,0 0-1,0 0 1,0 0 0,0 0-1,0 0 1,-1 0 0,1 0-1,0 0 1,0 0 0,0 0-1,0 0 0,-3 5 14,-7 16 25,0 3 82,0 3 99,2 0 62,-5 30 378,9-41-462,-6 29 281,1-1-75,-1 0-114,5-23-191,1 1-34,-1-1-37,0 1-43,0-1-44,0 0-48,4-16 33,-1 1-69,1 0 0,-1 0 1,0-1-1,-1 5 143,2-8-151,0-3 9,1-4-120,1-6-4,0 1 48,1-1 43,0 0 39,1-11-43,1 1 95,3-15 44,3-16 144,-3 19 69,-5 27-103,-1 4 50,-1 3-98,0-1 0,0 0 0,0 1 1,0-1-1,0 0 0,0 0 0,0 1 0,0-1 0,0 1 0,0-1 0,0 0 0,0 1 0,0-1 0,0 1 0,0-1-22,-1 15 416,1-6-223,-3 18 217,-1 0-67,1 0-51,-1 1-38,-8 69 570,11-78-850,0-11-30,2 0-38,-1-5-70,1-1-56,-1-2 202,0 0 0,1 0-1,-1 0 1,0 0 0,0 0-1,0 0 1,0 0 0,0 0 0,0 0-1,0 0 1,0 0 0,0 0-1,1 0 1,-1 0 0,0 0 0,0 0-1,0 0 1,0 0 0,0 0-1,0 0 1,1 0 0,-1 0 0,0 0-1,0 0 1,0 0 0,0-1-1,0 1 1,0 0 18,4-6-339,-1 0 53,2-5-28,11-19-290,-2-2 117,0-1 102,-1-2 86,-6 16 160,7-22-85,0 0 75,-4 7 78,2-4 25,0 0 56,0 1 102,-3 13 9,-1 0 52,0 0 72,0 0 89,0 1 105,-7 21-394,2-7 123,0 1-34,1 1 66,-4 7-198,0 0 0,0 0 1,0 0-1,0 0 0,0 0 1,0 0-1,0 0 0,0 0 1,0 0-1,0 0 0,0 0 1,0 0-1,0 0 0,0 0 1,0 0-1,0 0 0,0 0 0,0 0 1,0 0-1,0 0 0,0 0 1,0 0-1,0 0 0,0 0 1,0 0-1,0 0 0,0 0 1,0 0-1,0 0 0,0 0 1,0 0-1,0 0 0,0 0 1,0 0-1,0 0 0,0 0 1,0 0-1,0 0 0,0 0 0,0 0 1,0 0-1,0 0 0,0 0 1,0 0-1,0 0 0,0 0 1,0 0-1,0 0 0,0 0 1,0 0-1,0 0 0,0 0 1,0 0-1,0 0 0,0 0 1,0 0-1,0 0 0,0 1-2,0 4 204,-2 7-16,0 0-51,-1 3-26,-1 8 8,-17 96 236,-2 2-86,11-63-173,7-30-51,-9 51 238,9-45-212,1-4-95,1-14-32,2-1-34,0-10 12,0 4-65,1-3-5,0-1-32,0-2-71,0-3 38,1-1 36,-1-1-90,4-9-265,0 1 233,-1-1 45,0 0 40,0 1 38,3-13-82,0 1 103,0-4 60,8-37-22,-5 19 101,32-162 117,-29 124 84,-10 64-103,0 1 39,0-3 74,0 1 78,1-1 93,-2 1 108,0 19-455,-1-11 233,1 4-75,-2 4-51,1 3-124,0 0 1,0 0-1,0 0 0,0 0 0,0 0 0,0 0 1,0 0-1,0 0 0,0 0 0,0 0 1,0 0-1,0 0 0,0 0 0,0 0 0,0 0 1,0 0-1,0 0 0,0 0 0,0 0 0,0 0 1,0 0-1,0 0 0,-1 0 0,1 0 1,0 0-1,0 1 0,0-1 0,0 0 0,0 0 1,0 0-1,0 0 0,0 0 0,0 0 1,0 0-1,0 0 0,0 0 0,0 0-2,-1 2 17,0 0-1,0 0 0,1 0 1,-1 0-1,0 1-16,-4 21 51,3-15-29,-4 24 157,-2 15-179,1 7 179,3-25-47,-12 123 518,12-115-489,-5 70 321,8-72-357,-1 0-39,2-29-79,0 18-21,0-8-75,1-16 64,-1 1-1,0 0 0,0-1 0,1 1 0,-1-1 0,1 1 0,-1 0 26,0-2-6,0 0 0,0 0 0,0 0 1,0 0-1,0 1 0,0-1 0,1 0 0,-1 0 0,0 0 0,0 0 0,0 1 0,0-1 0,0 0 1,0 0-1,0 0 0,1 0 0,-1 0 0,0 0 0,0 0 0,0 0 0,0 0 0,0 1 1,0-1-1,0 0 0,1 0 0,-1 0 0,0 0 0,0 0 0,0 0 0,0 0 0,0 0 0,1-1 1,-1 1-1,0 0 0,0 0 0,0 0 0,0 0 0,0 0 6,4-3-138,0-1 36,-1 0 29,-1 1 0,0-1 0,2-3 73,0 0-227,2-9 227,2-8-193,6-30-144,-12 47 294,9-41-130,4-27-9,-3 17 47,0 1 26,1-6 63,-9 43 85,1 1 63,9-35 376,-10 38-337,0-1-37,-2 13 36,-2 4-139,0 0 1,0 0-1,0 0 0,0 0 0,0 0 1,0 0-1,0 0 0,0 0 0,0 0 1,0 0-1,0 0 0,1 0 0,-1 0 1,0 0-1,0 0 0,0 0 0,0 0 1,0 0-1,0 0 0,0 0 0,0 0 1,0 0-1,0 0 0,0 0 0,0 0 1,0 0-1,0 0 0,0 0 0,0 1 1,0-1-1,0 0 0,0 0 0,0 0 1,0 0-1,0 0 0,0 0 0,0 0 1,0 0-1,0 0 0,0 0 0,0 0 1,0 0-1,0 0 0,0 0 0,0 0 0,0 0-1,0 13 48,-17 129 299,12-98-219,-10 52 174,5-32-1,7-50-216,-2 18 214,-2-1-1,0 0-298,-5 12 264,7-23-176,-1 1-34,3-14-100,1-2-47,2-4 82,0-1-1,0 0 1,0 0 0,0 1-1,0-1 1,0 0 0,0 0-1,0 0 1,-1 1 0,1-1-1,0 0 1,0 0 0,0 0-1,0 1 1,-1-1 0,1 0-1,0 0 1,0 0 0,0 0-1,0 0 1,-1 0 0,1 0-1,0 0 1,0 0 0,0 0-1,0 0 12,-1 0-11,1 0 1,0 0-1,0 0 0,0 0 0,0-1 0,-1 1 0,1 0 1,0 0-1,0-1 0,0 1 0,0 0 0,0 0 1,0-1-1,-1 1 0,1 0 0,0-1 0,0 1 0,0 0 1,0 0-1,0-1 0,0 1 0,0 0 0,0-1 0,0 1 11,0-2-62,0-1 0,0 1 0,0 0-1,1-2 63,1-12-175,0 2 66,4-41-180,2-3 45,0 1 47,0-1 45,-1 10 58,3-26-61,-2 8 43,1 7 64,-5 30 36,-1 2 55,-1 15 19,0-1 37,-1 11-16,-1-2 0,1 2-1,-1-1 1,2-1-83,-2 4 2,0 0 1,0 0-1,0 0 0,0 0 0,0 0 1,0-1-1,0 1 0,0 0 1,0 0-1,0 0 0,0 0 0,0 0 1,0 0-1,0 0 0,0 0 0,0 0 1,0 0-1,0 0 0,0 0 1,0 0-1,0 0 0,0 0 0,0 0 1,0 0-1,0 0 0,0 0 0,0 0 1,0 0-1,0 0 0,0 0 1,0 0-1,0 0 0,0 0 0,0 0 1,0 0-1,0 0 0,0 0 0,0 0 1,0 0-1,0 0 0,0 0 1,0 0-1,0 0 0,0 0 0,0 0 1,0 0-1,1 0 0,-1 0 0,0 0 1,0 0-1,0 0 0,0 0 0,0 0 1,0 1-1,0-1 0,0 0 1,0 0-1,0 0 0,0 0 0,0 0 1,0 0-1,0 0 0,0 0 0,0 0-2,0 5 122,-1 16 46,-1 2-84,0-4-54,-28 245 130,28-250-173,0-1 44,-10 46 301,8-37-309,2-12-62,0 1-44,1-10 19,1 3-244,0-4 104,1-3-47,1-4 68,0 0 47,-1-2 20,2-7-3,5-43-140,-1 13 94,0 0 55,7-25 36,53-300 36,-47 265 1,-9 53-43,0-1-38,12-58-185,-2 5 9,-10 49 136,-4 22 93,-1 2 55,1-10 78,13-54 316,-14 72-288,-4 20-114,-1 4-35,-2 12-84,0-8 125,-1 10-77,-1 4 89,-10 29-48,2-8 71,-1 2 40,-26 76 261,9-34 75,8-26-163,4-10-71,-1 0-39,3-8-57,0 1-40,10-26-37,5-11 1,-1 1-1,0-1 1,0 0-1,1 0 1,-1 0-1,-1 1 8,2-2-1,0 0-1,0 0 0,0 0 1,0 0-1,0 0 1,0 1-1,0-1 1,0 0-1,0 0 0,0 0 1,0 0-1,0 0 1,0 0-1,0 0 1,0 0-1,0 0 0,0 0 1,0 0-1,0 0 1,0 0-1,0 0 1,0 0-1,0 0 1,0 0-1,0 0 0,0 0 1,0 0-1,-1 0 1,1 0-1,0 0 1,0 0-1,0 0 0,0 0 1,0 0-1,0 0 1,0 0-1,0 0 1,0 0-1,0 0 0,0 0 1,0 0-1,0 0 1,0 0-1,0 0 1,0 0-1,0 0 1,0 0-1,0 0 0,0 0 1,0 0-1,0 0 1,0 0-1,0 0 1,0-1-1,0 1 0,0 0 1,0 0-1,0 0 1,-1 0-1,1 0 1,0 0-1,0 0 0,0 0 1,0 0-1,0 0 2,2-5-95,1-6-40,4-6 8,-1 1 37,19-43-243,2-1 48,-10 22 138,0-1 37,3-8 10,15-33-72,-11 28 124,-14 33 77,1 0 49,5-11 498,18-23-576,-31 49 179,-1 3 19,-5 11 161,1-3-304,-5 14 75,1 2-50,-30 83 44,-6 0-52,33-83-23,0-1 33,-4 7 149,-2 1-231,5-10 174,-10 13-174,6-11 48,7-6-96,3-7-69,3-7 11,1-2 102,0 0 1,0 1-1,0-1 1,0 0 0,0 0-1,0 0 1,1 0-1,-1 0 1,0 0-1,0 0 1,0 0 0,0 0-1,0 0 1,0 0-1,0 0 1,0 0-1,0 0 1,0 0-1,0 0 1,0 0 0,0 0-1,0 0 1,0 0-1,0 0 1,0 0-1,0 0 1,0 0 0,0 0-1,0 0 1,0 0-1,0 0 1,0 0-1,0 0 1,0 0 0,0 0-1,0 0 1,0 0-1,0 0 1,0 0 3,1-1-28,-1 1 0,1 0 0,-1-1 1,1 1-1,-1-1 0,0 0 0,0 1 0,1-1 1,-1 1 27,6-13-269,-2 4 105,6-10-87,1 1 61,1-3 28,7-15 1,-2-2 79,-1-2 62,-1 0 44,20-50 103,-8 30 36,-18 41-33,0 1 95,-8 15-123,2-3 86,-3 6-17,0 1-38,0 1 41,-4 11-33,0 0-55,-13 49 65,-4-3-12,8-27-43,9-19-53,-37 99 351,12-38-207,26-67-206,-2 7-53,0-1-56,4-7-15,1-6 130,0 0 1,0 0-1,0 1 0,0-1 0,0 0 1,0 1-1,0-1 0,1 0 0,-1 0 0,0 0 1,0 0-1,0 1 0,0-1 0,0 0 1,0 1-1,0-1 0,0 0 0,0 0 0,0 1 1,0-1-1,1 0 13,-1 0-18,0 0 1,1 1-1,-1-1 0,0 0 1,1 0-1,-1 0 0,0 0 1,1 0-1,-1 0 0,0 0 1,1 0-1,-1 0 0,0 0 1,1 0-1,-1 0 0,0 0 0,1-1 1,-1 1-1,1 0 0,-1 0 1,0-1-1,0 1 0,1 0 1,-1-1-1,0 1 18,3-2-85,0-1-1,-1 0 0,1-1 86,13-18-228,-5 4-56,4-8 284,1-3-160,-3 3 60,8-12-19,-7 13 70,0-1 36,-1 0 50,-1 1 64,-5 11 25,-3 5 7,1 3 25,-1-1 54,-2 3-66,2 1 174,-4 3-314,1 0 1,-1 0 0,0 0-1,0 0 1,0 0 0,0 0-1,0 0 1,0 0 0,0 0 0,0 0-1,0 0 1,0 0 0,0 0-1,0 0 1,0 0 0,0 0-1,0 0 1,0 0 0,0 1-1,0-1 1,0 0 0,0 0-1,0 0 1,1 0 0,-1 0 0,0 0-1,0 0 1,0 0 0,0 0-1,0 0 1,0 0 0,0 0-1,0 1 1,0-1 0,0 0-1,0 0 1,0 0 0,0 0 0,0 0-1,0 0-6,0 1 23,0 0-1,0 0 0,0-1 1,0 1-1,0 0 1,-1 0-1,1 0 0,0 0-22,-2 7 137,0 0 0,-1 1-137,-10 30 273,6-23-158,-4 19 62,-5 16 19,8-27-111,1-4 58,-1 2-143,-17 37 76,21-49-81,1-3-44,1-1-46,2-4 31,-1 0-46,2-3-186,0-1 84,0 0 101,0 1 48,0-1 39,2-7-242,0 0 44,-1 0 38,1-1 34,2-9-66,0-1 84,11-37-117,-10 37 208,9-26-122,-10 29 140,-1 3 39,1 0 45,-1 0 55,0 1 66,1-2 97,-5 15-261,5-15 349,-2 7-32,-1 6-145,-1 2-89,-1 4 18,-2 5 47,-13 53 13,2-8-45,5-18-101,5-20-40,1-5-29,1-2-31,1-2-47,0-6 97,0-1-1,0 0 1,0 0-1,0 0 1,0 1-1,0-1 0,0 0 1,0 0-1,0 0 1,0 1-1,0-1 1,0 0-1,0 0 0,0 0 1,0 0-1,0 1 1,0-1-1,0 0 1,0 0-1,1 0 0,-1 0 1,0 1-1,0-1 1,0 0-1,0 0 1,0 0-1,0 0 1,0 0-1,0 0 0,0 0 1,1 0-1,-1 1 1,0-1 17,4-1-496,-4 1 483,7-3-509,-1-2 107,0-2 92,-1-2 77,3-5-27,0-8 21,-4 13 174,-1-1 51,-1 0 54,1 0 55,-1 0 58,-1 0 61,0-1 63,0 1 65,-1 9-328,0-5 38,0 5-62,-1 0-44,1 0-104,-1 0 40,1 1-34,0 1-40,-1-1-43,0 1-47,0 0-50,0 1-161,-1 1-96,1-2 122,0 1-82,-1 0-91,0 0-78,0 0-222,-2 2-560</inkml:trace>
  <inkml:trace contextRef="#ctx0" brushRef="#br1" timeOffset="175">5485 752 3456,'0'0'396,"0"0"-63,1 0-56,-1 0-49,0 1-44,1-1-36,-1 1 61,1 0 173,-1-1-260,1 0 41,-1 0 58,0-1 56,1 1 49,-1 0 40,0 0 360,0 0 1047,0 0-1212,0 0-87,0 0-280,0 0-33,0 0-37,0 0-42,0 0-43,0 0-89,0 0-98,-1 0-108,0 1 531,0-1-69,0 1-55,0 0-44,1 0-90,0-1 0,0 0 1,0 0-1,-1 1 0,1-1 0,0 0 0,0 0 0,-1 1 0,1-1 0,0 0 0,-1 0 1,1 0-1,0 0 0,0 0 0,0 0 0,-1 1-17,1-1 53,0 0 16,0 0-41,0 0-45,0 1-103,0-1 127,0 0 50,0 0 49,0 0 64,0 0 76,0 0 88,0-2-84,0 1-48,0-2 64,0-1 98,0 1-185,0 0 47,0-2 63,0 3-332,1 0-82,1 2-29,-1-2-73,0 2 40,0-1-37,0 0-42,0 1-46,0-1-49,0 1-52,0-1-57,-1 1-60,1 0 322,0-1-521,1 1-56,-1-1-85,1 0-254,0 0-674</inkml:trace>
  <inkml:trace contextRef="#ctx0" brushRef="#br1" timeOffset="176">5142 1645 5248,'-1'0'261,"0"0"51,-1 0 113,1 1 271,-1-1 226,1 0-386,0 0-355,1 0 176,0 0 326,0 0 85,1 0-32,-1 0-709,0 0 75,1 0 34,0 0 221,1 0 138,2-1 768,-3 1-870,0-1-144,0 1-59,-1-1-73,1 0-86,0 1-52,-1 0 35,2-2 132,-1 1-113,0 1-85,0-1-36,-1 1-52,1 0-61,-1 0-71,0 0-143,0 0 71,0 0 64,0 0 56,0 0 63,0 0 36,0 0-39,0-1 82,0 1-35,0 0 42,0-1-43,0 1-99,0 0-109,0 0 99,0 0-42,0 0-45,0 0-50,0 0-52,0 0-58,0 0-61,0 0-64,-2 0-2307</inkml:trace>
  <inkml:trace contextRef="#ctx0" brushRef="#br1" timeOffset="177">4958 2821 4480,'-1'-1'860,"0"1"-335,1-1-142,-1 2-71,1-1-119,0 0-72,0 1-82,0 0-94,0-1 37,0 0 47,0 0 36,0 0 41,0 0 46,0 0 48,0 0 46,0 0 41,0 0 305,0 0-417,0 0 45,0 0 185,0 0 11,0 0-117,0 1-330,0-1-46,0 0-47,0 1-47,0-1-46,0 1-47,0-1-47,0 1-47,0-1-47,0 1-46,0 0-48,0-1-46,0 1-48,0-1-47,0 1-47,0-1-47,0 1-203,1 1-387</inkml:trace>
  <inkml:trace contextRef="#ctx0" brushRef="#br1" timeOffset="178">5056 4108 3584,'0'0'817,"0"0"-354,0 0-108,0 0 36,0 0-43,0 0-66,0 0 77,0 0 258,0 0 401,0 0-409,0 0-242,0 0 11,0 0-68,0 0-41,0 0-52,0 0-65,0 0-48,0 0 50,0 0 12,0 0-54,0 0-11,0 0 22,0 0-22,0 0-104,1 0-85,1 0-77,0 0-83,1 0-95,-1 0-110,1 0-122,-2 0 237,1 0-35,-1 0-38,0 0-38,1 0-42,-1 0-41,1 0-328,1 0-536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6FE36-BE38-4980-9930-B6A7F3F4CDC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80CC-1046-4EC8-A2B1-3526F8836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D66B-FD0B-4A4C-975D-E76C670DEE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1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But if what we observe is not likely to have arisen by chance alone, then this is interesting</a:t>
            </a:r>
          </a:p>
          <a:p>
            <a:endParaRPr lang="en-GB" altLang="en-US" sz="1000"/>
          </a:p>
          <a:p>
            <a:r>
              <a:rPr lang="en-GB" altLang="en-US"/>
              <a:t>Something that we have manipulated in an experiment or observed in a study seems to have had an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0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3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7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2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80CC-1046-4EC8-A2B1-3526F88362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7833DA52-1132-4827-96C3-F6B5FB212D62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C88A994C-4D04-4211-B1ED-8BC863335275}"/>
                </a:ext>
              </a:extLst>
            </p:cNvPr>
            <p:cNvSpPr/>
            <p:nvPr/>
          </p:nvSpPr>
          <p:spPr>
            <a:xfrm>
              <a:off x="0" y="-7863"/>
              <a:ext cx="863595" cy="569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18">
              <a:extLst>
                <a:ext uri="{FF2B5EF4-FFF2-40B4-BE49-F238E27FC236}">
                  <a16:creationId xmlns:a16="http://schemas.microsoft.com/office/drawing/2014/main" id="{BA8F8755-FA66-4BC8-A889-BAED008A068F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5FCBEF">
                  <a:alpha val="70000"/>
                </a:srgbClr>
              </a:solidFill>
              <a:prstDash val="solid"/>
              <a:miter/>
            </a:ln>
          </p:spPr>
        </p:cxnSp>
        <p:cxnSp>
          <p:nvCxnSpPr>
            <p:cNvPr id="5" name="Straight Connector 19">
              <a:extLst>
                <a:ext uri="{FF2B5EF4-FFF2-40B4-BE49-F238E27FC236}">
                  <a16:creationId xmlns:a16="http://schemas.microsoft.com/office/drawing/2014/main" id="{563203DC-D547-49D1-B87D-792A9E145A4C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5FCBEF">
                  <a:alpha val="70000"/>
                </a:srgbClr>
              </a:solidFill>
              <a:prstDash val="solid"/>
              <a:miter/>
            </a:ln>
          </p:spPr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B141973F-469D-4515-855B-1F5F7417A634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13CD5582-7045-43E1-9BD8-F97CD7DA9F4D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Isosceles Triangle 22">
              <a:extLst>
                <a:ext uri="{FF2B5EF4-FFF2-40B4-BE49-F238E27FC236}">
                  <a16:creationId xmlns:a16="http://schemas.microsoft.com/office/drawing/2014/main" id="{4757A716-9CE7-4A02-B7B7-CA2D98AF2C63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2E2CC53A-0009-4B5B-889B-302A8ACFBA94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A15C4FB0-04E1-48E7-94E8-B5EDBAB9D9DE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C9A08236-EBDA-4EDC-8323-ECF07882F8A9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6">
              <a:extLst>
                <a:ext uri="{FF2B5EF4-FFF2-40B4-BE49-F238E27FC236}">
                  <a16:creationId xmlns:a16="http://schemas.microsoft.com/office/drawing/2014/main" id="{997455B3-3B6D-4B44-860E-0E4A96E9912B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169A057-D9A3-4140-8EAB-11232E20D9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872897C-D4E0-44A1-B1E4-1809BE58A5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B349C62-703B-42AD-BD30-C0ABAAF9E0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A45B7-3FAC-449D-93A0-8EED14A6F798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679FACC-6C86-4FD2-898C-7B6BCBCDB8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4C065C2-3956-4C40-AF25-FEDD3CFFEC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F2F83-8AC7-4D4F-9074-766F292265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894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7928-F441-443D-BA14-6C942B34A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4E8D-F06B-42B2-BF55-FCEEE38EEA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6033-5570-4016-83F4-31056EEBDE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BC3FA-1D93-45E8-AAA2-E1CACB26E299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40A9-9ED8-4F49-903E-2E9AE2FD32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7A765-8C9F-4EFC-831C-D6FF7551C1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AC51E-AE5C-46FB-9024-D0B3FA0A91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73EA-D3AE-417C-88D3-0C45BBD14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0454380-4BBA-433A-AED1-ACA777476E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58845A-93C3-44FE-9E8B-E3A7BA23AE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5C4774-1C2E-4B4E-B6DB-D4A9511986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C16F4F-64E5-4954-B8F7-5AFFD404A25B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626DF-9A6B-4092-AFC8-3A383F0E3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8B054-7923-45DF-87BA-B7864CE298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ED803B-C2B8-4325-8B7B-1EE812CD27BB}" type="slidenum">
              <a:t>‹#›</a:t>
            </a:fld>
            <a:endParaRPr lang="en-GB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BEC98BD8-A12C-4F57-BC86-D17C937E27E6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EC9E5C9-3964-42F9-9741-342D77BC1689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22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DFD1-B558-41D4-B062-649DBA0A7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49880-700A-455C-95AF-5D3A8E0319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F88A-6FA4-4C12-B13C-BB329A442C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3443E-07D0-48AE-B08A-8104772DC162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0E39-3AF3-4F12-A73F-FD0928BD88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87BA8-CEA4-4BB3-BD98-48457B35F0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C2134F-8E2D-4935-A21E-AD245A7008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3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B538-097C-4C04-AAF9-DE10976DF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2BF37FD-7C98-4713-BED1-7A8700DF1A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FDE2B8-C7F1-48AA-A5B8-966417EEBA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53E2F2-3586-45F1-A890-AC2DBF4B5D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CE6C9-1A83-4916-BC13-7FFF2C7A77C3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B8F99-CD4D-465A-B6B3-AC7439DA10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821715-ADBE-4341-9B02-3A2C1809FE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D35228-9CC2-4D79-BDA8-CABD55DB6DE8}" type="slidenum">
              <a:t>‹#›</a:t>
            </a:fld>
            <a:endParaRPr lang="en-GB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CA6D3DE7-1203-4150-B297-6A036221A4B3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C6D544B1-3BFF-4A2D-BAB1-F459FFCE3898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0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D2CC-0369-4FCF-9F95-C52D7DBB7A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5AEFEB1-D8C9-43DC-806B-B41C4D1C7E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5FCBE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AD94D2-3FDC-42B5-81A7-CD40720CFD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0E9321-749C-4DBE-98BF-5E69FDBCF7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9C185-A26B-458D-9DF8-A4DE3AD047EA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1B2885-6401-44E5-B891-FB2812BBB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A9DC-EF78-4774-9A31-FA4426A5AA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417A1F-3710-44D8-B260-8CF1E43AAE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5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AE5F-6CA4-4B0F-9FE1-96C3CD0E20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2ACD3-E72E-4CC3-A03F-CA2C3E0C1C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EADEE-071A-4AF8-BE3E-C60361E6C8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E257C-98B0-40BA-B273-47FDD3A989C7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587BD-B860-4A7B-A689-5F54CF49C7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A339-8BBC-4AD0-9BE3-E961CA92C0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EEDCD-02BB-4C56-B307-17F425B0B1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7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C7957-0D7D-48C7-A117-760442C0712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5AEF1-61B0-41DA-884B-C4F23DED67D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E3BC-7195-42CC-9F22-F38C2A552F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1151A-21A7-45F3-A077-45D09843C024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EA2D1-42D3-4A5E-B805-D6A7F9486D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DC9CA-7D70-4D2F-B4EE-35B98401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79BA23-1096-4559-B073-05AFE17B8F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9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C65-F43B-4700-856E-EF4D037DE9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C001-7A2E-440D-963B-D5AD67EF214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7C55-9442-4063-80F5-7AF8B4287D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789CD3-76B9-481B-8722-0012D2F141C5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6FAF-5808-41FF-89DB-C0AE80B425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05A6-0AD1-402C-8F6D-2267357853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90DD84-7B55-4783-A9FE-CE9AA0FC474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851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7F22-DD33-4790-905B-F5018971E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217BB-C328-4619-94A5-2B747D741C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4B325-B6AB-4043-94F8-20B5935656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66E60-A14F-4D63-A3BE-966F42AC08A1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C8D0-ADDA-4AAC-9F18-8E7698658C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9697-FDB4-4536-91E6-460CA636CD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D93C7-8DE2-446D-B5BC-6D7D6793B1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0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B83B-446F-491F-A553-830E277474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0FF6-B797-4453-B699-187D9DF8E7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492D-21B3-40D1-A0B5-78D37A9D404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E2AAA-9DDD-4867-ADAF-D4C04D1BF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51207F-E67F-4C82-B926-7BF0FE425D21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4B131-3D46-47EE-A6BD-C84E6A7071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70516-E201-467D-A132-8D7FB29CC9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1FC90-0C2A-4987-A4F1-36E658F1CE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1CF-05C8-4EC9-A59E-6F9FD516A2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67DB1-509A-4FA1-AF97-EB12420ED2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7F12B-62C0-4E21-8F5B-42737CB5A3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B8195-57CE-4A43-9E2A-567B1F70B67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86F7F-3E6F-485A-98D8-0397C3D0E6A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AE5EF-7F3F-4562-A955-511A66722B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77AD1-6017-43B5-BDC4-121146EF412B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34FCA-9D82-4E12-8EB8-12993D0182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E1038-5DFC-474E-9204-0E015A9D0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DC71F-83A8-4319-8795-D4FB529541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5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E4CF-411D-4C25-8E3A-EE2BB2802B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BB332-6C37-428F-BBE8-94E993D057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D4D45-0123-498E-A17A-2D8B5958CA5B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3A5DA-AA5A-4013-9167-0E075B331B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6D068-3A45-42B0-8C41-D3AF4675A9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C7A9E-BCED-47E8-A0EC-230779E1E5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6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DB9E5-60A5-4B8D-9B4B-8568EC67DB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EE076-A6D9-4DF3-AD05-AC0B7E844FB6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14D44-89B4-4B81-828A-30B8222DA5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B7B75-4286-40B1-9316-741E870CFA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55151-EA90-4067-BC30-5986B50D14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B8C9-B2EE-4619-BD76-59BF33B78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FBD5-8449-4F6B-A3B3-78CEC941C2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2070D-BDD1-4DD5-B053-E1189840E7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A79FE-9F36-472B-887B-4AE3E01ED7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8F59C-DE4D-478F-8B4C-88BD5266AAC9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0BB56-0818-4CED-B268-2161557388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C53E9-280F-45A9-8229-BC97358D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79B6F-E17A-4234-93EB-1F448D6E50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4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CE29-A5D5-47FC-BDC6-E9B15EE28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DF57-9A08-44AC-9D27-14A931123D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49DB-4B37-4446-82D7-1D5DB252AD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F85E991-DF69-45B1-8755-D935ED5A60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0195C6C-1061-4AB5-8CE7-3034DF85B7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8BB5A-0B1F-4BCB-AF49-6E1F337EC907}" type="slidenum">
              <a:t>‹#›</a:t>
            </a:fld>
            <a:endParaRPr lang="en-GB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75F9D7B-26DB-4C1D-A6B0-73B067EEEC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9301B-2419-48BA-947D-CDD11F1A6356}" type="datetime1">
              <a:rPr lang="en-GB"/>
              <a:pPr lvl="0"/>
              <a:t>17/09/2025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7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>
            <a:extLst>
              <a:ext uri="{FF2B5EF4-FFF2-40B4-BE49-F238E27FC236}">
                <a16:creationId xmlns:a16="http://schemas.microsoft.com/office/drawing/2014/main" id="{65C273ED-58FA-4046-B603-F8E87311CBC2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3D6392A3-4366-4C48-9C7F-AAA238B16DFA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5FCBEF">
                  <a:alpha val="70000"/>
                </a:srgbClr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01787214-56D1-40B4-85B4-C4DC90C736F2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5FCBEF">
                  <a:alpha val="70000"/>
                </a:srgbClr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3C4A1EC1-F040-4232-A36E-8D4A7B004DD5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71EBA41A-9571-4EA4-B9C0-88EEB3125706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51D2E0F7-8935-4DA8-A019-9728806BE0B0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E2148C75-2968-4E88-865F-03ED7BE678E1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FF1851D1-B9AE-4023-AF6B-7E3A1FEDA39E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CE482D63-AAF8-4A48-A732-DB4EBF944E47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417F5C8E-12F0-4618-8B85-461246B8BEC5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9A114675-B656-462E-A571-C41BA7F168CB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DCDF194-3AFB-4406-AE3D-17EBDABB9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75B06F0-75F4-4ED3-9A72-3D601532C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AD7465A-AF27-4B44-80B7-0CBAE8E49A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8F546D3E-4656-4FEB-9BA1-A5179230CE4C}" type="datetime1">
              <a:rPr lang="en-GB"/>
              <a:pPr lvl="0"/>
              <a:t>17/09/2025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EF24A3-A9A2-4078-9B52-972D8F8E134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71DCDE-0BC1-4F7A-98F7-9E54989FC0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5FCBEF"/>
                </a:solidFill>
                <a:uFillTx/>
                <a:latin typeface="Trebuchet MS"/>
              </a:defRPr>
            </a:lvl1pPr>
          </a:lstStyle>
          <a:p>
            <a:pPr lvl="0"/>
            <a:fld id="{FCD5C9B6-3279-41B5-BF81-75863E203499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5FCBEF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vWefB4NGGI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Timothée Chalamet Statistics">
            <a:hlinkClick r:id="" action="ppaction://media"/>
            <a:extLst>
              <a:ext uri="{FF2B5EF4-FFF2-40B4-BE49-F238E27FC236}">
                <a16:creationId xmlns:a16="http://schemas.microsoft.com/office/drawing/2014/main" id="{81B0F447-2D76-B0CD-BA64-3D0A9ED599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1425" y="134039"/>
            <a:ext cx="11576858" cy="6452211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EE92477-8191-1A9E-3134-DDEC51BAF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3E4DB-0E67-4178-B424-2D6CBBF1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Remember…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7E340-6DEE-496A-B25F-2C4ADDD0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103" y="599090"/>
            <a:ext cx="4056994" cy="5170997"/>
          </a:xfrm>
        </p:spPr>
        <p:txBody>
          <a:bodyPr anchor="ctr">
            <a:norm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We statistically analyse samples to </a:t>
            </a:r>
            <a:r>
              <a:rPr lang="en-GB" sz="2400" b="1">
                <a:solidFill>
                  <a:srgbClr val="FFFFFF"/>
                </a:solidFill>
              </a:rPr>
              <a:t>infer</a:t>
            </a:r>
            <a:r>
              <a:rPr lang="en-GB" sz="2400">
                <a:solidFill>
                  <a:srgbClr val="FFFFFF"/>
                </a:solidFill>
              </a:rPr>
              <a:t> things about </a:t>
            </a:r>
            <a:r>
              <a:rPr lang="en-GB" sz="2400" b="1" u="sng">
                <a:solidFill>
                  <a:srgbClr val="FFFFFF"/>
                </a:solidFill>
              </a:rPr>
              <a:t>populations</a:t>
            </a:r>
          </a:p>
          <a:p>
            <a:r>
              <a:rPr lang="en-GB" sz="2400">
                <a:solidFill>
                  <a:srgbClr val="FFFFFF"/>
                </a:solidFill>
              </a:rPr>
              <a:t>We compare </a:t>
            </a:r>
            <a:r>
              <a:rPr lang="en-GB" sz="2400" b="1" u="sng">
                <a:solidFill>
                  <a:srgbClr val="FFFFFF"/>
                </a:solidFill>
              </a:rPr>
              <a:t>means</a:t>
            </a:r>
            <a:r>
              <a:rPr lang="en-GB" sz="2400">
                <a:solidFill>
                  <a:srgbClr val="FFFFFF"/>
                </a:solidFill>
              </a:rPr>
              <a:t> / </a:t>
            </a:r>
            <a:r>
              <a:rPr lang="en-GB" sz="2400" b="1" u="sng">
                <a:solidFill>
                  <a:srgbClr val="FFFFFF"/>
                </a:solidFill>
              </a:rPr>
              <a:t>medians</a:t>
            </a:r>
          </a:p>
          <a:p>
            <a:r>
              <a:rPr lang="en-GB" sz="2400">
                <a:solidFill>
                  <a:srgbClr val="FFFFFF"/>
                </a:solidFill>
              </a:rPr>
              <a:t>Look for </a:t>
            </a:r>
            <a:r>
              <a:rPr lang="en-GB" sz="2400" b="1" u="sng">
                <a:solidFill>
                  <a:srgbClr val="FFFFFF"/>
                </a:solidFill>
              </a:rPr>
              <a:t>correlations</a:t>
            </a:r>
          </a:p>
          <a:p>
            <a:r>
              <a:rPr lang="en-GB" sz="2400">
                <a:solidFill>
                  <a:srgbClr val="FFFFFF"/>
                </a:solidFill>
              </a:rPr>
              <a:t>Compare </a:t>
            </a:r>
            <a:r>
              <a:rPr lang="en-GB" sz="2400" b="1" u="sng">
                <a:solidFill>
                  <a:srgbClr val="FFFFFF"/>
                </a:solidFill>
              </a:rPr>
              <a:t>frequency counts</a:t>
            </a:r>
          </a:p>
        </p:txBody>
      </p:sp>
      <p:pic>
        <p:nvPicPr>
          <p:cNvPr id="2050" name="Picture 2" descr="Meerkats in zoos don't put as much ...">
            <a:extLst>
              <a:ext uri="{FF2B5EF4-FFF2-40B4-BE49-F238E27FC236}">
                <a16:creationId xmlns:a16="http://schemas.microsoft.com/office/drawing/2014/main" id="{9280ED10-3BC9-E9E0-59DF-AE0ACD96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2" y="409267"/>
            <a:ext cx="6972563" cy="390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0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B5799-EABE-48FE-949B-866F8762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8947" b="1"/>
          <a:stretch/>
        </p:blipFill>
        <p:spPr>
          <a:xfrm>
            <a:off x="4726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DDA7A4-94E9-449B-AEEB-BA7A32DF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757" y="280491"/>
            <a:ext cx="3859553" cy="19466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/>
              <a:t>Firstly…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B12F-E02C-406F-B578-84CC4CC4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891" y="2160590"/>
            <a:ext cx="4278419" cy="3880773"/>
          </a:xfrm>
        </p:spPr>
        <p:txBody>
          <a:bodyPr>
            <a:normAutofit/>
          </a:bodyPr>
          <a:lstStyle/>
          <a:p>
            <a:r>
              <a:rPr lang="en-GB" sz="2400" dirty="0"/>
              <a:t>Outcome variable = Dependent variable</a:t>
            </a:r>
          </a:p>
          <a:p>
            <a:r>
              <a:rPr lang="en-GB" sz="2400" dirty="0"/>
              <a:t>Predictor variable = Independent variable</a:t>
            </a:r>
          </a:p>
          <a:p>
            <a:endParaRPr lang="en-GB" sz="2400" dirty="0"/>
          </a:p>
          <a:p>
            <a:r>
              <a:rPr lang="en-GB" sz="2400" dirty="0"/>
              <a:t>DRY PIX</a:t>
            </a:r>
          </a:p>
        </p:txBody>
      </p:sp>
    </p:spTree>
    <p:extLst>
      <p:ext uri="{BB962C8B-B14F-4D97-AF65-F5344CB8AC3E}">
        <p14:creationId xmlns:p14="http://schemas.microsoft.com/office/powerpoint/2010/main" val="6194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EB30-E346-4326-9EB8-B42032D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/>
              <a:t>Types of variables – Outcome variable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4F98-25E6-45B3-B075-637BC032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6124646" cy="3181684"/>
          </a:xfrm>
        </p:spPr>
        <p:txBody>
          <a:bodyPr anchor="t">
            <a:norm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What you are interested in…</a:t>
            </a:r>
          </a:p>
          <a:p>
            <a:r>
              <a:rPr lang="en-GB" sz="3000" dirty="0">
                <a:solidFill>
                  <a:schemeClr val="tx1"/>
                </a:solidFill>
              </a:rPr>
              <a:t>Continuous </a:t>
            </a:r>
          </a:p>
          <a:p>
            <a:pPr lvl="1"/>
            <a:r>
              <a:rPr lang="en-GB" sz="3000" dirty="0">
                <a:solidFill>
                  <a:schemeClr val="tx1"/>
                </a:solidFill>
              </a:rPr>
              <a:t>Fish populations or diversities</a:t>
            </a:r>
          </a:p>
          <a:p>
            <a:pPr lvl="1"/>
            <a:r>
              <a:rPr lang="en-GB" sz="3000" dirty="0">
                <a:solidFill>
                  <a:schemeClr val="tx1"/>
                </a:solidFill>
              </a:rPr>
              <a:t>Animal species richness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9B6D6444-4127-4FB4-97FA-77280B786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r="992" b="3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65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EB30-E346-4326-9EB8-B42032D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GB"/>
              <a:t>Types of variables – outcome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4F98-25E6-45B3-B075-637BC032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GB" sz="3000">
                <a:solidFill>
                  <a:schemeClr val="tx1"/>
                </a:solidFill>
              </a:rPr>
              <a:t>Binary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Died / survived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Male / Female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bird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D417F9E0-9DAA-43A8-BFCD-5DD5E544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-3" b="-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C2648-F3AB-42E2-9BF5-54C0A8AB8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3116" b="-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362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1EB30-E346-4326-9EB8-B42032D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GB" sz="4000"/>
              <a:t>Types of variables – outcome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4F98-25E6-45B3-B075-637BC032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GB" sz="3000">
                <a:solidFill>
                  <a:schemeClr val="tx1"/>
                </a:solidFill>
              </a:rPr>
              <a:t>Ordinal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Small / medium / large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&lt;5cm, 5-10cm, &gt;10cm</a:t>
            </a:r>
          </a:p>
        </p:txBody>
      </p:sp>
    </p:spTree>
    <p:extLst>
      <p:ext uri="{BB962C8B-B14F-4D97-AF65-F5344CB8AC3E}">
        <p14:creationId xmlns:p14="http://schemas.microsoft.com/office/powerpoint/2010/main" val="253098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EB30-E346-4326-9EB8-B42032D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GB"/>
              <a:t>Types of variables – predictor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4F98-25E6-45B3-B075-637BC032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GB" sz="2800" b="1">
                <a:solidFill>
                  <a:schemeClr val="tx1"/>
                </a:solidFill>
              </a:rPr>
              <a:t>What effects </a:t>
            </a:r>
            <a:r>
              <a:rPr lang="en-GB" sz="2800">
                <a:solidFill>
                  <a:schemeClr val="tx1"/>
                </a:solidFill>
              </a:rPr>
              <a:t>what you are interested in</a:t>
            </a:r>
          </a:p>
          <a:p>
            <a:r>
              <a:rPr lang="en-GB" sz="3000">
                <a:solidFill>
                  <a:schemeClr val="tx1"/>
                </a:solidFill>
              </a:rPr>
              <a:t>Continuous 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Habitat heterogeneity</a:t>
            </a:r>
          </a:p>
          <a:p>
            <a:pPr lvl="1"/>
            <a:r>
              <a:rPr lang="en-GB" sz="3000">
                <a:solidFill>
                  <a:schemeClr val="tx1"/>
                </a:solidFill>
              </a:rPr>
              <a:t>Time</a:t>
            </a:r>
          </a:p>
          <a:p>
            <a:pPr lvl="1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clock&#10;&#10;Description generated with high confidence">
            <a:extLst>
              <a:ext uri="{FF2B5EF4-FFF2-40B4-BE49-F238E27FC236}">
                <a16:creationId xmlns:a16="http://schemas.microsoft.com/office/drawing/2014/main" id="{BB38F090-AC87-4D71-B581-188FC7EF2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r="15346" b="-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D334C-97B0-471F-DA99-B75303E3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107" y="-1428512"/>
            <a:ext cx="5238750" cy="5041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C1ED26-81FD-620C-83FF-9EF13C6A002B}"/>
              </a:ext>
            </a:extLst>
          </p:cNvPr>
          <p:cNvSpPr/>
          <p:nvPr/>
        </p:nvSpPr>
        <p:spPr>
          <a:xfrm>
            <a:off x="9026013" y="759542"/>
            <a:ext cx="45719" cy="7816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EB30-E346-4326-9EB8-B42032D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/>
              <a:t>Types of variables – predictor variable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4F98-25E6-45B3-B075-637BC032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Categorical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Habitat type A, B, C</a:t>
            </a:r>
          </a:p>
          <a:p>
            <a:pPr lvl="1"/>
            <a:r>
              <a:rPr lang="en-GB" sz="2600" dirty="0">
                <a:solidFill>
                  <a:schemeClr val="tx1"/>
                </a:solidFill>
              </a:rPr>
              <a:t>Animal Behaviour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1A7AD5D0-9082-494D-A85B-8E44B1FF8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9" r="2" b="9524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755F6-B66D-753C-BAF1-761966DD7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67" y="-1835226"/>
            <a:ext cx="4491000" cy="4349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14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en-GB"/>
              <a:t>What is the outcome variable?</a:t>
            </a:r>
            <a:br>
              <a:rPr lang="en-GB"/>
            </a:br>
            <a:r>
              <a:rPr lang="en-GB"/>
              <a:t>What is the predictor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6958709" cy="3880768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Is there a difference between the body mass of male and female Tigers?</a:t>
            </a:r>
          </a:p>
          <a:p>
            <a:endParaRPr lang="en-GB" altLang="en-US" sz="2400" dirty="0"/>
          </a:p>
          <a:p>
            <a:pPr marL="0" indent="0">
              <a:buNone/>
            </a:pPr>
            <a:endParaRPr lang="en-GB" altLang="en-US" sz="2400" dirty="0"/>
          </a:p>
          <a:p>
            <a:endParaRPr lang="en-GB" altLang="en-US" sz="2400" dirty="0"/>
          </a:p>
          <a:p>
            <a:pPr marL="0" indent="0">
              <a:buNone/>
            </a:pPr>
            <a:endParaRPr lang="en-GB" altLang="en-US" sz="2400" dirty="0"/>
          </a:p>
          <a:p>
            <a:r>
              <a:rPr lang="en-GB" altLang="en-US" sz="2400" dirty="0"/>
              <a:t>Is the density of fish related to the density of insects?</a:t>
            </a:r>
          </a:p>
          <a:p>
            <a:endParaRPr lang="en-GB" sz="2400" dirty="0"/>
          </a:p>
        </p:txBody>
      </p:sp>
      <p:pic>
        <p:nvPicPr>
          <p:cNvPr id="4098" name="Picture 2" descr="Tiger Facts | David Shepherd Wildlife ...">
            <a:extLst>
              <a:ext uri="{FF2B5EF4-FFF2-40B4-BE49-F238E27FC236}">
                <a16:creationId xmlns:a16="http://schemas.microsoft.com/office/drawing/2014/main" id="{E381523F-49A4-9FAC-C90C-12EEE69F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4" y="1458708"/>
            <a:ext cx="3550278" cy="23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06427-5CCF-245A-DD0C-EF9018B3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64" y="4034177"/>
            <a:ext cx="3468944" cy="22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outcome variable?</a:t>
            </a:r>
            <a:br>
              <a:rPr lang="en-GB"/>
            </a:br>
            <a:r>
              <a:rPr lang="en-GB"/>
              <a:t>What is the predictor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137759" cy="388076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Is there a difference between the body mass of male and female tigers?</a:t>
            </a:r>
          </a:p>
          <a:p>
            <a:pPr lvl="1"/>
            <a:r>
              <a:rPr lang="en-GB" altLang="en-US" sz="2000" dirty="0"/>
              <a:t>Outcome = body mass</a:t>
            </a:r>
          </a:p>
          <a:p>
            <a:pPr lvl="1"/>
            <a:r>
              <a:rPr lang="en-GB" altLang="en-US" sz="2000" dirty="0"/>
              <a:t>Predictor = gender</a:t>
            </a:r>
          </a:p>
          <a:p>
            <a:pPr marL="457200" lvl="1" indent="0">
              <a:buNone/>
            </a:pPr>
            <a:endParaRPr lang="en-GB" altLang="en-US" sz="2000" dirty="0"/>
          </a:p>
          <a:p>
            <a:pPr lvl="1"/>
            <a:endParaRPr lang="en-GB" altLang="en-US" sz="2000" dirty="0"/>
          </a:p>
          <a:p>
            <a:r>
              <a:rPr lang="en-GB" altLang="en-US" sz="2400" dirty="0"/>
              <a:t>Is the density of fish related to the density of insects?</a:t>
            </a:r>
          </a:p>
          <a:p>
            <a:pPr lvl="1"/>
            <a:r>
              <a:rPr lang="en-GB" altLang="en-US" sz="2000" dirty="0"/>
              <a:t>Outcome = density of fish</a:t>
            </a:r>
          </a:p>
          <a:p>
            <a:pPr lvl="1"/>
            <a:r>
              <a:rPr lang="en-GB" altLang="en-US" sz="2000" dirty="0"/>
              <a:t>Predictor = density of insects</a:t>
            </a:r>
          </a:p>
          <a:p>
            <a:pPr lvl="1"/>
            <a:endParaRPr lang="en-GB" altLang="en-US" sz="2000" dirty="0"/>
          </a:p>
          <a:p>
            <a:endParaRPr lang="en-GB" sz="2400" dirty="0"/>
          </a:p>
        </p:txBody>
      </p:sp>
      <p:pic>
        <p:nvPicPr>
          <p:cNvPr id="6" name="Picture 2" descr="Tiger Facts | David Shepherd Wildlife ...">
            <a:extLst>
              <a:ext uri="{FF2B5EF4-FFF2-40B4-BE49-F238E27FC236}">
                <a16:creationId xmlns:a16="http://schemas.microsoft.com/office/drawing/2014/main" id="{930FB841-027B-A408-43C3-D541F683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4" y="1458708"/>
            <a:ext cx="3550278" cy="23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28E95-CA84-C0B0-0C52-42EEAE31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64" y="4034177"/>
            <a:ext cx="3468944" cy="22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they categorical or continuous?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247468" cy="3880768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Is there a difference between the body mass of male and female tigers?</a:t>
            </a:r>
          </a:p>
          <a:p>
            <a:pPr lvl="1"/>
            <a:r>
              <a:rPr lang="en-GB" altLang="en-US" sz="2000" dirty="0"/>
              <a:t>Outcome = body mass</a:t>
            </a:r>
          </a:p>
          <a:p>
            <a:pPr lvl="1"/>
            <a:r>
              <a:rPr lang="en-GB" altLang="en-US" sz="2000" dirty="0"/>
              <a:t>Predictor = gender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altLang="en-US" sz="2400" dirty="0"/>
              <a:t>Is the density of fish related to the density of insects?</a:t>
            </a:r>
          </a:p>
          <a:p>
            <a:pPr lvl="1"/>
            <a:r>
              <a:rPr lang="en-GB" altLang="en-US" sz="2000" dirty="0"/>
              <a:t>Outcome = density of fish</a:t>
            </a:r>
          </a:p>
          <a:p>
            <a:pPr lvl="1"/>
            <a:r>
              <a:rPr lang="en-GB" altLang="en-US" sz="2000" dirty="0"/>
              <a:t>Predictor = density of insects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F7D7A-DA8A-D1E0-DA55-A8F9CB1F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364" y="4034177"/>
            <a:ext cx="3468944" cy="2214220"/>
          </a:xfrm>
          <a:prstGeom prst="rect">
            <a:avLst/>
          </a:prstGeom>
        </p:spPr>
      </p:pic>
      <p:pic>
        <p:nvPicPr>
          <p:cNvPr id="8" name="Picture 2" descr="Tiger Facts | David Shepherd Wildlife ...">
            <a:extLst>
              <a:ext uri="{FF2B5EF4-FFF2-40B4-BE49-F238E27FC236}">
                <a16:creationId xmlns:a16="http://schemas.microsoft.com/office/drawing/2014/main" id="{C74B404A-EC2A-0964-F0C7-6CAA52A3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4" y="1458708"/>
            <a:ext cx="3550278" cy="23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4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C072-1491-441D-8B4C-26D0B0B467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66807" y="1799026"/>
            <a:ext cx="4645250" cy="2889114"/>
          </a:xfrm>
        </p:spPr>
        <p:txBody>
          <a:bodyPr anchor="b">
            <a:normAutofit/>
          </a:bodyPr>
          <a:lstStyle/>
          <a:p>
            <a:pPr lvl="0" algn="ctr"/>
            <a:r>
              <a:rPr lang="en-GB" dirty="0"/>
              <a:t>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74683-3864-4DD2-8935-BFFB898FB6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1206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Session 1: Intro to Data Analysis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692E5-27A2-4D65-9951-3F57D5F0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b="963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they categorical or continuous?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247468" cy="388076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Is there a difference between the body mass of male and female foxes?</a:t>
            </a:r>
          </a:p>
          <a:p>
            <a:pPr lvl="1"/>
            <a:r>
              <a:rPr lang="en-GB" altLang="en-US" sz="2000" dirty="0"/>
              <a:t>Outcome = body mass –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endParaRPr lang="en-GB" altLang="en-US" sz="2000" dirty="0"/>
          </a:p>
          <a:p>
            <a:pPr lvl="1"/>
            <a:r>
              <a:rPr lang="en-GB" altLang="en-US" sz="2000" dirty="0"/>
              <a:t>Predictor = gender - </a:t>
            </a:r>
            <a:r>
              <a:rPr lang="en-GB" altLang="en-US" sz="2000" b="1" dirty="0">
                <a:solidFill>
                  <a:srgbClr val="0070C0"/>
                </a:solidFill>
              </a:rPr>
              <a:t>categorical</a:t>
            </a: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altLang="en-US" sz="2400" dirty="0"/>
              <a:t>Is the density of owls related to the density of rodents?</a:t>
            </a:r>
          </a:p>
          <a:p>
            <a:pPr lvl="1"/>
            <a:r>
              <a:rPr lang="en-GB" altLang="en-US" sz="2000" dirty="0"/>
              <a:t>Outcome = density of fish -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endParaRPr lang="en-GB" altLang="en-US" sz="2000" dirty="0"/>
          </a:p>
          <a:p>
            <a:pPr lvl="1"/>
            <a:r>
              <a:rPr lang="en-GB" altLang="en-US" sz="2000" dirty="0"/>
              <a:t>Predictor = density of insects -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</a:p>
          <a:p>
            <a:endParaRPr lang="en-GB" sz="2400" dirty="0"/>
          </a:p>
        </p:txBody>
      </p:sp>
      <p:pic>
        <p:nvPicPr>
          <p:cNvPr id="6" name="Picture 2" descr="Tiger Facts | David Shepherd Wildlife ...">
            <a:extLst>
              <a:ext uri="{FF2B5EF4-FFF2-40B4-BE49-F238E27FC236}">
                <a16:creationId xmlns:a16="http://schemas.microsoft.com/office/drawing/2014/main" id="{399F5EA6-2195-F74C-6561-C4B49868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4" y="1458708"/>
            <a:ext cx="3550278" cy="23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D12B0-1294-BDF9-4667-D6A5810D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64" y="4034177"/>
            <a:ext cx="3468944" cy="22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8676-C7ED-49FA-9AC7-61CC267B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your data independent?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4F8E-68BF-4399-B1AB-E3582129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6145498" cy="3880768"/>
          </a:xfrm>
        </p:spPr>
        <p:txBody>
          <a:bodyPr/>
          <a:lstStyle/>
          <a:p>
            <a:r>
              <a:rPr lang="en-GB" dirty="0"/>
              <a:t>Does any data point in the data set influence any other data point?</a:t>
            </a:r>
          </a:p>
          <a:p>
            <a:endParaRPr lang="en-GB" dirty="0"/>
          </a:p>
          <a:p>
            <a:r>
              <a:rPr lang="en-GB" b="1" u="sng" dirty="0"/>
              <a:t>YOU</a:t>
            </a:r>
            <a:r>
              <a:rPr lang="en-GB" dirty="0"/>
              <a:t> decide this when designing your experiment</a:t>
            </a:r>
          </a:p>
          <a:p>
            <a:endParaRPr lang="en-GB" dirty="0"/>
          </a:p>
          <a:p>
            <a:r>
              <a:rPr lang="en-GB" dirty="0"/>
              <a:t>E.g. Does plant diversity affect fish abundances in river margins?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A8A7E68-1F20-4304-B5D4-737A4875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1" y="1270000"/>
            <a:ext cx="5114837" cy="51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A02D-59EB-49BC-9CCD-79512B46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plant diversity effect fish abundances at river margins?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C06D-492E-4318-A259-1200631A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8" y="2112463"/>
            <a:ext cx="6742642" cy="4429396"/>
          </a:xfrm>
        </p:spPr>
        <p:txBody>
          <a:bodyPr>
            <a:normAutofit/>
          </a:bodyPr>
          <a:lstStyle/>
          <a:p>
            <a:r>
              <a:rPr lang="en-GB" sz="2000" dirty="0"/>
              <a:t>Sample fish abundances in river margins</a:t>
            </a:r>
          </a:p>
          <a:p>
            <a:r>
              <a:rPr lang="en-GB" sz="2000" dirty="0"/>
              <a:t>Ensure that:</a:t>
            </a:r>
          </a:p>
          <a:p>
            <a:pPr lvl="1"/>
            <a:r>
              <a:rPr lang="en-GB" sz="1800" dirty="0"/>
              <a:t>All collected with the </a:t>
            </a:r>
            <a:r>
              <a:rPr lang="en-GB" sz="1800" b="1" dirty="0"/>
              <a:t>same method </a:t>
            </a:r>
            <a:r>
              <a:rPr lang="en-GB" sz="1800" dirty="0"/>
              <a:t>e.g. line</a:t>
            </a:r>
          </a:p>
          <a:p>
            <a:pPr lvl="1"/>
            <a:r>
              <a:rPr lang="en-GB" sz="1800" dirty="0"/>
              <a:t>Each sample from each river margin collected at </a:t>
            </a:r>
            <a:r>
              <a:rPr lang="en-GB" sz="1800" b="1" dirty="0"/>
              <a:t>similar times</a:t>
            </a:r>
          </a:p>
          <a:p>
            <a:pPr lvl="1"/>
            <a:r>
              <a:rPr lang="en-GB" sz="1800" b="1" dirty="0"/>
              <a:t>Randomly sampled</a:t>
            </a:r>
          </a:p>
          <a:p>
            <a:pPr lvl="1"/>
            <a:r>
              <a:rPr lang="en-GB" sz="1800" dirty="0"/>
              <a:t>Recorded plant diversity at the </a:t>
            </a:r>
            <a:r>
              <a:rPr lang="en-GB" sz="1800" b="1" dirty="0"/>
              <a:t>same time</a:t>
            </a:r>
          </a:p>
          <a:p>
            <a:pPr lvl="1"/>
            <a:r>
              <a:rPr lang="en-GB" sz="1800" dirty="0"/>
              <a:t>The fish assemblage dispersal in one river margin </a:t>
            </a:r>
            <a:r>
              <a:rPr lang="en-GB" sz="1800" b="1" dirty="0"/>
              <a:t>does not overlap</a:t>
            </a:r>
            <a:r>
              <a:rPr lang="en-GB" sz="1800" dirty="0"/>
              <a:t> with that of another sampled river margin!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BDBD7-E876-4B8B-4CFF-5FBBBE26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26" y="1593853"/>
            <a:ext cx="4572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F35A-0D71-4454-826C-25C61267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58" y="214608"/>
            <a:ext cx="8596667" cy="1320795"/>
          </a:xfrm>
        </p:spPr>
        <p:txBody>
          <a:bodyPr/>
          <a:lstStyle/>
          <a:p>
            <a:r>
              <a:rPr lang="en-GB" dirty="0"/>
              <a:t>River margin sites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14:cNvPr>
              <p14:cNvContentPartPr/>
              <p14:nvPr/>
            </p14:nvContentPartPr>
            <p14:xfrm>
              <a:off x="2265953" y="1535403"/>
              <a:ext cx="7335246" cy="407798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54" y="1472404"/>
                <a:ext cx="7460884" cy="4203626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3928E1E-6456-4E7E-A7A9-E26DF33B33E0}"/>
              </a:ext>
            </a:extLst>
          </p:cNvPr>
          <p:cNvSpPr txBox="1"/>
          <p:nvPr/>
        </p:nvSpPr>
        <p:spPr>
          <a:xfrm>
            <a:off x="2102555" y="6322145"/>
            <a:ext cx="26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Sampling points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5E03ED-54A1-42C7-90B9-38B40BF6EA70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938045" y="4667693"/>
            <a:ext cx="486071" cy="1654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4E5005-D0C7-4A1F-8896-47632E5F5478}"/>
              </a:ext>
            </a:extLst>
          </p:cNvPr>
          <p:cNvCxnSpPr>
            <a:cxnSpLocks/>
          </p:cNvCxnSpPr>
          <p:nvPr/>
        </p:nvCxnSpPr>
        <p:spPr>
          <a:xfrm>
            <a:off x="3094076" y="4019107"/>
            <a:ext cx="330039" cy="233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445551-67D0-44C3-B632-DAFF3942D3F6}"/>
              </a:ext>
            </a:extLst>
          </p:cNvPr>
          <p:cNvSpPr txBox="1"/>
          <p:nvPr/>
        </p:nvSpPr>
        <p:spPr>
          <a:xfrm>
            <a:off x="2265953" y="1535403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9A7696-A431-4EF8-99B6-1785D3123795}"/>
              </a:ext>
            </a:extLst>
          </p:cNvPr>
          <p:cNvSpPr txBox="1"/>
          <p:nvPr/>
        </p:nvSpPr>
        <p:spPr>
          <a:xfrm>
            <a:off x="8138669" y="875276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2</a:t>
            </a:r>
          </a:p>
        </p:txBody>
      </p:sp>
    </p:spTree>
    <p:extLst>
      <p:ext uri="{BB962C8B-B14F-4D97-AF65-F5344CB8AC3E}">
        <p14:creationId xmlns:p14="http://schemas.microsoft.com/office/powerpoint/2010/main" val="150040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F35A-0D71-4454-826C-25C61267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58" y="214608"/>
            <a:ext cx="8596667" cy="1320795"/>
          </a:xfrm>
        </p:spPr>
        <p:txBody>
          <a:bodyPr/>
          <a:lstStyle/>
          <a:p>
            <a:r>
              <a:rPr lang="en-GB"/>
              <a:t>Independent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C15142-FD74-452E-9384-7DB59B49FA95}"/>
              </a:ext>
            </a:extLst>
          </p:cNvPr>
          <p:cNvSpPr/>
          <p:nvPr/>
        </p:nvSpPr>
        <p:spPr>
          <a:xfrm>
            <a:off x="381670" y="1143717"/>
            <a:ext cx="5112751" cy="49041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14:cNvPr>
              <p14:cNvContentPartPr/>
              <p14:nvPr/>
            </p14:nvContentPartPr>
            <p14:xfrm>
              <a:off x="2265953" y="1535403"/>
              <a:ext cx="7335246" cy="407798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54" y="1472404"/>
                <a:ext cx="7460884" cy="4203626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4B1213C-91E4-4E04-8458-9D3E07CF7B94}"/>
              </a:ext>
            </a:extLst>
          </p:cNvPr>
          <p:cNvSpPr/>
          <p:nvPr/>
        </p:nvSpPr>
        <p:spPr>
          <a:xfrm>
            <a:off x="5685809" y="816500"/>
            <a:ext cx="5898362" cy="5496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756C0-E875-46E2-9EFD-62E998C17B3B}"/>
              </a:ext>
            </a:extLst>
          </p:cNvPr>
          <p:cNvSpPr txBox="1"/>
          <p:nvPr/>
        </p:nvSpPr>
        <p:spPr>
          <a:xfrm>
            <a:off x="4335474" y="545432"/>
            <a:ext cx="27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Fish dispersal range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7D914E-1366-4F50-BF62-50657241E767}"/>
              </a:ext>
            </a:extLst>
          </p:cNvPr>
          <p:cNvCxnSpPr>
            <a:stCxn id="11" idx="2"/>
            <a:endCxn id="3" idx="7"/>
          </p:cNvCxnSpPr>
          <p:nvPr/>
        </p:nvCxnSpPr>
        <p:spPr>
          <a:xfrm flipH="1">
            <a:off x="4745676" y="914764"/>
            <a:ext cx="940133" cy="94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007F8A-B56B-43C2-BCA0-E6EB2F2193B2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>
            <a:off x="5685809" y="914764"/>
            <a:ext cx="863795" cy="70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928E1E-6456-4E7E-A7A9-E26DF33B33E0}"/>
              </a:ext>
            </a:extLst>
          </p:cNvPr>
          <p:cNvSpPr txBox="1"/>
          <p:nvPr/>
        </p:nvSpPr>
        <p:spPr>
          <a:xfrm>
            <a:off x="2102555" y="6322145"/>
            <a:ext cx="26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Sampling points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5E03ED-54A1-42C7-90B9-38B40BF6EA70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938045" y="4667693"/>
            <a:ext cx="486071" cy="1654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4E5005-D0C7-4A1F-8896-47632E5F5478}"/>
              </a:ext>
            </a:extLst>
          </p:cNvPr>
          <p:cNvCxnSpPr>
            <a:cxnSpLocks/>
          </p:cNvCxnSpPr>
          <p:nvPr/>
        </p:nvCxnSpPr>
        <p:spPr>
          <a:xfrm>
            <a:off x="3094076" y="4019107"/>
            <a:ext cx="330039" cy="233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4639D3-21F9-44CC-AA4C-08A41DC1C34D}"/>
              </a:ext>
            </a:extLst>
          </p:cNvPr>
          <p:cNvSpPr txBox="1"/>
          <p:nvPr/>
        </p:nvSpPr>
        <p:spPr>
          <a:xfrm>
            <a:off x="2098539" y="1551439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7C43D-9A6B-4A4A-91C9-5F4BC0933187}"/>
              </a:ext>
            </a:extLst>
          </p:cNvPr>
          <p:cNvSpPr txBox="1"/>
          <p:nvPr/>
        </p:nvSpPr>
        <p:spPr>
          <a:xfrm>
            <a:off x="8165532" y="1059942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2</a:t>
            </a:r>
          </a:p>
        </p:txBody>
      </p:sp>
    </p:spTree>
    <p:extLst>
      <p:ext uri="{BB962C8B-B14F-4D97-AF65-F5344CB8AC3E}">
        <p14:creationId xmlns:p14="http://schemas.microsoft.com/office/powerpoint/2010/main" val="175845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F35A-0D71-4454-826C-25C61267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58" y="214608"/>
            <a:ext cx="8596667" cy="1320795"/>
          </a:xfrm>
        </p:spPr>
        <p:txBody>
          <a:bodyPr/>
          <a:lstStyle/>
          <a:p>
            <a:r>
              <a:rPr lang="en-GB"/>
              <a:t>Not-independent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14:cNvPr>
              <p14:cNvContentPartPr/>
              <p14:nvPr/>
            </p14:nvContentPartPr>
            <p14:xfrm>
              <a:off x="3321356" y="1546035"/>
              <a:ext cx="4961406" cy="407798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9C6839-6DB6-4A1C-B7B1-22966CE33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357" y="1483036"/>
                <a:ext cx="5087043" cy="4203626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4B1213C-91E4-4E04-8458-9D3E07CF7B94}"/>
              </a:ext>
            </a:extLst>
          </p:cNvPr>
          <p:cNvSpPr/>
          <p:nvPr/>
        </p:nvSpPr>
        <p:spPr>
          <a:xfrm>
            <a:off x="3860420" y="813585"/>
            <a:ext cx="5898362" cy="54960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E99E5-8D46-49B1-8504-57F0A0F87F35}"/>
              </a:ext>
            </a:extLst>
          </p:cNvPr>
          <p:cNvSpPr txBox="1"/>
          <p:nvPr/>
        </p:nvSpPr>
        <p:spPr>
          <a:xfrm>
            <a:off x="3682073" y="76683"/>
            <a:ext cx="27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Fish dispersal range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D30DF3-EC77-4515-9D62-113BB81C932D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 flipH="1">
            <a:off x="4794985" y="446015"/>
            <a:ext cx="237423" cy="575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27850D-A25D-47EC-9ECA-451223187E92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>
            <a:off x="5032408" y="446015"/>
            <a:ext cx="1777193" cy="367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B5E81D-6C10-415C-BFFE-1A4C1C64D11B}"/>
              </a:ext>
            </a:extLst>
          </p:cNvPr>
          <p:cNvSpPr txBox="1"/>
          <p:nvPr/>
        </p:nvSpPr>
        <p:spPr>
          <a:xfrm>
            <a:off x="3187076" y="6227319"/>
            <a:ext cx="26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Sampling points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968F83-2208-41C1-A51F-AF0C03BA48E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022566" y="4572867"/>
            <a:ext cx="486071" cy="1654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2F54C-70B0-4181-A498-280DC7CCAD78}"/>
              </a:ext>
            </a:extLst>
          </p:cNvPr>
          <p:cNvCxnSpPr>
            <a:cxnSpLocks/>
          </p:cNvCxnSpPr>
          <p:nvPr/>
        </p:nvCxnSpPr>
        <p:spPr>
          <a:xfrm>
            <a:off x="4178597" y="3924281"/>
            <a:ext cx="330039" cy="233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B2B1B3-8CBD-4A12-A9DA-6ED48F26AA78}"/>
              </a:ext>
            </a:extLst>
          </p:cNvPr>
          <p:cNvSpPr txBox="1"/>
          <p:nvPr/>
        </p:nvSpPr>
        <p:spPr>
          <a:xfrm>
            <a:off x="3085387" y="1611730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00900-F54F-447D-B6BD-9B5192D4BCD5}"/>
              </a:ext>
            </a:extLst>
          </p:cNvPr>
          <p:cNvSpPr txBox="1"/>
          <p:nvPr/>
        </p:nvSpPr>
        <p:spPr>
          <a:xfrm>
            <a:off x="6675541" y="1085530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margin 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C15142-FD74-452E-9384-7DB59B49FA95}"/>
              </a:ext>
            </a:extLst>
          </p:cNvPr>
          <p:cNvSpPr/>
          <p:nvPr/>
        </p:nvSpPr>
        <p:spPr>
          <a:xfrm>
            <a:off x="2238609" y="1021514"/>
            <a:ext cx="5112751" cy="49041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3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DAC3-AD88-400E-B02D-EDA870AF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Did you notice anything else that may influence the samples taken from the margins?</a:t>
            </a:r>
          </a:p>
        </p:txBody>
      </p:sp>
    </p:spTree>
    <p:extLst>
      <p:ext uri="{BB962C8B-B14F-4D97-AF65-F5344CB8AC3E}">
        <p14:creationId xmlns:p14="http://schemas.microsoft.com/office/powerpoint/2010/main" val="120600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1F4D-1558-4F42-A803-F892B947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Replication &amp; pseudo-replication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6149-B79D-4CB9-8B2A-52298F44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7199342" cy="3880768"/>
          </a:xfrm>
        </p:spPr>
        <p:txBody>
          <a:bodyPr>
            <a:normAutofit/>
          </a:bodyPr>
          <a:lstStyle/>
          <a:p>
            <a:r>
              <a:rPr lang="en-GB" sz="2800" dirty="0"/>
              <a:t>Ideally:</a:t>
            </a:r>
          </a:p>
          <a:p>
            <a:pPr lvl="1"/>
            <a:r>
              <a:rPr lang="en-GB" sz="2400" dirty="0"/>
              <a:t>Multiple River margin sites</a:t>
            </a:r>
          </a:p>
          <a:p>
            <a:pPr lvl="1"/>
            <a:r>
              <a:rPr lang="en-GB" sz="2400" dirty="0"/>
              <a:t>Return to river margin samples to take additional samples over several rounds</a:t>
            </a:r>
          </a:p>
          <a:p>
            <a:endParaRPr lang="en-GB" sz="2800" dirty="0"/>
          </a:p>
          <a:p>
            <a:r>
              <a:rPr lang="en-GB" sz="2800" dirty="0"/>
              <a:t>If the fish dispersal ranges overlap then any samples taken would be pseudo-replication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84F05F-DDC9-481D-8E5E-9A464F63649F}"/>
                  </a:ext>
                </a:extLst>
              </p14:cNvPr>
              <p14:cNvContentPartPr/>
              <p14:nvPr/>
            </p14:nvContentPartPr>
            <p14:xfrm>
              <a:off x="8057153" y="266993"/>
              <a:ext cx="2177710" cy="189359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84F05F-DDC9-481D-8E5E-9A464F6364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4151" y="203993"/>
                <a:ext cx="2303354" cy="201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B25834-26B4-44EF-A2AD-B14F3CE8C6AE}"/>
                  </a:ext>
                </a:extLst>
              </p14:cNvPr>
              <p14:cNvContentPartPr/>
              <p14:nvPr/>
            </p14:nvContentPartPr>
            <p14:xfrm>
              <a:off x="9336957" y="2649246"/>
              <a:ext cx="2177710" cy="189359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B25834-26B4-44EF-A2AD-B14F3CE8C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3955" y="2586246"/>
                <a:ext cx="2303354" cy="201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9795D6-514E-4DEA-86ED-B6765D6C6710}"/>
                  </a:ext>
                </a:extLst>
              </p14:cNvPr>
              <p14:cNvContentPartPr/>
              <p14:nvPr/>
            </p14:nvContentPartPr>
            <p14:xfrm>
              <a:off x="7427385" y="4927603"/>
              <a:ext cx="2177710" cy="189359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9795D6-514E-4DEA-86ED-B6765D6C67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4383" y="4864603"/>
                <a:ext cx="2303354" cy="20192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14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6ED1-D4F2-4FEE-B9FF-ABB1D3BA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tests - 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2F4E-984F-41E5-9F04-47FDD55D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347836"/>
            <a:ext cx="8596667" cy="3880768"/>
          </a:xfrm>
        </p:spPr>
        <p:txBody>
          <a:bodyPr>
            <a:normAutofit/>
          </a:bodyPr>
          <a:lstStyle/>
          <a:p>
            <a:r>
              <a:rPr lang="en-GB" sz="2400"/>
              <a:t>Assumes data are normally distributed</a:t>
            </a:r>
          </a:p>
          <a:p>
            <a:r>
              <a:rPr lang="en-GB" sz="2400"/>
              <a:t>Data like height of every man/woman in the UK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3CC53-0E1B-46A3-A1C0-8C6F883D787B}"/>
              </a:ext>
            </a:extLst>
          </p:cNvPr>
          <p:cNvGrpSpPr/>
          <p:nvPr/>
        </p:nvGrpSpPr>
        <p:grpSpPr>
          <a:xfrm>
            <a:off x="2115897" y="2291873"/>
            <a:ext cx="6628712" cy="4169793"/>
            <a:chOff x="2115897" y="2291873"/>
            <a:chExt cx="6628712" cy="4169793"/>
          </a:xfrm>
        </p:grpSpPr>
        <p:pic>
          <p:nvPicPr>
            <p:cNvPr id="7" name="Picture 6" descr="A picture containing furniture, seat, chair&#10;&#10;Description generated with high confidence">
              <a:extLst>
                <a:ext uri="{FF2B5EF4-FFF2-40B4-BE49-F238E27FC236}">
                  <a16:creationId xmlns:a16="http://schemas.microsoft.com/office/drawing/2014/main" id="{5A5B9A25-0F6A-4883-984D-07EE45328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7" y="2809411"/>
              <a:ext cx="6628712" cy="365225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EA8B89-AB9A-4A8B-A5B8-B8BCA1A7DC65}"/>
                </a:ext>
              </a:extLst>
            </p:cNvPr>
            <p:cNvGrpSpPr/>
            <p:nvPr/>
          </p:nvGrpSpPr>
          <p:grpSpPr>
            <a:xfrm>
              <a:off x="4524166" y="2291873"/>
              <a:ext cx="1812173" cy="500781"/>
              <a:chOff x="4524166" y="2291873"/>
              <a:chExt cx="1812173" cy="500781"/>
            </a:xfrm>
          </p:grpSpPr>
          <p:sp>
            <p:nvSpPr>
              <p:cNvPr id="5" name="Line 20">
                <a:extLst>
                  <a:ext uri="{FF2B5EF4-FFF2-40B4-BE49-F238E27FC236}">
                    <a16:creationId xmlns:a16="http://schemas.microsoft.com/office/drawing/2014/main" id="{F27BB024-550A-4813-A700-00FA47F25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4166" y="2779369"/>
                <a:ext cx="1812173" cy="13285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B52287-4A82-4841-B6D8-40CA7D96A81A}"/>
                  </a:ext>
                </a:extLst>
              </p:cNvPr>
              <p:cNvSpPr txBox="1"/>
              <p:nvPr/>
            </p:nvSpPr>
            <p:spPr>
              <a:xfrm>
                <a:off x="4648998" y="2291873"/>
                <a:ext cx="1562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Most people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67D5FE-D124-4B5E-8A47-DA919BD22476}"/>
                </a:ext>
              </a:extLst>
            </p:cNvPr>
            <p:cNvGrpSpPr/>
            <p:nvPr/>
          </p:nvGrpSpPr>
          <p:grpSpPr>
            <a:xfrm>
              <a:off x="7360446" y="5281198"/>
              <a:ext cx="1168897" cy="753812"/>
              <a:chOff x="4893452" y="2857875"/>
              <a:chExt cx="1772820" cy="75381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9635D9-DC05-40A0-845A-59F944D760E0}"/>
                  </a:ext>
                </a:extLst>
              </p:cNvPr>
              <p:cNvSpPr txBox="1"/>
              <p:nvPr/>
            </p:nvSpPr>
            <p:spPr>
              <a:xfrm>
                <a:off x="4893452" y="2857875"/>
                <a:ext cx="1772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Few really tall people</a:t>
                </a: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3A29E5D4-8C74-4E1B-8E58-315D6FEB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8220" y="3609394"/>
                <a:ext cx="863286" cy="229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585054-665C-4E40-9F18-9961E85611E8}"/>
                </a:ext>
              </a:extLst>
            </p:cNvPr>
            <p:cNvGrpSpPr/>
            <p:nvPr/>
          </p:nvGrpSpPr>
          <p:grpSpPr>
            <a:xfrm>
              <a:off x="2312295" y="5293821"/>
              <a:ext cx="1463471" cy="771147"/>
              <a:chOff x="4670067" y="2840540"/>
              <a:chExt cx="2219589" cy="77114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76F84F-1F61-4B49-AB86-78B6BBBD405B}"/>
                  </a:ext>
                </a:extLst>
              </p:cNvPr>
              <p:cNvSpPr txBox="1"/>
              <p:nvPr/>
            </p:nvSpPr>
            <p:spPr>
              <a:xfrm>
                <a:off x="4670067" y="2840540"/>
                <a:ext cx="2219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Few really short people</a:t>
                </a:r>
              </a:p>
            </p:txBody>
          </p:sp>
          <p:sp>
            <p:nvSpPr>
              <p:cNvPr id="13" name="Line 20">
                <a:extLst>
                  <a:ext uri="{FF2B5EF4-FFF2-40B4-BE49-F238E27FC236}">
                    <a16:creationId xmlns:a16="http://schemas.microsoft.com/office/drawing/2014/main" id="{FF469283-568D-4817-9B65-B1DB9D374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8220" y="3609394"/>
                <a:ext cx="863286" cy="229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C44258-B4CB-4642-AB5A-EA091D779906}"/>
              </a:ext>
            </a:extLst>
          </p:cNvPr>
          <p:cNvSpPr txBox="1"/>
          <p:nvPr/>
        </p:nvSpPr>
        <p:spPr>
          <a:xfrm>
            <a:off x="5199419" y="4445700"/>
            <a:ext cx="461665" cy="801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b="1"/>
              <a:t>Mean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47CF3-FA75-4B5C-9B3C-1A07C9178D75}"/>
              </a:ext>
            </a:extLst>
          </p:cNvPr>
          <p:cNvSpPr txBox="1"/>
          <p:nvPr/>
        </p:nvSpPr>
        <p:spPr>
          <a:xfrm>
            <a:off x="4604083" y="6452323"/>
            <a:ext cx="15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Height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F8FF7-8DA2-43CA-90C8-9A724E9F7129}"/>
              </a:ext>
            </a:extLst>
          </p:cNvPr>
          <p:cNvSpPr txBox="1"/>
          <p:nvPr/>
        </p:nvSpPr>
        <p:spPr>
          <a:xfrm>
            <a:off x="1654229" y="3778984"/>
            <a:ext cx="461665" cy="159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5236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6ED1-D4F2-4FEE-B9FF-ABB1D3BA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tests – Non-parametric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2F4E-984F-41E5-9F04-47FDD55D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488616"/>
            <a:ext cx="8596667" cy="3880768"/>
          </a:xfrm>
        </p:spPr>
        <p:txBody>
          <a:bodyPr>
            <a:normAutofit/>
          </a:bodyPr>
          <a:lstStyle/>
          <a:p>
            <a:r>
              <a:rPr lang="en-GB" sz="2400" dirty="0"/>
              <a:t>Assumes data are not normally distributed</a:t>
            </a:r>
          </a:p>
          <a:p>
            <a:r>
              <a:rPr lang="en-GB" sz="2400" dirty="0"/>
              <a:t>E.g. Plant diversity measured in quadrats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A145F5-F5BA-44B1-8E17-9E30B0933B4C}"/>
              </a:ext>
            </a:extLst>
          </p:cNvPr>
          <p:cNvGrpSpPr/>
          <p:nvPr/>
        </p:nvGrpSpPr>
        <p:grpSpPr>
          <a:xfrm>
            <a:off x="1042988" y="2997200"/>
            <a:ext cx="7200900" cy="3205163"/>
            <a:chOff x="1042988" y="2997200"/>
            <a:chExt cx="7200900" cy="3205163"/>
          </a:xfrm>
        </p:grpSpPr>
        <p:cxnSp>
          <p:nvCxnSpPr>
            <p:cNvPr id="5" name="Straight Connector 3">
              <a:extLst>
                <a:ext uri="{FF2B5EF4-FFF2-40B4-BE49-F238E27FC236}">
                  <a16:creationId xmlns:a16="http://schemas.microsoft.com/office/drawing/2014/main" id="{A7405058-9F25-4CDD-8CF2-7E8CD4F179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19250" y="2998788"/>
              <a:ext cx="0" cy="27241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9FA701FD-5E9A-4FDA-9BC4-4C9CAC83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3141663"/>
              <a:ext cx="504825" cy="25923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59A71DA5-F221-4D63-B6F5-428BFE241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5805488"/>
              <a:ext cx="66960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/>
                <a:t>Plant diversity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2294197-993F-4F5A-AE4E-896234783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4005263"/>
              <a:ext cx="504825" cy="17287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48492-CC37-4507-B00B-9937950D1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238" y="4868863"/>
              <a:ext cx="504825" cy="865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0DE5A16-C5C3-4832-A698-1F424BE3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5300663"/>
              <a:ext cx="504825" cy="4333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E954543-FD29-45AE-9692-B7933C4CA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5516563"/>
              <a:ext cx="504825" cy="2174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92A4163F-B08B-4079-BBBA-A171DD02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5589588"/>
              <a:ext cx="504825" cy="1444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781D5AC5-7E84-4946-88E8-46DFCE1F1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3499" y="4103687"/>
              <a:ext cx="2609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Frequency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8A4BD4AE-E7BC-4E43-8B35-21818F8B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5661025"/>
              <a:ext cx="504825" cy="73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Rdg Vesta" pitchFamily="50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Rdg Vesta" pitchFamily="50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Rdg Vesta" pitchFamily="50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10000"/>
                </a:spcBef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1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Rdg Vesta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860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5">
              <a:extLst>
                <a:ext uri="{FF2B5EF4-FFF2-40B4-BE49-F238E27FC236}">
                  <a16:creationId xmlns:a16="http://schemas.microsoft.com/office/drawing/2014/main" id="{FBDE3011-6BD0-4738-869D-1CD9DA8191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19250" y="5722938"/>
              <a:ext cx="6624638" cy="111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114EA2-35F7-4B34-A5EC-91102645693A}"/>
              </a:ext>
            </a:extLst>
          </p:cNvPr>
          <p:cNvSpPr txBox="1"/>
          <p:nvPr/>
        </p:nvSpPr>
        <p:spPr>
          <a:xfrm>
            <a:off x="2922091" y="4895699"/>
            <a:ext cx="461665" cy="801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b="1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83738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C8CD-BDF7-4426-98F2-4470D4CBC1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Learning outcomes for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6317-3348-4224-B4D1-6FFAE994A7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74480"/>
            <a:ext cx="8596667" cy="4399984"/>
          </a:xfrm>
        </p:spPr>
        <p:txBody>
          <a:bodyPr>
            <a:normAutofit fontScale="92500"/>
          </a:bodyPr>
          <a:lstStyle/>
          <a:p>
            <a:pPr lvl="0">
              <a:buFont typeface="+mj-lt"/>
              <a:buAutoNum type="arabicPeriod"/>
            </a:pPr>
            <a:r>
              <a:rPr lang="en-GB" sz="2400" dirty="0"/>
              <a:t>Collect, present, evaluate and undertake inferential analysis of data as part of a selected research plan.			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Demonstrate competent use of relevant analytical tools and techniques, theoretical and/or conceptual frameworks and critically review literature sources.				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Critically evaluate and clearly communicate arguments and ideas in a variety of ways.			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Analyse data using inferential statistics and explain the resulting output.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Present and defend research/project findings in a manner suitable for an academic conference.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BE0-2FC1-49F6-A860-03507D14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EC9C-21D8-4D50-B748-EBA6F124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type of test you will use is based on:</a:t>
            </a:r>
          </a:p>
          <a:p>
            <a:pPr lvl="1"/>
            <a:r>
              <a:rPr lang="en-GB" sz="2400" dirty="0"/>
              <a:t>Type of outcome variable</a:t>
            </a:r>
          </a:p>
          <a:p>
            <a:pPr lvl="1"/>
            <a:r>
              <a:rPr lang="en-GB" sz="2400" dirty="0"/>
              <a:t>Type of predictor variable</a:t>
            </a:r>
          </a:p>
          <a:p>
            <a:pPr lvl="2"/>
            <a:r>
              <a:rPr lang="en-GB" sz="2000" dirty="0"/>
              <a:t>If categorical – how many levels are there? E.g. Behaviour A, B, C (3 levels)</a:t>
            </a:r>
          </a:p>
          <a:p>
            <a:pPr lvl="1"/>
            <a:r>
              <a:rPr lang="en-GB" sz="2400" dirty="0"/>
              <a:t>Data points – are they independent or not?</a:t>
            </a:r>
          </a:p>
          <a:p>
            <a:pPr lvl="1"/>
            <a:r>
              <a:rPr lang="en-GB" sz="2400" dirty="0"/>
              <a:t>Distribution of data – normal or not normal?</a:t>
            </a:r>
          </a:p>
          <a:p>
            <a:pPr lvl="2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92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EC53DD2-B6AD-4293-AACE-97E64E2B1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90242"/>
              </p:ext>
            </p:extLst>
          </p:nvPr>
        </p:nvGraphicFramePr>
        <p:xfrm>
          <a:off x="530188" y="398864"/>
          <a:ext cx="8771861" cy="5582054"/>
        </p:xfrm>
        <a:graphic>
          <a:graphicData uri="http://schemas.openxmlformats.org/drawingml/2006/table">
            <a:tbl>
              <a:tblPr/>
              <a:tblGrid>
                <a:gridCol w="1452925">
                  <a:extLst>
                    <a:ext uri="{9D8B030D-6E8A-4147-A177-3AD203B41FA5}">
                      <a16:colId xmlns:a16="http://schemas.microsoft.com/office/drawing/2014/main" val="2789608359"/>
                    </a:ext>
                  </a:extLst>
                </a:gridCol>
                <a:gridCol w="1194927">
                  <a:extLst>
                    <a:ext uri="{9D8B030D-6E8A-4147-A177-3AD203B41FA5}">
                      <a16:colId xmlns:a16="http://schemas.microsoft.com/office/drawing/2014/main" val="1882770094"/>
                    </a:ext>
                  </a:extLst>
                </a:gridCol>
                <a:gridCol w="1452925">
                  <a:extLst>
                    <a:ext uri="{9D8B030D-6E8A-4147-A177-3AD203B41FA5}">
                      <a16:colId xmlns:a16="http://schemas.microsoft.com/office/drawing/2014/main" val="4190908605"/>
                    </a:ext>
                  </a:extLst>
                </a:gridCol>
                <a:gridCol w="2335542">
                  <a:extLst>
                    <a:ext uri="{9D8B030D-6E8A-4147-A177-3AD203B41FA5}">
                      <a16:colId xmlns:a16="http://schemas.microsoft.com/office/drawing/2014/main" val="554734061"/>
                    </a:ext>
                  </a:extLst>
                </a:gridCol>
                <a:gridCol w="2335542">
                  <a:extLst>
                    <a:ext uri="{9D8B030D-6E8A-4147-A177-3AD203B41FA5}">
                      <a16:colId xmlns:a16="http://schemas.microsoft.com/office/drawing/2014/main" val="3731079856"/>
                    </a:ext>
                  </a:extLst>
                </a:gridCol>
              </a:tblGrid>
              <a:tr h="5795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Type(s) of predictor variable(s)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levels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distribution?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to use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5074"/>
                  </a:ext>
                </a:extLst>
              </a:tr>
              <a:tr h="28977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Categorical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44245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Independent-sample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73915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Mann-Whitney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07515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Not-independent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Paired 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494756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Wilcoxon matched-pairs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97721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One-way ANOVA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6581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Kruskal-Wallis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30834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Not-independent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Repeated-measures ANOVA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79748"/>
                  </a:ext>
                </a:extLst>
              </a:tr>
              <a:tr h="275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Friedman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03379"/>
                  </a:ext>
                </a:extLst>
              </a:tr>
              <a:tr h="2759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 regression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71297"/>
                  </a:ext>
                </a:extLst>
              </a:tr>
              <a:tr h="5519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Categorical &amp;/or 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linear model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088443"/>
                  </a:ext>
                </a:extLst>
              </a:tr>
              <a:tr h="5519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Categorical &amp;/or 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Binary logistic regression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221135"/>
                  </a:ext>
                </a:extLst>
              </a:tr>
              <a:tr h="7423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Chi-squared test (big samples) or Fisher's Exact test (small samples)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5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90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696F-DC7E-48F8-A29D-C61F1B81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5690-440D-4BB9-9E5C-1C03890A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609220" cy="391323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Did the pattern in the data arise by chance or not?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difference between the means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</a:t>
            </a:r>
          </a:p>
          <a:p>
            <a:pPr lvl="1"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association between two variables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indoor, table&#10;&#10;Description generated with high confidence">
            <a:extLst>
              <a:ext uri="{FF2B5EF4-FFF2-40B4-BE49-F238E27FC236}">
                <a16:creationId xmlns:a16="http://schemas.microsoft.com/office/drawing/2014/main" id="{56B39D32-E53F-4306-BEF9-FE7DF12B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1794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529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696F-DC7E-48F8-A29D-C61F1B81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5690-440D-4BB9-9E5C-1C03890A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609220" cy="391323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Did the pattern in the data arise by chance or not?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difference between the means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significant difference</a:t>
            </a:r>
          </a:p>
          <a:p>
            <a:pPr lvl="1"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association between two variables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indoor, table&#10;&#10;Description generated with high confidence">
            <a:extLst>
              <a:ext uri="{FF2B5EF4-FFF2-40B4-BE49-F238E27FC236}">
                <a16:creationId xmlns:a16="http://schemas.microsoft.com/office/drawing/2014/main" id="{56B39D32-E53F-4306-BEF9-FE7DF12B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1794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8870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696F-DC7E-48F8-A29D-C61F1B81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5690-440D-4BB9-9E5C-1C03890A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609220" cy="391323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Did the pattern in the data arise by chance or not?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difference between the means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significant difference</a:t>
            </a:r>
          </a:p>
          <a:p>
            <a:pPr lvl="1"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Is the association between two variables significant or not?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P&lt;0.05 = significant association</a:t>
            </a:r>
          </a:p>
          <a:p>
            <a:pPr>
              <a:lnSpc>
                <a:spcPct val="90000"/>
              </a:lnSpc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indoor, table&#10;&#10;Description generated with high confidence">
            <a:extLst>
              <a:ext uri="{FF2B5EF4-FFF2-40B4-BE49-F238E27FC236}">
                <a16:creationId xmlns:a16="http://schemas.microsoft.com/office/drawing/2014/main" id="{56B39D32-E53F-4306-BEF9-FE7DF12B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1794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046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AAC-7FD6-4833-AA93-FC0C7163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/>
              <a:t>Dictionary of terms -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57E1-D1EE-43A7-ACF5-90112188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721852"/>
            <a:ext cx="5908370" cy="3743116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Not very usefully, books &amp; software packages use different terms to mean the </a:t>
            </a:r>
            <a:r>
              <a:rPr lang="en-GB" b="1" dirty="0">
                <a:solidFill>
                  <a:schemeClr val="tx1"/>
                </a:solidFill>
              </a:rPr>
              <a:t>same things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CATEGORICAL: also known as nominal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</a:rPr>
              <a:t>Sometimes referred to as </a:t>
            </a:r>
            <a:r>
              <a:rPr lang="en-GB" sz="1800" b="1" u="sng" dirty="0">
                <a:solidFill>
                  <a:schemeClr val="tx1"/>
                </a:solidFill>
              </a:rPr>
              <a:t>FACTORS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CONTINUOUS: also known as scalar or ratio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</a:rPr>
              <a:t>Sometimes referred to as </a:t>
            </a:r>
            <a:r>
              <a:rPr lang="en-GB" sz="1800" b="1" u="sng" dirty="0">
                <a:solidFill>
                  <a:schemeClr val="tx1"/>
                </a:solidFill>
              </a:rPr>
              <a:t>COVARIATES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ORDINAL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</a:rPr>
              <a:t>Often treated as categorical / factors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FC33F-3EF3-4C37-9927-F3F053EDC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8824" b="1"/>
          <a:stretch/>
        </p:blipFill>
        <p:spPr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306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AAC-7FD6-4833-AA93-FC0C7163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/>
              <a:t>Dictionary of terms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57E1-D1EE-43A7-ACF5-90112188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908370" cy="3181684"/>
          </a:xfrm>
        </p:spPr>
        <p:txBody>
          <a:bodyPr anchor="t"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Not-independent data also known as: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Paired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Matched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Repeated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Repeated-measures</a:t>
            </a: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1C875-FFDC-41EB-BE3F-7D27D6675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8824" b="1"/>
          <a:stretch/>
        </p:blipFill>
        <p:spPr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509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0C4A-FD6D-4E05-9E02-29A6E284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638" y="2727161"/>
            <a:ext cx="8596667" cy="2165681"/>
          </a:xfrm>
        </p:spPr>
        <p:txBody>
          <a:bodyPr>
            <a:normAutofit fontScale="90000"/>
          </a:bodyPr>
          <a:lstStyle/>
          <a:p>
            <a:r>
              <a:rPr lang="en-GB"/>
              <a:t>Your assignments!</a:t>
            </a:r>
            <a:br>
              <a:rPr lang="en-GB"/>
            </a:br>
            <a:br>
              <a:rPr lang="en-GB"/>
            </a:br>
            <a:r>
              <a:rPr lang="en-GB"/>
              <a:t>Data report 90%</a:t>
            </a:r>
            <a:br>
              <a:rPr lang="en-GB"/>
            </a:br>
            <a:r>
              <a:rPr lang="en-GB"/>
              <a:t>Observation task 10%</a:t>
            </a:r>
            <a:br>
              <a:rPr lang="en-GB"/>
            </a:b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2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7852-71EF-4CA7-AFA2-FDC35711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 dirty="0"/>
              <a:t>Next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519E-9584-4EAC-93CD-57288F498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Using R again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Revisiting R practice data sets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t sitting in front of a screen&#10;&#10;Description generated with very high confidence">
            <a:extLst>
              <a:ext uri="{FF2B5EF4-FFF2-40B4-BE49-F238E27FC236}">
                <a16:creationId xmlns:a16="http://schemas.microsoft.com/office/drawing/2014/main" id="{0C5EDABA-2F49-4DB5-9A5A-545E5BB5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r="957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235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AD7B-62E3-4866-BFC3-298F421426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3392-6FC8-4348-AFAE-8B83DFB2BD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22268"/>
            <a:ext cx="8596667" cy="4319090"/>
          </a:xfrm>
        </p:spPr>
        <p:txBody>
          <a:bodyPr>
            <a:normAutofit fontScale="850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GB" sz="2400" dirty="0"/>
              <a:t>Introduction to Data Analysis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R basics revision – dummy data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R basics revision – reorganising data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T–test revision - one-sample, independent sample &amp; non-parametric alternatives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T-test revision – paired-sample &amp; non-parametric alternative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Chi squared + extension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One-way ANOVA &amp; non-parametric alternative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Repeated–measures ANOVA &amp; post </a:t>
            </a:r>
            <a:r>
              <a:rPr lang="en-GB" sz="2400" dirty="0" err="1"/>
              <a:t>hocs</a:t>
            </a:r>
            <a:endParaRPr lang="en-GB" sz="2400" dirty="0"/>
          </a:p>
          <a:p>
            <a:pPr lvl="0">
              <a:buFont typeface="+mj-lt"/>
              <a:buAutoNum type="arabicPeriod"/>
            </a:pPr>
            <a:r>
              <a:rPr lang="en-GB" sz="2400" dirty="0"/>
              <a:t>Friedman test &amp; post </a:t>
            </a:r>
            <a:r>
              <a:rPr lang="en-GB" sz="2400" dirty="0" err="1"/>
              <a:t>hocs</a:t>
            </a:r>
            <a:endParaRPr lang="en-GB" sz="2400" dirty="0"/>
          </a:p>
          <a:p>
            <a:pPr lvl="0">
              <a:buFont typeface="+mj-lt"/>
              <a:buAutoNum type="arabicPeriod"/>
            </a:pPr>
            <a:r>
              <a:rPr lang="en-GB" sz="2400" dirty="0"/>
              <a:t>Correlations, linear regression</a:t>
            </a:r>
          </a:p>
          <a:p>
            <a:pPr lvl="0">
              <a:buFont typeface="+mj-lt"/>
              <a:buAutoNum type="arabicPeriod"/>
            </a:pPr>
            <a:r>
              <a:rPr lang="en-GB" sz="2400" dirty="0"/>
              <a:t>General linear model &amp; </a:t>
            </a:r>
            <a:r>
              <a:rPr lang="en-GB" sz="2400"/>
              <a:t>multiple comparisons</a:t>
            </a:r>
            <a:endParaRPr lang="en-GB" sz="2400" dirty="0"/>
          </a:p>
          <a:p>
            <a:pPr lvl="0">
              <a:buFont typeface="+mj-lt"/>
              <a:buAutoNum type="arabicPeriod"/>
            </a:pPr>
            <a:endParaRPr lang="en-GB" sz="2400" dirty="0"/>
          </a:p>
          <a:p>
            <a:pPr lvl="0"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 lvl="1"/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C5B6-B4C3-41F4-8743-28A045A5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en-GB"/>
              <a:t>Cumulative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B4B3-A8A6-4D81-9804-37C7A1F4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6028"/>
            <a:ext cx="5999915" cy="5002898"/>
          </a:xfrm>
        </p:spPr>
        <p:txBody>
          <a:bodyPr>
            <a:normAutofit fontScale="92500" lnSpcReduction="10000"/>
          </a:bodyPr>
          <a:lstStyle/>
          <a:p>
            <a:r>
              <a:rPr lang="en-GB" sz="2400"/>
              <a:t>The sessions will become </a:t>
            </a:r>
            <a:r>
              <a:rPr lang="en-GB" sz="2400" b="1"/>
              <a:t>progressively more complex</a:t>
            </a:r>
          </a:p>
          <a:p>
            <a:r>
              <a:rPr lang="en-GB" sz="2400"/>
              <a:t>You need to:</a:t>
            </a:r>
          </a:p>
          <a:p>
            <a:pPr lvl="1">
              <a:buFont typeface="+mj-lt"/>
              <a:buAutoNum type="alphaLcParenR"/>
            </a:pPr>
            <a:r>
              <a:rPr lang="en-GB" sz="2000"/>
              <a:t>Attend every session</a:t>
            </a:r>
          </a:p>
          <a:p>
            <a:pPr lvl="1">
              <a:buFont typeface="+mj-lt"/>
              <a:buAutoNum type="alphaLcParenR"/>
            </a:pPr>
            <a:r>
              <a:rPr lang="en-GB" sz="2000"/>
              <a:t>Complete the practical tasks</a:t>
            </a:r>
          </a:p>
          <a:p>
            <a:pPr lvl="1">
              <a:buFont typeface="+mj-lt"/>
              <a:buAutoNum type="alphaLcParenR"/>
            </a:pPr>
            <a:r>
              <a:rPr lang="en-GB" sz="2000"/>
              <a:t>Revise and remember what was covered in the previous week</a:t>
            </a:r>
          </a:p>
          <a:p>
            <a:r>
              <a:rPr lang="en-GB" sz="2400" u="sng"/>
              <a:t>Keep all your notes</a:t>
            </a:r>
            <a:r>
              <a:rPr lang="en-GB" sz="2400"/>
              <a:t>, PowerPoint slides and practical exercises in one place so you can develop a reference folder for all things statistical</a:t>
            </a:r>
          </a:p>
          <a:p>
            <a:r>
              <a:rPr lang="en-GB" sz="2400"/>
              <a:t>Read around the subject and practice what you have been taught</a:t>
            </a:r>
          </a:p>
        </p:txBody>
      </p:sp>
      <p:pic>
        <p:nvPicPr>
          <p:cNvPr id="5" name="Picture 4" descr="A picture containing text, person, tennis, book&#10;&#10;Description generated with very high confidence">
            <a:extLst>
              <a:ext uri="{FF2B5EF4-FFF2-40B4-BE49-F238E27FC236}">
                <a16:creationId xmlns:a16="http://schemas.microsoft.com/office/drawing/2014/main" id="{54ACA480-3D2D-48A8-B548-C368BA60B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4" y="1838325"/>
            <a:ext cx="5238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B4C0-31A1-4263-B51A-2EA83F1B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DC95-B30C-4F6C-BD8D-9271600F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Overview of statistical analysis </a:t>
            </a:r>
          </a:p>
          <a:p>
            <a:r>
              <a:rPr lang="en-GB" sz="2800"/>
              <a:t>Types of data/variables</a:t>
            </a:r>
          </a:p>
          <a:p>
            <a:r>
              <a:rPr lang="en-GB" sz="2800"/>
              <a:t>Types of statistical tests</a:t>
            </a:r>
          </a:p>
          <a:p>
            <a:r>
              <a:rPr lang="en-GB" sz="2800"/>
              <a:t>Statistical terminology</a:t>
            </a:r>
          </a:p>
          <a:p>
            <a:r>
              <a:rPr lang="en-GB" sz="2800"/>
              <a:t>P-values</a:t>
            </a:r>
          </a:p>
          <a:p>
            <a:r>
              <a:rPr lang="en-GB" sz="2800"/>
              <a:t>Choosing a statistical test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9C4CA-4685-47E2-BEFB-D856FF9BDB4B}"/>
              </a:ext>
            </a:extLst>
          </p:cNvPr>
          <p:cNvGrpSpPr/>
          <p:nvPr/>
        </p:nvGrpSpPr>
        <p:grpSpPr>
          <a:xfrm>
            <a:off x="6979977" y="891972"/>
            <a:ext cx="4588042" cy="5074057"/>
            <a:chOff x="6979977" y="891972"/>
            <a:chExt cx="4588042" cy="5074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D4B434-45C2-4780-902D-FE24724B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r="15878"/>
            <a:stretch/>
          </p:blipFill>
          <p:spPr>
            <a:xfrm>
              <a:off x="6979977" y="1353637"/>
              <a:ext cx="4588042" cy="381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7B3E09-4D73-4379-BB44-60DFC079491D}"/>
                </a:ext>
              </a:extLst>
            </p:cNvPr>
            <p:cNvSpPr/>
            <p:nvPr/>
          </p:nvSpPr>
          <p:spPr>
            <a:xfrm>
              <a:off x="7152484" y="891972"/>
              <a:ext cx="41363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What on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B6A531-E2BF-4107-8A03-4E3AC5742A9D}"/>
                </a:ext>
              </a:extLst>
            </p:cNvPr>
            <p:cNvSpPr/>
            <p:nvPr/>
          </p:nvSpPr>
          <p:spPr>
            <a:xfrm>
              <a:off x="7205835" y="5042699"/>
              <a:ext cx="41363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 </a:t>
              </a:r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statistical analysis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18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AE1F-4795-4576-9504-B956D3A2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/>
              <a:t>Why is statistical analysis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BB00-B4FB-40CB-89C1-8B64B93A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491655" cy="3375920"/>
          </a:xfrm>
        </p:spPr>
        <p:txBody>
          <a:bodyPr anchor="t">
            <a:norm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Statistics is the tool that allows us to estimate whether what we observed is </a:t>
            </a:r>
            <a:r>
              <a:rPr lang="en-GB" sz="2800" b="1">
                <a:solidFill>
                  <a:schemeClr val="tx1"/>
                </a:solidFill>
              </a:rPr>
              <a:t>likely</a:t>
            </a:r>
            <a:r>
              <a:rPr lang="en-GB" sz="2800">
                <a:solidFill>
                  <a:schemeClr val="tx1"/>
                </a:solidFill>
              </a:rPr>
              <a:t> to have arisen by </a:t>
            </a:r>
            <a:r>
              <a:rPr lang="en-GB" sz="2800" b="1">
                <a:solidFill>
                  <a:schemeClr val="tx1"/>
                </a:solidFill>
              </a:rPr>
              <a:t>chance</a:t>
            </a:r>
            <a:r>
              <a:rPr lang="en-GB" sz="2800">
                <a:solidFill>
                  <a:schemeClr val="tx1"/>
                </a:solidFill>
              </a:rPr>
              <a:t> or not</a:t>
            </a:r>
          </a:p>
          <a:p>
            <a:endParaRPr lang="en-GB" sz="2800">
              <a:solidFill>
                <a:schemeClr val="tx1"/>
              </a:solidFill>
            </a:endParaRPr>
          </a:p>
          <a:p>
            <a:r>
              <a:rPr lang="en-GB" sz="2800">
                <a:solidFill>
                  <a:schemeClr val="tx1"/>
                </a:solidFill>
              </a:rPr>
              <a:t>If it hasn’t arisen by chance, what is the cause?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indoor, table&#10;&#10;Description generated with high confidence">
            <a:extLst>
              <a:ext uri="{FF2B5EF4-FFF2-40B4-BE49-F238E27FC236}">
                <a16:creationId xmlns:a16="http://schemas.microsoft.com/office/drawing/2014/main" id="{44D94C1A-199C-4157-AD8C-AA5D09C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1794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011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57AA-2D13-4831-B9E7-01684B97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en-GB"/>
              <a:t>You can all analyse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0118-198C-4C3A-A078-A0B469E3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398"/>
            <a:ext cx="6777016" cy="4110960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You </a:t>
            </a:r>
            <a:r>
              <a:rPr lang="en-GB" sz="2800" b="1" u="sng"/>
              <a:t>do not </a:t>
            </a:r>
            <a:r>
              <a:rPr lang="en-GB" sz="2800"/>
              <a:t>need to understand the underlying theory to apply and interpret statistics correctly</a:t>
            </a:r>
          </a:p>
          <a:p>
            <a:endParaRPr lang="en-GB" sz="2800"/>
          </a:p>
          <a:p>
            <a:r>
              <a:rPr lang="en-GB" sz="2800"/>
              <a:t>You just need to follow some </a:t>
            </a:r>
            <a:r>
              <a:rPr lang="en-GB" sz="2800" b="1" u="sng"/>
              <a:t>basic rules</a:t>
            </a:r>
          </a:p>
          <a:p>
            <a:pPr lvl="1"/>
            <a:r>
              <a:rPr lang="en-GB" sz="2400"/>
              <a:t>Keep all your notes etc together!</a:t>
            </a:r>
          </a:p>
          <a:p>
            <a:pPr marL="457200" lvl="1" indent="0">
              <a:buNone/>
            </a:pPr>
            <a:endParaRPr lang="en-GB" sz="2400"/>
          </a:p>
          <a:p>
            <a:r>
              <a:rPr lang="en-GB" sz="2800"/>
              <a:t>In these sessions, focus on understanding the </a:t>
            </a:r>
            <a:r>
              <a:rPr lang="en-GB" sz="2800" b="1"/>
              <a:t>general concepts</a:t>
            </a:r>
          </a:p>
          <a:p>
            <a:pPr lvl="1"/>
            <a:endParaRPr lang="en-GB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61BD9-731F-4982-9C29-EF0F6BFAED20}"/>
              </a:ext>
            </a:extLst>
          </p:cNvPr>
          <p:cNvGrpSpPr/>
          <p:nvPr/>
        </p:nvGrpSpPr>
        <p:grpSpPr>
          <a:xfrm>
            <a:off x="7454349" y="2315315"/>
            <a:ext cx="4666337" cy="3024554"/>
            <a:chOff x="7376576" y="3576557"/>
            <a:chExt cx="4666337" cy="30245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61B537-4447-440F-B9A4-1A5471CE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576" y="3712265"/>
              <a:ext cx="4666337" cy="2753139"/>
            </a:xfrm>
            <a:prstGeom prst="rect">
              <a:avLst/>
            </a:prstGeom>
          </p:spPr>
        </p:pic>
        <p:pic>
          <p:nvPicPr>
            <p:cNvPr id="9" name="Picture 8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6628375E-3AB4-404E-A810-AB5A01D9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467" y="3576557"/>
              <a:ext cx="3024554" cy="3024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07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57AA-2D13-4831-B9E7-01684B97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en-GB"/>
              <a:t>You can all analyse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0118-198C-4C3A-A078-A0B469E3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398"/>
            <a:ext cx="6196433" cy="4110960"/>
          </a:xfrm>
        </p:spPr>
        <p:txBody>
          <a:bodyPr>
            <a:normAutofit/>
          </a:bodyPr>
          <a:lstStyle/>
          <a:p>
            <a:r>
              <a:rPr lang="en-GB" sz="2400" b="1" u="sng"/>
              <a:t>You need to know:</a:t>
            </a:r>
          </a:p>
          <a:p>
            <a:pPr lvl="1"/>
            <a:r>
              <a:rPr lang="en-GB" sz="2000"/>
              <a:t>What tests to use when and why</a:t>
            </a:r>
          </a:p>
          <a:p>
            <a:pPr lvl="1"/>
            <a:r>
              <a:rPr lang="en-GB" sz="2000"/>
              <a:t>What assumptions those tests make and how to test them</a:t>
            </a:r>
          </a:p>
          <a:p>
            <a:pPr lvl="1"/>
            <a:r>
              <a:rPr lang="en-GB" sz="2000"/>
              <a:t>How to enter data into a computer and run the test</a:t>
            </a:r>
          </a:p>
          <a:p>
            <a:pPr lvl="1"/>
            <a:r>
              <a:rPr lang="en-GB" sz="2000"/>
              <a:t>What a P value means</a:t>
            </a:r>
          </a:p>
          <a:p>
            <a:pPr lvl="1"/>
            <a:r>
              <a:rPr lang="en-GB" sz="2000"/>
              <a:t>How to write about the results using the correct language</a:t>
            </a:r>
          </a:p>
        </p:txBody>
      </p:sp>
      <p:pic>
        <p:nvPicPr>
          <p:cNvPr id="1026" name="Picture 2" descr="Fish Wearing Fun Pink Glasses Stock Illustration ...">
            <a:extLst>
              <a:ext uri="{FF2B5EF4-FFF2-40B4-BE49-F238E27FC236}">
                <a16:creationId xmlns:a16="http://schemas.microsoft.com/office/drawing/2014/main" id="{89BD97ED-6405-9B24-E1D2-4954FC07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57" y="1930398"/>
            <a:ext cx="4594372" cy="30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275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B9581DC0D8943ADC1DBEB9A3433C7" ma:contentTypeVersion="17" ma:contentTypeDescription="Create a new document." ma:contentTypeScope="" ma:versionID="196114f8595d5526f230fc4665e413f2">
  <xsd:schema xmlns:xsd="http://www.w3.org/2001/XMLSchema" xmlns:xs="http://www.w3.org/2001/XMLSchema" xmlns:p="http://schemas.microsoft.com/office/2006/metadata/properties" xmlns:ns2="dff4187f-21e3-471e-abea-ac948ee13b59" xmlns:ns3="6a11e2cd-4b94-42c1-9058-08e910ba89ba" targetNamespace="http://schemas.microsoft.com/office/2006/metadata/properties" ma:root="true" ma:fieldsID="2296fe8b2eab314b8847853ac4101f25" ns2:_="" ns3:_="">
    <xsd:import namespace="dff4187f-21e3-471e-abea-ac948ee13b59"/>
    <xsd:import namespace="6a11e2cd-4b94-42c1-9058-08e910ba8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4187f-21e3-471e-abea-ac948ee13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11e02b-a227-449d-bed1-2f0e41c8b5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4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1e2cd-4b94-42c1-9058-08e910ba8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0bdd492-d7e9-4733-9c40-04a5806170cb}" ma:internalName="TaxCatchAll" ma:showField="CatchAllData" ma:web="6a11e2cd-4b94-42c1-9058-08e910ba8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f4187f-21e3-471e-abea-ac948ee13b59">
      <Terms xmlns="http://schemas.microsoft.com/office/infopath/2007/PartnerControls"/>
    </lcf76f155ced4ddcb4097134ff3c332f>
    <TaxCatchAll xmlns="6a11e2cd-4b94-42c1-9058-08e910ba89ba" xsi:nil="true"/>
    <_Flow_SignoffStatus xmlns="dff4187f-21e3-471e-abea-ac948ee13b59" xsi:nil="true"/>
  </documentManagement>
</p:properties>
</file>

<file path=customXml/itemProps1.xml><?xml version="1.0" encoding="utf-8"?>
<ds:datastoreItem xmlns:ds="http://schemas.openxmlformats.org/officeDocument/2006/customXml" ds:itemID="{D9581FB4-810F-4215-BB81-881C7112C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4187f-21e3-471e-abea-ac948ee13b59"/>
    <ds:schemaRef ds:uri="6a11e2cd-4b94-42c1-9058-08e910ba8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38EE2-AA08-4038-BB96-FF419ED2D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F9EF4-0773-41F7-9AED-4B8E852D3BAE}">
  <ds:schemaRefs>
    <ds:schemaRef ds:uri="http://schemas.microsoft.com/office/2006/metadata/properties"/>
    <ds:schemaRef ds:uri="http://schemas.microsoft.com/office/infopath/2007/PartnerControls"/>
    <ds:schemaRef ds:uri="dff4187f-21e3-471e-abea-ac948ee13b59"/>
    <ds:schemaRef ds:uri="6a11e2cd-4b94-42c1-9058-08e910ba89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1418</Words>
  <Application>Microsoft Office PowerPoint</Application>
  <PresentationFormat>Widescreen</PresentationFormat>
  <Paragraphs>287</Paragraphs>
  <Slides>38</Slides>
  <Notes>7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Trebuchet MS</vt:lpstr>
      <vt:lpstr>Wingdings 3</vt:lpstr>
      <vt:lpstr>Facet</vt:lpstr>
      <vt:lpstr>PowerPoint Presentation</vt:lpstr>
      <vt:lpstr>Data Analysis</vt:lpstr>
      <vt:lpstr>Learning outcomes for Data analysis</vt:lpstr>
      <vt:lpstr>Sessions</vt:lpstr>
      <vt:lpstr>Cumulative sessions</vt:lpstr>
      <vt:lpstr>Today</vt:lpstr>
      <vt:lpstr>Why is statistical analysis important?</vt:lpstr>
      <vt:lpstr>You can all analyse data!</vt:lpstr>
      <vt:lpstr>You can all analyse data!</vt:lpstr>
      <vt:lpstr>Remember…</vt:lpstr>
      <vt:lpstr>Firstly…</vt:lpstr>
      <vt:lpstr>Types of variables – Outcome variable</vt:lpstr>
      <vt:lpstr>Types of variables – outcome variable</vt:lpstr>
      <vt:lpstr>Types of variables – outcome variable</vt:lpstr>
      <vt:lpstr>Types of variables – predictor variable</vt:lpstr>
      <vt:lpstr>Types of variables – predictor variable</vt:lpstr>
      <vt:lpstr>What is the outcome variable? What is the predictor variable?</vt:lpstr>
      <vt:lpstr>What is the outcome variable? What is the predictor variable?</vt:lpstr>
      <vt:lpstr>Are they categorical or continuous?</vt:lpstr>
      <vt:lpstr>Are they categorical or continuous?</vt:lpstr>
      <vt:lpstr>Is your data independent?</vt:lpstr>
      <vt:lpstr>Does plant diversity effect fish abundances at river margins?</vt:lpstr>
      <vt:lpstr>River margin sites</vt:lpstr>
      <vt:lpstr>Independent</vt:lpstr>
      <vt:lpstr>Not-independent</vt:lpstr>
      <vt:lpstr>Did you notice anything else that may influence the samples taken from the margins?</vt:lpstr>
      <vt:lpstr>Replication &amp; pseudo-replication</vt:lpstr>
      <vt:lpstr>Types of tests - Parametric</vt:lpstr>
      <vt:lpstr>Types of tests – Non-parametric</vt:lpstr>
      <vt:lpstr>Choosing a test</vt:lpstr>
      <vt:lpstr>PowerPoint Presentation</vt:lpstr>
      <vt:lpstr>P-values</vt:lpstr>
      <vt:lpstr>P-values</vt:lpstr>
      <vt:lpstr>P-values</vt:lpstr>
      <vt:lpstr>Dictionary of terms - variables</vt:lpstr>
      <vt:lpstr>Dictionary of terms - data</vt:lpstr>
      <vt:lpstr>Your assignments!  Data report 90% Observation task 10% </vt:lpstr>
      <vt:lpstr>Next week…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1</dc:title>
  <dc:creator>Claire Cresswell</dc:creator>
  <cp:lastModifiedBy>Kerry Perkins</cp:lastModifiedBy>
  <cp:revision>2</cp:revision>
  <dcterms:created xsi:type="dcterms:W3CDTF">2018-08-21T12:49:10Z</dcterms:created>
  <dcterms:modified xsi:type="dcterms:W3CDTF">2025-09-17T11:08:46Z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0x0101008E8B9581DC0D8943ADC1DBEB9A3433C7</vt:lpwstr>
  </property>
  <property fmtid="{D5CDD505-2E9C-101B-9397-08002B2CF9AE}" pid="3" name="MediaServiceImageTags">
    <vt:lpwstr/>
  </property>
</Properties>
</file>