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95C8B-12E3-4E1F-AB97-347C824CB597}" v="95" dt="2018-10-24T12:09:59.011"/>
    <p1510:client id="{8F157DE5-7404-49B8-A24A-2FB156ECB332}" v="5" dt="2018-10-24T12:12:43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74478" autoAdjust="0"/>
  </p:normalViewPr>
  <p:slideViewPr>
    <p:cSldViewPr snapToGrid="0">
      <p:cViewPr varScale="1">
        <p:scale>
          <a:sx n="69" d="100"/>
          <a:sy n="69" d="100"/>
        </p:scale>
        <p:origin x="7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D4226-AC1A-4A9A-BAAE-BBFA086B915B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A438C-CEEF-44CC-9B4F-685FEB27B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A438C-CEEF-44CC-9B4F-685FEB27B27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9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A438C-CEEF-44CC-9B4F-685FEB27B27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13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A438C-CEEF-44CC-9B4F-685FEB27B27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6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A438C-CEEF-44CC-9B4F-685FEB27B27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606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A438C-CEEF-44CC-9B4F-685FEB27B27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71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Correlation stats 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176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Now you guys have a go with a different data set.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315779"/>
          </a:xfrm>
        </p:spPr>
        <p:txBody>
          <a:bodyPr>
            <a:normAutofit/>
          </a:bodyPr>
          <a:lstStyle/>
          <a:p>
            <a:r>
              <a:rPr lang="en-GB" sz="3200" dirty="0"/>
              <a:t>Remember to test your data for normality first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09" y="3279329"/>
            <a:ext cx="11790712" cy="313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93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Today working towards……….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Outlining when a correlation test is suitable.</a:t>
            </a:r>
          </a:p>
          <a:p>
            <a:endParaRPr lang="en-GB" sz="2400" dirty="0"/>
          </a:p>
          <a:p>
            <a:r>
              <a:rPr lang="en-GB" sz="2400" dirty="0"/>
              <a:t>Identifying how to complete a correlation test.</a:t>
            </a:r>
          </a:p>
          <a:p>
            <a:endParaRPr lang="en-GB" sz="2400" dirty="0"/>
          </a:p>
          <a:p>
            <a:r>
              <a:rPr lang="en-GB" sz="2400" dirty="0"/>
              <a:t>Outlining how to write the results of a correlation test.</a:t>
            </a:r>
          </a:p>
          <a:p>
            <a:endParaRPr lang="en-GB" sz="2400" dirty="0"/>
          </a:p>
          <a:p>
            <a:r>
              <a:rPr lang="en-GB" sz="2400" dirty="0"/>
              <a:t>Demonstrate completing a correlation test and write up the results. </a:t>
            </a:r>
          </a:p>
        </p:txBody>
      </p:sp>
    </p:spTree>
    <p:extLst>
      <p:ext uri="{BB962C8B-B14F-4D97-AF65-F5344CB8AC3E}">
        <p14:creationId xmlns:p14="http://schemas.microsoft.com/office/powerpoint/2010/main" val="399938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003" y="278199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What is our significant P value??</a:t>
            </a:r>
            <a:br>
              <a:rPr lang="en-GB" b="1" dirty="0">
                <a:solidFill>
                  <a:schemeClr val="tx1"/>
                </a:solidFill>
              </a:rPr>
            </a:b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What does this mean? </a:t>
            </a:r>
          </a:p>
        </p:txBody>
      </p:sp>
    </p:spTree>
    <p:extLst>
      <p:ext uri="{BB962C8B-B14F-4D97-AF65-F5344CB8AC3E}">
        <p14:creationId xmlns:p14="http://schemas.microsoft.com/office/powerpoint/2010/main" val="2508346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When to do a test of correlation…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774" y="1794829"/>
            <a:ext cx="8596668" cy="3880773"/>
          </a:xfrm>
        </p:spPr>
        <p:txBody>
          <a:bodyPr>
            <a:noAutofit/>
          </a:bodyPr>
          <a:lstStyle/>
          <a:p>
            <a:r>
              <a:rPr lang="en-GB" sz="2400" dirty="0"/>
              <a:t>When you are testing for an association.</a:t>
            </a:r>
          </a:p>
          <a:p>
            <a:endParaRPr lang="en-GB" sz="2400" dirty="0"/>
          </a:p>
          <a:p>
            <a:r>
              <a:rPr lang="en-GB" sz="2400" dirty="0"/>
              <a:t>For example the larger the girth size the heavier the horse.</a:t>
            </a:r>
          </a:p>
          <a:p>
            <a:endParaRPr lang="en-GB" sz="2400" dirty="0"/>
          </a:p>
          <a:p>
            <a:r>
              <a:rPr lang="en-GB" sz="2400" dirty="0"/>
              <a:t>Or as age of the mare increases fertility decreases.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5311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Steps to complete a test of correlation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Line your data up and sort the data points.</a:t>
            </a:r>
          </a:p>
          <a:p>
            <a:endParaRPr lang="en-GB" sz="2400" dirty="0"/>
          </a:p>
          <a:p>
            <a:r>
              <a:rPr lang="en-GB" sz="2400" dirty="0"/>
              <a:t>So high values in one should roughly equate with high or low values in the other data set.</a:t>
            </a:r>
          </a:p>
          <a:p>
            <a:endParaRPr lang="en-GB" sz="2400" dirty="0"/>
          </a:p>
          <a:p>
            <a:r>
              <a:rPr lang="en-GB" sz="2400" dirty="0"/>
              <a:t>Eye ball the data see if you can see a pattern to your data set.</a:t>
            </a:r>
          </a:p>
        </p:txBody>
      </p:sp>
    </p:spTree>
    <p:extLst>
      <p:ext uri="{BB962C8B-B14F-4D97-AF65-F5344CB8AC3E}">
        <p14:creationId xmlns:p14="http://schemas.microsoft.com/office/powerpoint/2010/main" val="64151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Steps to complete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3789158" cy="3880773"/>
          </a:xfrm>
        </p:spPr>
        <p:txBody>
          <a:bodyPr/>
          <a:lstStyle/>
          <a:p>
            <a:r>
              <a:rPr lang="en-GB" sz="2400" dirty="0"/>
              <a:t>Use a scatterplot</a:t>
            </a:r>
          </a:p>
          <a:p>
            <a:endParaRPr lang="en-GB" sz="2400" dirty="0"/>
          </a:p>
          <a:p>
            <a:r>
              <a:rPr lang="en-GB" sz="2400" dirty="0"/>
              <a:t>Make sure you get the correct figures on the X and Y axis.</a:t>
            </a:r>
          </a:p>
          <a:p>
            <a:endParaRPr lang="en-GB" sz="2400" dirty="0"/>
          </a:p>
          <a:p>
            <a:r>
              <a:rPr lang="en-GB" sz="2400" dirty="0"/>
              <a:t>Then add a trend line (regression line)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r="65221" b="10800"/>
          <a:stretch/>
        </p:blipFill>
        <p:spPr>
          <a:xfrm>
            <a:off x="4603066" y="1335038"/>
            <a:ext cx="3176367" cy="30821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5518" r="31867" b="10149"/>
          <a:stretch/>
        </p:blipFill>
        <p:spPr>
          <a:xfrm>
            <a:off x="8333055" y="3554007"/>
            <a:ext cx="3068810" cy="319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44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Steps to complete a correlation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7194"/>
            <a:ext cx="5013048" cy="5486399"/>
          </a:xfrm>
        </p:spPr>
        <p:txBody>
          <a:bodyPr>
            <a:noAutofit/>
          </a:bodyPr>
          <a:lstStyle/>
          <a:p>
            <a:r>
              <a:rPr lang="en-GB" sz="2400" dirty="0"/>
              <a:t>Calculate a coefficient of correlation</a:t>
            </a:r>
          </a:p>
          <a:p>
            <a:endParaRPr lang="en-GB" sz="2400" dirty="0"/>
          </a:p>
          <a:p>
            <a:r>
              <a:rPr lang="en-GB" sz="2400" dirty="0"/>
              <a:t>This will tell you the strength of the correlation </a:t>
            </a:r>
          </a:p>
          <a:p>
            <a:endParaRPr lang="en-GB" sz="2400" dirty="0"/>
          </a:p>
          <a:p>
            <a:r>
              <a:rPr lang="en-GB" sz="2400" dirty="0"/>
              <a:t>Anything above or below 0 is some correlation.</a:t>
            </a:r>
          </a:p>
          <a:p>
            <a:endParaRPr lang="en-GB" sz="2400" dirty="0"/>
          </a:p>
          <a:p>
            <a:r>
              <a:rPr lang="en-GB" sz="2400" dirty="0"/>
              <a:t>The nearer to plus or minus 1 the stronger the correlation. </a:t>
            </a:r>
          </a:p>
        </p:txBody>
      </p:sp>
    </p:spTree>
    <p:extLst>
      <p:ext uri="{BB962C8B-B14F-4D97-AF65-F5344CB8AC3E}">
        <p14:creationId xmlns:p14="http://schemas.microsoft.com/office/powerpoint/2010/main" val="191199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15" y="1672411"/>
            <a:ext cx="11597908" cy="265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865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Steps to complete a correlation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Now we need to test to see if the association is significant</a:t>
            </a:r>
          </a:p>
          <a:p>
            <a:endParaRPr lang="en-GB" sz="2400" dirty="0"/>
          </a:p>
          <a:p>
            <a:r>
              <a:rPr lang="en-GB" sz="2400" dirty="0"/>
              <a:t>To do this we either do a </a:t>
            </a:r>
            <a:r>
              <a:rPr lang="en-GB" sz="2400" dirty="0" err="1"/>
              <a:t>spearmans</a:t>
            </a:r>
            <a:r>
              <a:rPr lang="en-GB" sz="2400" dirty="0"/>
              <a:t> or a </a:t>
            </a:r>
            <a:r>
              <a:rPr lang="en-GB" sz="2400" dirty="0" err="1"/>
              <a:t>pearsons</a:t>
            </a:r>
            <a:r>
              <a:rPr lang="en-GB" sz="2400" dirty="0"/>
              <a:t> correlation test on mini tab.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190546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60118D3A668E43AA04EE24AA2E08C1" ma:contentTypeVersion="13" ma:contentTypeDescription="Create a new document." ma:contentTypeScope="" ma:versionID="7a47ec28774dd991d64ca68aa74f17cb">
  <xsd:schema xmlns:xsd="http://www.w3.org/2001/XMLSchema" xmlns:xs="http://www.w3.org/2001/XMLSchema" xmlns:p="http://schemas.microsoft.com/office/2006/metadata/properties" xmlns:ns3="9afe5433-4b4c-48e2-bf08-a27bc213bb53" xmlns:ns4="ec591283-1609-428d-a7c3-c786112a1d6f" targetNamespace="http://schemas.microsoft.com/office/2006/metadata/properties" ma:root="true" ma:fieldsID="c66ee04d3be85a7434dc9e992f7283be" ns3:_="" ns4:_="">
    <xsd:import namespace="9afe5433-4b4c-48e2-bf08-a27bc213bb53"/>
    <xsd:import namespace="ec591283-1609-428d-a7c3-c786112a1d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e5433-4b4c-48e2-bf08-a27bc213bb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591283-1609-428d-a7c3-c786112a1d6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1D8827-A247-4C1A-8394-34C25DD02F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e5433-4b4c-48e2-bf08-a27bc213bb53"/>
    <ds:schemaRef ds:uri="ec591283-1609-428d-a7c3-c786112a1d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425780-C2DD-4545-9937-17A2696781BF}">
  <ds:schemaRefs>
    <ds:schemaRef ds:uri="http://www.w3.org/XML/1998/namespace"/>
    <ds:schemaRef ds:uri="http://schemas.microsoft.com/office/2006/documentManagement/types"/>
    <ds:schemaRef ds:uri="http://purl.org/dc/elements/1.1/"/>
    <ds:schemaRef ds:uri="ec591283-1609-428d-a7c3-c786112a1d6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9afe5433-4b4c-48e2-bf08-a27bc213bb5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2B36B93-F35D-4A60-AB6F-F9E5F2D73C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</TotalTime>
  <Words>278</Words>
  <Application>Microsoft Office PowerPoint</Application>
  <PresentationFormat>Widescreen</PresentationFormat>
  <Paragraphs>47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Correlation stats test</vt:lpstr>
      <vt:lpstr>Today working towards……….</vt:lpstr>
      <vt:lpstr>What is our significant P value??  What does this mean? </vt:lpstr>
      <vt:lpstr>When to do a test of correlation…</vt:lpstr>
      <vt:lpstr>Steps to complete a test of correlation </vt:lpstr>
      <vt:lpstr>Steps to complete correlation</vt:lpstr>
      <vt:lpstr>Steps to complete a correlation </vt:lpstr>
      <vt:lpstr>PowerPoint Presentation</vt:lpstr>
      <vt:lpstr>Steps to complete a correlation </vt:lpstr>
      <vt:lpstr>Now you guys have a go with a different data set.</vt:lpstr>
    </vt:vector>
  </TitlesOfParts>
  <Company>Sparsholt College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Correlation stats test</dc:title>
  <dc:creator>Abigail Newman</dc:creator>
  <cp:lastModifiedBy>Marianne Freeman</cp:lastModifiedBy>
  <cp:revision>14</cp:revision>
  <dcterms:created xsi:type="dcterms:W3CDTF">2017-03-16T08:23:28Z</dcterms:created>
  <dcterms:modified xsi:type="dcterms:W3CDTF">2020-10-12T08:13:20Z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0x010100D960118D3A668E43AA04EE24AA2E08C1</vt:lpwstr>
  </property>
</Properties>
</file>