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72" r:id="rId2"/>
    <p:sldId id="256" r:id="rId3"/>
    <p:sldId id="267" r:id="rId4"/>
    <p:sldId id="268" r:id="rId5"/>
    <p:sldId id="269" r:id="rId6"/>
    <p:sldId id="258" r:id="rId7"/>
    <p:sldId id="270" r:id="rId8"/>
    <p:sldId id="259" r:id="rId9"/>
    <p:sldId id="260" r:id="rId10"/>
    <p:sldId id="261" r:id="rId11"/>
    <p:sldId id="262" r:id="rId12"/>
    <p:sldId id="278" r:id="rId13"/>
    <p:sldId id="280" r:id="rId14"/>
    <p:sldId id="279" r:id="rId15"/>
    <p:sldId id="277" r:id="rId16"/>
    <p:sldId id="263" r:id="rId17"/>
    <p:sldId id="273" r:id="rId18"/>
    <p:sldId id="274" r:id="rId19"/>
    <p:sldId id="276" r:id="rId20"/>
    <p:sldId id="275" r:id="rId21"/>
    <p:sldId id="26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59A626-8D21-4523-93C6-629FFDD51B5A}" v="6" dt="2024-11-11T11:45:22.2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83" d="100"/>
          <a:sy n="83" d="100"/>
        </p:scale>
        <p:origin x="48" y="21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ew Tallis" userId="87ad5ed0-c898-4255-98e5-decd1bd3bb11" providerId="ADAL" clId="{6B59A626-8D21-4523-93C6-629FFDD51B5A}"/>
    <pc:docChg chg="undo redo custSel addSld modSld">
      <pc:chgData name="Matthew Tallis" userId="87ad5ed0-c898-4255-98e5-decd1bd3bb11" providerId="ADAL" clId="{6B59A626-8D21-4523-93C6-629FFDD51B5A}" dt="2024-11-11T11:45:28.710" v="121" actId="255"/>
      <pc:docMkLst>
        <pc:docMk/>
      </pc:docMkLst>
      <pc:sldChg chg="addSp modSp mod">
        <pc:chgData name="Matthew Tallis" userId="87ad5ed0-c898-4255-98e5-decd1bd3bb11" providerId="ADAL" clId="{6B59A626-8D21-4523-93C6-629FFDD51B5A}" dt="2024-11-11T11:22:43.999" v="29" actId="20577"/>
        <pc:sldMkLst>
          <pc:docMk/>
          <pc:sldMk cId="1289425838" sldId="258"/>
        </pc:sldMkLst>
        <pc:spChg chg="add mod">
          <ac:chgData name="Matthew Tallis" userId="87ad5ed0-c898-4255-98e5-decd1bd3bb11" providerId="ADAL" clId="{6B59A626-8D21-4523-93C6-629FFDD51B5A}" dt="2024-11-11T11:22:43.999" v="29" actId="20577"/>
          <ac:spMkLst>
            <pc:docMk/>
            <pc:sldMk cId="1289425838" sldId="258"/>
            <ac:spMk id="4" creationId="{FA0A3872-F749-8FB5-BE90-065F89B85D7F}"/>
          </ac:spMkLst>
        </pc:spChg>
      </pc:sldChg>
      <pc:sldChg chg="modSp mod">
        <pc:chgData name="Matthew Tallis" userId="87ad5ed0-c898-4255-98e5-decd1bd3bb11" providerId="ADAL" clId="{6B59A626-8D21-4523-93C6-629FFDD51B5A}" dt="2024-11-11T11:23:49.406" v="66" actId="20577"/>
        <pc:sldMkLst>
          <pc:docMk/>
          <pc:sldMk cId="969211704" sldId="259"/>
        </pc:sldMkLst>
        <pc:spChg chg="mod">
          <ac:chgData name="Matthew Tallis" userId="87ad5ed0-c898-4255-98e5-decd1bd3bb11" providerId="ADAL" clId="{6B59A626-8D21-4523-93C6-629FFDD51B5A}" dt="2024-11-11T11:23:49.406" v="66" actId="20577"/>
          <ac:spMkLst>
            <pc:docMk/>
            <pc:sldMk cId="969211704" sldId="259"/>
            <ac:spMk id="2" creationId="{17598F13-1B18-4104-9A23-1EBA64FFDAE4}"/>
          </ac:spMkLst>
        </pc:spChg>
      </pc:sldChg>
      <pc:sldChg chg="addSp delSp modSp mod">
        <pc:chgData name="Matthew Tallis" userId="87ad5ed0-c898-4255-98e5-decd1bd3bb11" providerId="ADAL" clId="{6B59A626-8D21-4523-93C6-629FFDD51B5A}" dt="2024-11-11T11:14:18.494" v="2" actId="1076"/>
        <pc:sldMkLst>
          <pc:docMk/>
          <pc:sldMk cId="3415533375" sldId="267"/>
        </pc:sldMkLst>
        <pc:picChg chg="del">
          <ac:chgData name="Matthew Tallis" userId="87ad5ed0-c898-4255-98e5-decd1bd3bb11" providerId="ADAL" clId="{6B59A626-8D21-4523-93C6-629FFDD51B5A}" dt="2024-11-11T11:14:13.563" v="0" actId="478"/>
          <ac:picMkLst>
            <pc:docMk/>
            <pc:sldMk cId="3415533375" sldId="267"/>
            <ac:picMk id="4" creationId="{A99D5D1F-7954-5CF6-A28D-81B245F3B1B5}"/>
          </ac:picMkLst>
        </pc:picChg>
        <pc:picChg chg="add mod">
          <ac:chgData name="Matthew Tallis" userId="87ad5ed0-c898-4255-98e5-decd1bd3bb11" providerId="ADAL" clId="{6B59A626-8D21-4523-93C6-629FFDD51B5A}" dt="2024-11-11T11:14:18.494" v="2" actId="1076"/>
          <ac:picMkLst>
            <pc:docMk/>
            <pc:sldMk cId="3415533375" sldId="267"/>
            <ac:picMk id="5" creationId="{BB90334E-8C90-9130-E8EA-ED73CAE8ABAF}"/>
          </ac:picMkLst>
        </pc:picChg>
      </pc:sldChg>
      <pc:sldChg chg="addSp delSp modSp mod setBg">
        <pc:chgData name="Matthew Tallis" userId="87ad5ed0-c898-4255-98e5-decd1bd3bb11" providerId="ADAL" clId="{6B59A626-8D21-4523-93C6-629FFDD51B5A}" dt="2024-11-11T11:16:54.811" v="11" actId="14100"/>
        <pc:sldMkLst>
          <pc:docMk/>
          <pc:sldMk cId="1518728228" sldId="268"/>
        </pc:sldMkLst>
        <pc:spChg chg="del">
          <ac:chgData name="Matthew Tallis" userId="87ad5ed0-c898-4255-98e5-decd1bd3bb11" providerId="ADAL" clId="{6B59A626-8D21-4523-93C6-629FFDD51B5A}" dt="2024-11-11T11:14:57.876" v="3" actId="478"/>
          <ac:spMkLst>
            <pc:docMk/>
            <pc:sldMk cId="1518728228" sldId="268"/>
            <ac:spMk id="3" creationId="{88A5451A-9DF0-4213-A9C1-D067ED48DACD}"/>
          </ac:spMkLst>
        </pc:spChg>
        <pc:spChg chg="add">
          <ac:chgData name="Matthew Tallis" userId="87ad5ed0-c898-4255-98e5-decd1bd3bb11" providerId="ADAL" clId="{6B59A626-8D21-4523-93C6-629FFDD51B5A}" dt="2024-11-11T11:16:43.217" v="5" actId="26606"/>
          <ac:spMkLst>
            <pc:docMk/>
            <pc:sldMk cId="1518728228" sldId="268"/>
            <ac:spMk id="9" creationId="{736F0DFD-0954-464F-BF12-DD2E6F6E0380}"/>
          </ac:spMkLst>
        </pc:spChg>
        <pc:picChg chg="add mod">
          <ac:chgData name="Matthew Tallis" userId="87ad5ed0-c898-4255-98e5-decd1bd3bb11" providerId="ADAL" clId="{6B59A626-8D21-4523-93C6-629FFDD51B5A}" dt="2024-11-11T11:16:54.811" v="11" actId="14100"/>
          <ac:picMkLst>
            <pc:docMk/>
            <pc:sldMk cId="1518728228" sldId="268"/>
            <ac:picMk id="4" creationId="{25CA4505-2C98-9F58-FA1C-E53402B9F017}"/>
          </ac:picMkLst>
        </pc:picChg>
      </pc:sldChg>
      <pc:sldChg chg="addSp modSp mod setBg">
        <pc:chgData name="Matthew Tallis" userId="87ad5ed0-c898-4255-98e5-decd1bd3bb11" providerId="ADAL" clId="{6B59A626-8D21-4523-93C6-629FFDD51B5A}" dt="2024-11-11T11:17:21.817" v="16" actId="12"/>
        <pc:sldMkLst>
          <pc:docMk/>
          <pc:sldMk cId="2927329704" sldId="269"/>
        </pc:sldMkLst>
        <pc:spChg chg="mod">
          <ac:chgData name="Matthew Tallis" userId="87ad5ed0-c898-4255-98e5-decd1bd3bb11" providerId="ADAL" clId="{6B59A626-8D21-4523-93C6-629FFDD51B5A}" dt="2024-11-11T11:17:02.929" v="12" actId="26606"/>
          <ac:spMkLst>
            <pc:docMk/>
            <pc:sldMk cId="2927329704" sldId="269"/>
            <ac:spMk id="2" creationId="{DF1C007D-3E84-4F8C-BA8B-0561386FD64E}"/>
          </ac:spMkLst>
        </pc:spChg>
        <pc:spChg chg="mod">
          <ac:chgData name="Matthew Tallis" userId="87ad5ed0-c898-4255-98e5-decd1bd3bb11" providerId="ADAL" clId="{6B59A626-8D21-4523-93C6-629FFDD51B5A}" dt="2024-11-11T11:17:21.817" v="16" actId="12"/>
          <ac:spMkLst>
            <pc:docMk/>
            <pc:sldMk cId="2927329704" sldId="269"/>
            <ac:spMk id="3" creationId="{2713E530-F2A0-4169-928A-9102B9070363}"/>
          </ac:spMkLst>
        </pc:spChg>
        <pc:spChg chg="add">
          <ac:chgData name="Matthew Tallis" userId="87ad5ed0-c898-4255-98e5-decd1bd3bb11" providerId="ADAL" clId="{6B59A626-8D21-4523-93C6-629FFDD51B5A}" dt="2024-11-11T11:17:02.929" v="12" actId="26606"/>
          <ac:spMkLst>
            <pc:docMk/>
            <pc:sldMk cId="2927329704" sldId="269"/>
            <ac:spMk id="9" creationId="{0D57E7FA-E8FC-45AC-868F-CDC8144939D6}"/>
          </ac:spMkLst>
        </pc:spChg>
        <pc:spChg chg="add">
          <ac:chgData name="Matthew Tallis" userId="87ad5ed0-c898-4255-98e5-decd1bd3bb11" providerId="ADAL" clId="{6B59A626-8D21-4523-93C6-629FFDD51B5A}" dt="2024-11-11T11:17:02.929" v="12" actId="26606"/>
          <ac:spMkLst>
            <pc:docMk/>
            <pc:sldMk cId="2927329704" sldId="269"/>
            <ac:spMk id="11" creationId="{764E0904-5ABD-4DC7-8562-C38580C953A2}"/>
          </ac:spMkLst>
        </pc:spChg>
        <pc:picChg chg="add">
          <ac:chgData name="Matthew Tallis" userId="87ad5ed0-c898-4255-98e5-decd1bd3bb11" providerId="ADAL" clId="{6B59A626-8D21-4523-93C6-629FFDD51B5A}" dt="2024-11-11T11:17:02.929" v="12" actId="26606"/>
          <ac:picMkLst>
            <pc:docMk/>
            <pc:sldMk cId="2927329704" sldId="269"/>
            <ac:picMk id="5" creationId="{BA8EC57A-514D-B8A5-C8EE-87B5E9F41A61}"/>
          </ac:picMkLst>
        </pc:picChg>
      </pc:sldChg>
      <pc:sldChg chg="addSp delSp modSp mod setBg modAnim">
        <pc:chgData name="Matthew Tallis" userId="87ad5ed0-c898-4255-98e5-decd1bd3bb11" providerId="ADAL" clId="{6B59A626-8D21-4523-93C6-629FFDD51B5A}" dt="2024-11-11T11:26:13.736" v="95"/>
        <pc:sldMkLst>
          <pc:docMk/>
          <pc:sldMk cId="4224434506" sldId="270"/>
        </pc:sldMkLst>
        <pc:spChg chg="add mod">
          <ac:chgData name="Matthew Tallis" userId="87ad5ed0-c898-4255-98e5-decd1bd3bb11" providerId="ADAL" clId="{6B59A626-8D21-4523-93C6-629FFDD51B5A}" dt="2024-11-11T11:26:06.485" v="93" actId="1076"/>
          <ac:spMkLst>
            <pc:docMk/>
            <pc:sldMk cId="4224434506" sldId="270"/>
            <ac:spMk id="3" creationId="{C5ECE367-6758-6A77-711C-888887723ACE}"/>
          </ac:spMkLst>
        </pc:spChg>
        <pc:spChg chg="mod">
          <ac:chgData name="Matthew Tallis" userId="87ad5ed0-c898-4255-98e5-decd1bd3bb11" providerId="ADAL" clId="{6B59A626-8D21-4523-93C6-629FFDD51B5A}" dt="2024-11-11T11:26:08.973" v="94" actId="1076"/>
          <ac:spMkLst>
            <pc:docMk/>
            <pc:sldMk cId="4224434506" sldId="270"/>
            <ac:spMk id="5" creationId="{BDB52975-0007-7819-3FF1-7AB4838B3036}"/>
          </ac:spMkLst>
        </pc:spChg>
        <pc:spChg chg="add">
          <ac:chgData name="Matthew Tallis" userId="87ad5ed0-c898-4255-98e5-decd1bd3bb11" providerId="ADAL" clId="{6B59A626-8D21-4523-93C6-629FFDD51B5A}" dt="2024-11-11T11:25:53.270" v="89" actId="26606"/>
          <ac:spMkLst>
            <pc:docMk/>
            <pc:sldMk cId="4224434506" sldId="270"/>
            <ac:spMk id="10" creationId="{13B7BB51-92B8-4089-8DAB-1202A4D1C6A3}"/>
          </ac:spMkLst>
        </pc:spChg>
        <pc:spChg chg="add">
          <ac:chgData name="Matthew Tallis" userId="87ad5ed0-c898-4255-98e5-decd1bd3bb11" providerId="ADAL" clId="{6B59A626-8D21-4523-93C6-629FFDD51B5A}" dt="2024-11-11T11:25:53.270" v="89" actId="26606"/>
          <ac:spMkLst>
            <pc:docMk/>
            <pc:sldMk cId="4224434506" sldId="270"/>
            <ac:spMk id="12" creationId="{A0339EE9-5436-4860-BBFC-7CD7C90DBAE8}"/>
          </ac:spMkLst>
        </pc:spChg>
        <pc:spChg chg="add">
          <ac:chgData name="Matthew Tallis" userId="87ad5ed0-c898-4255-98e5-decd1bd3bb11" providerId="ADAL" clId="{6B59A626-8D21-4523-93C6-629FFDD51B5A}" dt="2024-11-11T11:25:53.270" v="89" actId="26606"/>
          <ac:spMkLst>
            <pc:docMk/>
            <pc:sldMk cId="4224434506" sldId="270"/>
            <ac:spMk id="14" creationId="{AA770EBD-5B77-46EC-BF58-EF27ACD6B47C}"/>
          </ac:spMkLst>
        </pc:spChg>
        <pc:picChg chg="del">
          <ac:chgData name="Matthew Tallis" userId="87ad5ed0-c898-4255-98e5-decd1bd3bb11" providerId="ADAL" clId="{6B59A626-8D21-4523-93C6-629FFDD51B5A}" dt="2024-11-11T11:23:05.358" v="30" actId="478"/>
          <ac:picMkLst>
            <pc:docMk/>
            <pc:sldMk cId="4224434506" sldId="270"/>
            <ac:picMk id="4" creationId="{7F9F1906-98E0-8F8D-0E69-6D7C22599230}"/>
          </ac:picMkLst>
        </pc:picChg>
      </pc:sldChg>
      <pc:sldChg chg="addSp modSp new mod">
        <pc:chgData name="Matthew Tallis" userId="87ad5ed0-c898-4255-98e5-decd1bd3bb11" providerId="ADAL" clId="{6B59A626-8D21-4523-93C6-629FFDD51B5A}" dt="2024-11-11T11:45:28.710" v="121" actId="255"/>
        <pc:sldMkLst>
          <pc:docMk/>
          <pc:sldMk cId="3455171419" sldId="277"/>
        </pc:sldMkLst>
        <pc:spChg chg="add mod">
          <ac:chgData name="Matthew Tallis" userId="87ad5ed0-c898-4255-98e5-decd1bd3bb11" providerId="ADAL" clId="{6B59A626-8D21-4523-93C6-629FFDD51B5A}" dt="2024-11-11T11:45:28.710" v="121" actId="255"/>
          <ac:spMkLst>
            <pc:docMk/>
            <pc:sldMk cId="3455171419" sldId="277"/>
            <ac:spMk id="4" creationId="{54441C7F-169E-FAC8-83C5-C4A72347959B}"/>
          </ac:spMkLst>
        </pc:spChg>
        <pc:spChg chg="add mod">
          <ac:chgData name="Matthew Tallis" userId="87ad5ed0-c898-4255-98e5-decd1bd3bb11" providerId="ADAL" clId="{6B59A626-8D21-4523-93C6-629FFDD51B5A}" dt="2024-11-11T11:44:57.821" v="117" actId="14100"/>
          <ac:spMkLst>
            <pc:docMk/>
            <pc:sldMk cId="3455171419" sldId="277"/>
            <ac:spMk id="6" creationId="{1D5D77CA-17A7-B56A-384F-EBB2C9D7E5AE}"/>
          </ac:spMkLst>
        </pc:spChg>
        <pc:spChg chg="add mod">
          <ac:chgData name="Matthew Tallis" userId="87ad5ed0-c898-4255-98e5-decd1bd3bb11" providerId="ADAL" clId="{6B59A626-8D21-4523-93C6-629FFDD51B5A}" dt="2024-11-11T11:45:22.219" v="120" actId="20577"/>
          <ac:spMkLst>
            <pc:docMk/>
            <pc:sldMk cId="3455171419" sldId="277"/>
            <ac:spMk id="8" creationId="{1EE27BAC-8AA8-DFDB-96C4-5D939EC9AF7D}"/>
          </ac:spMkLst>
        </pc:spChg>
        <pc:picChg chg="add mod">
          <ac:chgData name="Matthew Tallis" userId="87ad5ed0-c898-4255-98e5-decd1bd3bb11" providerId="ADAL" clId="{6B59A626-8D21-4523-93C6-629FFDD51B5A}" dt="2024-11-11T11:44:26.355" v="98" actId="1076"/>
          <ac:picMkLst>
            <pc:docMk/>
            <pc:sldMk cId="3455171419" sldId="277"/>
            <ac:picMk id="3" creationId="{D35F6972-2B5D-879F-A2B1-7D979A91010A}"/>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F0AA6C-7A87-4389-A736-E6705273603A}"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6B922B5C-2DA5-4B87-A743-208E997073C3}">
      <dgm:prSet/>
      <dgm:spPr/>
      <dgm:t>
        <a:bodyPr/>
        <a:lstStyle/>
        <a:p>
          <a:r>
            <a:rPr lang="en-US" dirty="0"/>
            <a:t>Sillars-Powell, Tallis &amp; Fowler 2020</a:t>
          </a:r>
        </a:p>
      </dgm:t>
    </dgm:pt>
    <dgm:pt modelId="{93F12984-F261-4B0E-A44C-B6E85474E568}" type="parTrans" cxnId="{13EADC74-A63C-4DFC-8017-56AE0D6E4156}">
      <dgm:prSet/>
      <dgm:spPr/>
      <dgm:t>
        <a:bodyPr/>
        <a:lstStyle/>
        <a:p>
          <a:endParaRPr lang="en-US"/>
        </a:p>
      </dgm:t>
    </dgm:pt>
    <dgm:pt modelId="{0334E9F3-287E-4699-B39F-31C0962C921D}" type="sibTrans" cxnId="{13EADC74-A63C-4DFC-8017-56AE0D6E4156}">
      <dgm:prSet/>
      <dgm:spPr/>
      <dgm:t>
        <a:bodyPr/>
        <a:lstStyle/>
        <a:p>
          <a:endParaRPr lang="en-US"/>
        </a:p>
      </dgm:t>
    </dgm:pt>
    <dgm:pt modelId="{843A435E-319A-471A-B0C6-EBEC20CD90F2}">
      <dgm:prSet/>
      <dgm:spPr/>
      <dgm:t>
        <a:bodyPr/>
        <a:lstStyle/>
        <a:p>
          <a:r>
            <a:rPr lang="en-US" dirty="0"/>
            <a:t>Dash et al., 2010</a:t>
          </a:r>
        </a:p>
      </dgm:t>
    </dgm:pt>
    <dgm:pt modelId="{512E4662-FDBC-4A67-A04E-0ED89BB937EF}" type="parTrans" cxnId="{854CA6C0-7BE8-470D-BB85-A7F462281A48}">
      <dgm:prSet/>
      <dgm:spPr/>
      <dgm:t>
        <a:bodyPr/>
        <a:lstStyle/>
        <a:p>
          <a:endParaRPr lang="en-US"/>
        </a:p>
      </dgm:t>
    </dgm:pt>
    <dgm:pt modelId="{C28759C8-EF01-4B7F-9633-12B62F9BCAAA}" type="sibTrans" cxnId="{854CA6C0-7BE8-470D-BB85-A7F462281A48}">
      <dgm:prSet/>
      <dgm:spPr/>
      <dgm:t>
        <a:bodyPr/>
        <a:lstStyle/>
        <a:p>
          <a:endParaRPr lang="en-US"/>
        </a:p>
      </dgm:t>
    </dgm:pt>
    <dgm:pt modelId="{032FCF2F-96E0-4312-BE04-01F9E7E1B4A9}" type="pres">
      <dgm:prSet presAssocID="{6CF0AA6C-7A87-4389-A736-E6705273603A}" presName="linear" presStyleCnt="0">
        <dgm:presLayoutVars>
          <dgm:animLvl val="lvl"/>
          <dgm:resizeHandles val="exact"/>
        </dgm:presLayoutVars>
      </dgm:prSet>
      <dgm:spPr/>
    </dgm:pt>
    <dgm:pt modelId="{A9146D63-EF2A-47CA-B196-A4EC0433636D}" type="pres">
      <dgm:prSet presAssocID="{6B922B5C-2DA5-4B87-A743-208E997073C3}" presName="parentText" presStyleLbl="node1" presStyleIdx="0" presStyleCnt="2">
        <dgm:presLayoutVars>
          <dgm:chMax val="0"/>
          <dgm:bulletEnabled val="1"/>
        </dgm:presLayoutVars>
      </dgm:prSet>
      <dgm:spPr/>
    </dgm:pt>
    <dgm:pt modelId="{E1E80586-95C3-4485-A1CA-17AACC05A87D}" type="pres">
      <dgm:prSet presAssocID="{0334E9F3-287E-4699-B39F-31C0962C921D}" presName="spacer" presStyleCnt="0"/>
      <dgm:spPr/>
    </dgm:pt>
    <dgm:pt modelId="{18FEC41E-7679-4ECE-B423-AEADFCA018B3}" type="pres">
      <dgm:prSet presAssocID="{843A435E-319A-471A-B0C6-EBEC20CD90F2}" presName="parentText" presStyleLbl="node1" presStyleIdx="1" presStyleCnt="2">
        <dgm:presLayoutVars>
          <dgm:chMax val="0"/>
          <dgm:bulletEnabled val="1"/>
        </dgm:presLayoutVars>
      </dgm:prSet>
      <dgm:spPr/>
    </dgm:pt>
  </dgm:ptLst>
  <dgm:cxnLst>
    <dgm:cxn modelId="{5319CB18-0364-4EA5-9B06-466091870106}" type="presOf" srcId="{6B922B5C-2DA5-4B87-A743-208E997073C3}" destId="{A9146D63-EF2A-47CA-B196-A4EC0433636D}" srcOrd="0" destOrd="0" presId="urn:microsoft.com/office/officeart/2005/8/layout/vList2"/>
    <dgm:cxn modelId="{95D5B321-C53E-414E-BC66-1C81C6EA0E70}" type="presOf" srcId="{843A435E-319A-471A-B0C6-EBEC20CD90F2}" destId="{18FEC41E-7679-4ECE-B423-AEADFCA018B3}" srcOrd="0" destOrd="0" presId="urn:microsoft.com/office/officeart/2005/8/layout/vList2"/>
    <dgm:cxn modelId="{13EADC74-A63C-4DFC-8017-56AE0D6E4156}" srcId="{6CF0AA6C-7A87-4389-A736-E6705273603A}" destId="{6B922B5C-2DA5-4B87-A743-208E997073C3}" srcOrd="0" destOrd="0" parTransId="{93F12984-F261-4B0E-A44C-B6E85474E568}" sibTransId="{0334E9F3-287E-4699-B39F-31C0962C921D}"/>
    <dgm:cxn modelId="{B2020AA8-0E99-455E-835E-331CA674D608}" type="presOf" srcId="{6CF0AA6C-7A87-4389-A736-E6705273603A}" destId="{032FCF2F-96E0-4312-BE04-01F9E7E1B4A9}" srcOrd="0" destOrd="0" presId="urn:microsoft.com/office/officeart/2005/8/layout/vList2"/>
    <dgm:cxn modelId="{854CA6C0-7BE8-470D-BB85-A7F462281A48}" srcId="{6CF0AA6C-7A87-4389-A736-E6705273603A}" destId="{843A435E-319A-471A-B0C6-EBEC20CD90F2}" srcOrd="1" destOrd="0" parTransId="{512E4662-FDBC-4A67-A04E-0ED89BB937EF}" sibTransId="{C28759C8-EF01-4B7F-9633-12B62F9BCAAA}"/>
    <dgm:cxn modelId="{F4C2E934-A30C-4082-BAD5-138C2F2D00AC}" type="presParOf" srcId="{032FCF2F-96E0-4312-BE04-01F9E7E1B4A9}" destId="{A9146D63-EF2A-47CA-B196-A4EC0433636D}" srcOrd="0" destOrd="0" presId="urn:microsoft.com/office/officeart/2005/8/layout/vList2"/>
    <dgm:cxn modelId="{2A0AA3DB-E58C-4C88-9327-A078740D82B0}" type="presParOf" srcId="{032FCF2F-96E0-4312-BE04-01F9E7E1B4A9}" destId="{E1E80586-95C3-4485-A1CA-17AACC05A87D}" srcOrd="1" destOrd="0" presId="urn:microsoft.com/office/officeart/2005/8/layout/vList2"/>
    <dgm:cxn modelId="{DF82BED3-AB95-451A-9510-BFB19A69FE1F}" type="presParOf" srcId="{032FCF2F-96E0-4312-BE04-01F9E7E1B4A9}" destId="{18FEC41E-7679-4ECE-B423-AEADFCA018B3}"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146D63-EF2A-47CA-B196-A4EC0433636D}">
      <dsp:nvSpPr>
        <dsp:cNvPr id="0" name=""/>
        <dsp:cNvSpPr/>
      </dsp:nvSpPr>
      <dsp:spPr>
        <a:xfrm>
          <a:off x="0" y="23883"/>
          <a:ext cx="3888250" cy="19094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Sillars-Powell, Tallis &amp; Fowler 2020</a:t>
          </a:r>
        </a:p>
      </dsp:txBody>
      <dsp:txXfrm>
        <a:off x="93211" y="117094"/>
        <a:ext cx="3701828" cy="1723018"/>
      </dsp:txXfrm>
    </dsp:sp>
    <dsp:sp modelId="{18FEC41E-7679-4ECE-B423-AEADFCA018B3}">
      <dsp:nvSpPr>
        <dsp:cNvPr id="0" name=""/>
        <dsp:cNvSpPr/>
      </dsp:nvSpPr>
      <dsp:spPr>
        <a:xfrm>
          <a:off x="0" y="2031243"/>
          <a:ext cx="3888250" cy="1909440"/>
        </a:xfrm>
        <a:prstGeom prst="roundRect">
          <a:avLst/>
        </a:prstGeom>
        <a:solidFill>
          <a:schemeClr val="accent2">
            <a:hueOff val="-1486916"/>
            <a:satOff val="-6468"/>
            <a:lumOff val="37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Dash et al., 2010</a:t>
          </a:r>
        </a:p>
      </dsp:txBody>
      <dsp:txXfrm>
        <a:off x="93211" y="2124454"/>
        <a:ext cx="3701828" cy="172301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11/11/2025</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93671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11/11/2025</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473829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11/11/2025</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663045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11/11/2025</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835215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11/11/2025</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207940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11/11/2025</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22606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11/11/2025</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305999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11/11/2025</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761207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11/11/2025</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678545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11/11/2025</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582675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11/11/2025</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086113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11/11/2025</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15159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11/11/2025</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1916185114"/>
      </p:ext>
    </p:extLst>
  </p:cSld>
  <p:clrMap bg1="lt1" tx1="dk1" bg2="lt2" tx2="dk2" accent1="accent1" accent2="accent2" accent3="accent3" accent4="accent4" accent5="accent5" accent6="accent6" hlink="hlink" folHlink="folHlink"/>
  <p:sldLayoutIdLst>
    <p:sldLayoutId id="2147483684" r:id="rId1"/>
    <p:sldLayoutId id="2147483683" r:id="rId2"/>
    <p:sldLayoutId id="2147483682" r:id="rId3"/>
    <p:sldLayoutId id="2147483681" r:id="rId4"/>
    <p:sldLayoutId id="2147483680" r:id="rId5"/>
    <p:sldLayoutId id="2147483679" r:id="rId6"/>
    <p:sldLayoutId id="2147483678" r:id="rId7"/>
    <p:sldLayoutId id="2147483677" r:id="rId8"/>
    <p:sldLayoutId id="2147483676" r:id="rId9"/>
    <p:sldLayoutId id="2147483675" r:id="rId10"/>
    <p:sldLayoutId id="2147483673" r:id="rId11"/>
    <p:sldLayoutId id="2147483674" r:id="rId12"/>
  </p:sldLayoutIdLst>
  <p:txStyles>
    <p:title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wunderground.com/history/daily/gb/winchester/EGHI" TargetMode="External"/><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hyperlink" Target="https://www.wunderground.com/" TargetMode="Externa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6E4CD457-E37B-4177-94C9-92C24E732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lat Pack furniture laid out ready to be assembled">
            <a:extLst>
              <a:ext uri="{FF2B5EF4-FFF2-40B4-BE49-F238E27FC236}">
                <a16:creationId xmlns:a16="http://schemas.microsoft.com/office/drawing/2014/main" id="{B5BABD88-163F-843C-E5B5-D77D69DCEB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825" b="217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501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1">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249D0FA-0568-4AE5-8E6B-4410AC49A837}"/>
              </a:ext>
            </a:extLst>
          </p:cNvPr>
          <p:cNvSpPr>
            <a:spLocks noGrp="1"/>
          </p:cNvSpPr>
          <p:nvPr>
            <p:ph type="title"/>
          </p:nvPr>
        </p:nvSpPr>
        <p:spPr>
          <a:xfrm>
            <a:off x="232509" y="106159"/>
            <a:ext cx="4591910" cy="1800526"/>
          </a:xfrm>
        </p:spPr>
        <p:txBody>
          <a:bodyPr>
            <a:normAutofit/>
          </a:bodyPr>
          <a:lstStyle/>
          <a:p>
            <a:r>
              <a:rPr lang="en-US" b="1" dirty="0"/>
              <a:t>2. Methods on specific surveys</a:t>
            </a:r>
            <a:r>
              <a:rPr lang="en-US" dirty="0"/>
              <a:t> </a:t>
            </a:r>
            <a:endParaRPr lang="en-US"/>
          </a:p>
        </p:txBody>
      </p:sp>
      <p:sp>
        <p:nvSpPr>
          <p:cNvPr id="3" name="Content Placeholder 2">
            <a:extLst>
              <a:ext uri="{FF2B5EF4-FFF2-40B4-BE49-F238E27FC236}">
                <a16:creationId xmlns:a16="http://schemas.microsoft.com/office/drawing/2014/main" id="{AA9B9FDA-A2FB-4292-A76A-AD9986108101}"/>
              </a:ext>
            </a:extLst>
          </p:cNvPr>
          <p:cNvSpPr>
            <a:spLocks noGrp="1"/>
          </p:cNvSpPr>
          <p:nvPr>
            <p:ph idx="1"/>
          </p:nvPr>
        </p:nvSpPr>
        <p:spPr>
          <a:xfrm>
            <a:off x="134817" y="1753920"/>
            <a:ext cx="5138988" cy="5009195"/>
          </a:xfrm>
        </p:spPr>
        <p:txBody>
          <a:bodyPr vert="horz" lIns="91440" tIns="45720" rIns="91440" bIns="45720" rtlCol="0" anchor="t">
            <a:normAutofit/>
          </a:bodyPr>
          <a:lstStyle/>
          <a:p>
            <a:pPr>
              <a:lnSpc>
                <a:spcPct val="90000"/>
              </a:lnSpc>
            </a:pPr>
            <a:endParaRPr lang="en-US" sz="1600"/>
          </a:p>
          <a:p>
            <a:pPr marL="0" indent="0">
              <a:lnSpc>
                <a:spcPct val="90000"/>
              </a:lnSpc>
              <a:buNone/>
            </a:pPr>
            <a:r>
              <a:rPr lang="en-US" sz="1600" dirty="0">
                <a:ea typeface="+mn-lt"/>
                <a:cs typeface="+mn-lt"/>
              </a:rPr>
              <a:t>Include separate sections for each of the things you surveyed.</a:t>
            </a:r>
          </a:p>
          <a:p>
            <a:pPr lvl="1">
              <a:lnSpc>
                <a:spcPct val="90000"/>
              </a:lnSpc>
            </a:pPr>
            <a:r>
              <a:rPr lang="en-US" sz="1600" dirty="0">
                <a:ea typeface="+mn-lt"/>
                <a:cs typeface="+mn-lt"/>
              </a:rPr>
              <a:t>E.g. if you have done vegetative surveys and invertebrate surveys</a:t>
            </a:r>
            <a:endParaRPr lang="en-US" sz="1600" dirty="0"/>
          </a:p>
          <a:p>
            <a:pPr lvl="1">
              <a:lnSpc>
                <a:spcPct val="90000"/>
              </a:lnSpc>
            </a:pPr>
            <a:endParaRPr lang="en-US" sz="1600">
              <a:ea typeface="+mn-lt"/>
              <a:cs typeface="+mn-lt"/>
            </a:endParaRPr>
          </a:p>
          <a:p>
            <a:pPr marL="514350" indent="-514350">
              <a:lnSpc>
                <a:spcPct val="90000"/>
              </a:lnSpc>
              <a:buAutoNum type="arabicPeriod"/>
            </a:pPr>
            <a:r>
              <a:rPr lang="en-US" sz="1600" dirty="0">
                <a:ea typeface="+mn-lt"/>
                <a:cs typeface="+mn-lt"/>
              </a:rPr>
              <a:t>Give </a:t>
            </a:r>
            <a:r>
              <a:rPr lang="en-US" sz="1600" b="1" dirty="0">
                <a:ea typeface="+mn-lt"/>
                <a:cs typeface="+mn-lt"/>
              </a:rPr>
              <a:t>dates </a:t>
            </a:r>
            <a:r>
              <a:rPr lang="en-US" sz="1600" dirty="0">
                <a:ea typeface="+mn-lt"/>
                <a:cs typeface="+mn-lt"/>
              </a:rPr>
              <a:t>and </a:t>
            </a:r>
            <a:r>
              <a:rPr lang="en-US" sz="1600" b="1" dirty="0">
                <a:ea typeface="+mn-lt"/>
                <a:cs typeface="+mn-lt"/>
              </a:rPr>
              <a:t>timings </a:t>
            </a:r>
            <a:r>
              <a:rPr lang="en-US" sz="1600" dirty="0">
                <a:ea typeface="+mn-lt"/>
                <a:cs typeface="+mn-lt"/>
              </a:rPr>
              <a:t>of your surveys (if these </a:t>
            </a:r>
            <a:r>
              <a:rPr lang="en-US" sz="1600" b="1" dirty="0">
                <a:ea typeface="+mn-lt"/>
                <a:cs typeface="+mn-lt"/>
              </a:rPr>
              <a:t>differ </a:t>
            </a:r>
            <a:r>
              <a:rPr lang="en-US" sz="1600" dirty="0">
                <a:ea typeface="+mn-lt"/>
                <a:cs typeface="+mn-lt"/>
              </a:rPr>
              <a:t>between the surveys)</a:t>
            </a:r>
            <a:endParaRPr lang="en-US" sz="1600" dirty="0"/>
          </a:p>
          <a:p>
            <a:pPr marL="514350" indent="-514350">
              <a:lnSpc>
                <a:spcPct val="90000"/>
              </a:lnSpc>
              <a:buAutoNum type="arabicPeriod"/>
            </a:pPr>
            <a:r>
              <a:rPr lang="en-US" sz="1600" dirty="0">
                <a:ea typeface="+mn-lt"/>
                <a:cs typeface="+mn-lt"/>
              </a:rPr>
              <a:t>Describe in detail, but concisely, </a:t>
            </a:r>
            <a:r>
              <a:rPr lang="en-US" sz="1600" b="1" dirty="0">
                <a:ea typeface="+mn-lt"/>
                <a:cs typeface="+mn-lt"/>
              </a:rPr>
              <a:t>how </a:t>
            </a:r>
            <a:r>
              <a:rPr lang="en-US" sz="1600" dirty="0">
                <a:ea typeface="+mn-lt"/>
                <a:cs typeface="+mn-lt"/>
              </a:rPr>
              <a:t>you have undertaken your surveys</a:t>
            </a:r>
            <a:endParaRPr lang="en-US" sz="1600" dirty="0"/>
          </a:p>
          <a:p>
            <a:pPr marL="514350" indent="-514350">
              <a:lnSpc>
                <a:spcPct val="90000"/>
              </a:lnSpc>
              <a:buAutoNum type="arabicPeriod"/>
            </a:pPr>
            <a:r>
              <a:rPr lang="en-US" sz="1600" dirty="0">
                <a:ea typeface="+mn-lt"/>
                <a:cs typeface="+mn-lt"/>
              </a:rPr>
              <a:t>Include only </a:t>
            </a:r>
            <a:r>
              <a:rPr lang="en-US" sz="1600" b="1" dirty="0">
                <a:ea typeface="+mn-lt"/>
                <a:cs typeface="+mn-lt"/>
              </a:rPr>
              <a:t>key equipment </a:t>
            </a:r>
            <a:r>
              <a:rPr lang="en-US" sz="1600" dirty="0">
                <a:ea typeface="+mn-lt"/>
                <a:cs typeface="+mn-lt"/>
              </a:rPr>
              <a:t>in this description (not clipboards, pens </a:t>
            </a:r>
            <a:r>
              <a:rPr lang="en-US" sz="1600" dirty="0" err="1">
                <a:ea typeface="+mn-lt"/>
                <a:cs typeface="+mn-lt"/>
              </a:rPr>
              <a:t>etc</a:t>
            </a:r>
            <a:r>
              <a:rPr lang="en-US" sz="1600" dirty="0">
                <a:ea typeface="+mn-lt"/>
                <a:cs typeface="+mn-lt"/>
              </a:rPr>
              <a:t>!)</a:t>
            </a:r>
            <a:endParaRPr lang="en-US" sz="1600" dirty="0"/>
          </a:p>
          <a:p>
            <a:pPr marL="514350" indent="-514350">
              <a:lnSpc>
                <a:spcPct val="90000"/>
              </a:lnSpc>
              <a:buAutoNum type="arabicPeriod"/>
            </a:pPr>
            <a:r>
              <a:rPr lang="en-US" sz="1600" dirty="0"/>
              <a:t>Include any </a:t>
            </a:r>
            <a:r>
              <a:rPr lang="en-US" sz="1600" b="1" dirty="0"/>
              <a:t>relevant diagrams</a:t>
            </a:r>
            <a:r>
              <a:rPr lang="en-US" sz="1600" dirty="0"/>
              <a:t> of your experimental setup</a:t>
            </a:r>
          </a:p>
          <a:p>
            <a:pPr marL="514350" indent="-514350">
              <a:lnSpc>
                <a:spcPct val="90000"/>
              </a:lnSpc>
              <a:buAutoNum type="arabicPeriod"/>
            </a:pPr>
            <a:endParaRPr lang="en-US" sz="1600"/>
          </a:p>
          <a:p>
            <a:pPr marL="0" indent="0">
              <a:lnSpc>
                <a:spcPct val="90000"/>
              </a:lnSpc>
              <a:buNone/>
            </a:pPr>
            <a:r>
              <a:rPr lang="en-US" sz="1600" dirty="0"/>
              <a:t>If you used a </a:t>
            </a:r>
            <a:r>
              <a:rPr lang="en-US" sz="1600" b="1" dirty="0" err="1"/>
              <a:t>standardised</a:t>
            </a:r>
            <a:r>
              <a:rPr lang="en-US" sz="1600" b="1" dirty="0"/>
              <a:t> method</a:t>
            </a:r>
            <a:r>
              <a:rPr lang="en-US" sz="1600" dirty="0"/>
              <a:t>, </a:t>
            </a:r>
            <a:r>
              <a:rPr lang="en-US" sz="1600" b="1" dirty="0"/>
              <a:t>reference </a:t>
            </a:r>
            <a:r>
              <a:rPr lang="en-US" sz="1600" dirty="0"/>
              <a:t>it clearly</a:t>
            </a:r>
          </a:p>
        </p:txBody>
      </p:sp>
      <p:pic>
        <p:nvPicPr>
          <p:cNvPr id="5" name="Picture 5" descr="Diagram&#10;&#10;Description automatically generated">
            <a:extLst>
              <a:ext uri="{FF2B5EF4-FFF2-40B4-BE49-F238E27FC236}">
                <a16:creationId xmlns:a16="http://schemas.microsoft.com/office/drawing/2014/main" id="{54F6C749-FD44-4C9A-8D73-8BF985A9FFF8}"/>
              </a:ext>
            </a:extLst>
          </p:cNvPr>
          <p:cNvPicPr>
            <a:picLocks noChangeAspect="1"/>
          </p:cNvPicPr>
          <p:nvPr/>
        </p:nvPicPr>
        <p:blipFill>
          <a:blip r:embed="rId2"/>
          <a:stretch>
            <a:fillRect/>
          </a:stretch>
        </p:blipFill>
        <p:spPr>
          <a:xfrm>
            <a:off x="5589601" y="197909"/>
            <a:ext cx="4747547" cy="3168987"/>
          </a:xfrm>
          <a:prstGeom prst="rect">
            <a:avLst/>
          </a:prstGeom>
        </p:spPr>
      </p:pic>
      <p:pic>
        <p:nvPicPr>
          <p:cNvPr id="6" name="Picture 16" descr="A microscope on a table&#10;&#10;Description automatically generated">
            <a:extLst>
              <a:ext uri="{FF2B5EF4-FFF2-40B4-BE49-F238E27FC236}">
                <a16:creationId xmlns:a16="http://schemas.microsoft.com/office/drawing/2014/main" id="{D5C6934C-3973-40C1-8392-F2E6872CDC12}"/>
              </a:ext>
            </a:extLst>
          </p:cNvPr>
          <p:cNvPicPr>
            <a:picLocks noChangeAspect="1"/>
          </p:cNvPicPr>
          <p:nvPr/>
        </p:nvPicPr>
        <p:blipFill>
          <a:blip r:embed="rId3"/>
          <a:stretch>
            <a:fillRect/>
          </a:stretch>
        </p:blipFill>
        <p:spPr>
          <a:xfrm>
            <a:off x="8807938" y="3239661"/>
            <a:ext cx="2743200" cy="3114062"/>
          </a:xfrm>
          <a:prstGeom prst="rect">
            <a:avLst/>
          </a:prstGeom>
        </p:spPr>
      </p:pic>
    </p:spTree>
    <p:extLst>
      <p:ext uri="{BB962C8B-B14F-4D97-AF65-F5344CB8AC3E}">
        <p14:creationId xmlns:p14="http://schemas.microsoft.com/office/powerpoint/2010/main" val="1058810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8">
            <a:extLst>
              <a:ext uri="{FF2B5EF4-FFF2-40B4-BE49-F238E27FC236}">
                <a16:creationId xmlns:a16="http://schemas.microsoft.com/office/drawing/2014/main" id="{3488F6DB-AE81-4C8D-B1F2-045AB0C89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Chart&#10;&#10;Description automatically generated">
            <a:extLst>
              <a:ext uri="{FF2B5EF4-FFF2-40B4-BE49-F238E27FC236}">
                <a16:creationId xmlns:a16="http://schemas.microsoft.com/office/drawing/2014/main" id="{D70C890A-056B-4A42-8961-8E4BF97D93BC}"/>
              </a:ext>
            </a:extLst>
          </p:cNvPr>
          <p:cNvPicPr>
            <a:picLocks noChangeAspect="1"/>
          </p:cNvPicPr>
          <p:nvPr/>
        </p:nvPicPr>
        <p:blipFill rotWithShape="1">
          <a:blip r:embed="rId2"/>
          <a:srcRect/>
          <a:stretch/>
        </p:blipFill>
        <p:spPr>
          <a:xfrm>
            <a:off x="20" y="10"/>
            <a:ext cx="12191980" cy="6857990"/>
          </a:xfrm>
          <a:prstGeom prst="rect">
            <a:avLst/>
          </a:prstGeom>
        </p:spPr>
      </p:pic>
      <p:sp>
        <p:nvSpPr>
          <p:cNvPr id="8" name="Graphic 1">
            <a:extLst>
              <a:ext uri="{FF2B5EF4-FFF2-40B4-BE49-F238E27FC236}">
                <a16:creationId xmlns:a16="http://schemas.microsoft.com/office/drawing/2014/main" id="{721F817A-BF7E-440D-B296-66D86EDB06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bg1">
              <a:alpha val="89000"/>
            </a:schemeClr>
          </a:solidFill>
          <a:ln w="32707" cap="flat">
            <a:noFill/>
            <a:prstDash val="solid"/>
            <a:miter/>
          </a:ln>
          <a:effectLst/>
        </p:spPr>
        <p:txBody>
          <a:bodyPr rtlCol="0" anchor="ctr"/>
          <a:lstStyle/>
          <a:p>
            <a:endParaRPr lang="en-US" dirty="0"/>
          </a:p>
        </p:txBody>
      </p:sp>
      <p:sp>
        <p:nvSpPr>
          <p:cNvPr id="2" name="Title 1">
            <a:extLst>
              <a:ext uri="{FF2B5EF4-FFF2-40B4-BE49-F238E27FC236}">
                <a16:creationId xmlns:a16="http://schemas.microsoft.com/office/drawing/2014/main" id="{9249D0FA-0568-4AE5-8E6B-4410AC49A837}"/>
              </a:ext>
            </a:extLst>
          </p:cNvPr>
          <p:cNvSpPr>
            <a:spLocks noGrp="1"/>
          </p:cNvSpPr>
          <p:nvPr>
            <p:ph type="title"/>
          </p:nvPr>
        </p:nvSpPr>
        <p:spPr>
          <a:xfrm>
            <a:off x="3165299" y="1475846"/>
            <a:ext cx="5861106" cy="853178"/>
          </a:xfrm>
        </p:spPr>
        <p:txBody>
          <a:bodyPr anchor="b">
            <a:normAutofit/>
          </a:bodyPr>
          <a:lstStyle/>
          <a:p>
            <a:r>
              <a:rPr lang="en-US" b="1" dirty="0"/>
              <a:t>3. Statistical analyses</a:t>
            </a:r>
            <a:r>
              <a:rPr lang="en-US" dirty="0"/>
              <a:t> </a:t>
            </a:r>
            <a:endParaRPr lang="en-US"/>
          </a:p>
        </p:txBody>
      </p:sp>
      <p:sp>
        <p:nvSpPr>
          <p:cNvPr id="3" name="Content Placeholder 2">
            <a:extLst>
              <a:ext uri="{FF2B5EF4-FFF2-40B4-BE49-F238E27FC236}">
                <a16:creationId xmlns:a16="http://schemas.microsoft.com/office/drawing/2014/main" id="{AA9B9FDA-A2FB-4292-A76A-AD9986108101}"/>
              </a:ext>
            </a:extLst>
          </p:cNvPr>
          <p:cNvSpPr>
            <a:spLocks noGrp="1"/>
          </p:cNvSpPr>
          <p:nvPr>
            <p:ph idx="1"/>
          </p:nvPr>
        </p:nvSpPr>
        <p:spPr>
          <a:xfrm>
            <a:off x="2725682" y="2295905"/>
            <a:ext cx="6740337" cy="2888345"/>
          </a:xfrm>
        </p:spPr>
        <p:txBody>
          <a:bodyPr vert="horz" lIns="91440" tIns="45720" rIns="91440" bIns="45720" rtlCol="0" anchor="t">
            <a:noAutofit/>
          </a:bodyPr>
          <a:lstStyle/>
          <a:p>
            <a:pPr>
              <a:lnSpc>
                <a:spcPct val="90000"/>
              </a:lnSpc>
            </a:pPr>
            <a:endParaRPr lang="en-US" sz="1100"/>
          </a:p>
          <a:p>
            <a:pPr>
              <a:lnSpc>
                <a:spcPct val="90000"/>
              </a:lnSpc>
            </a:pPr>
            <a:r>
              <a:rPr lang="en-US" sz="2000" dirty="0">
                <a:ea typeface="+mn-lt"/>
                <a:cs typeface="+mn-lt"/>
              </a:rPr>
              <a:t>Include details of which </a:t>
            </a:r>
            <a:r>
              <a:rPr lang="en-US" sz="2000" b="1" dirty="0">
                <a:ea typeface="+mn-lt"/>
                <a:cs typeface="+mn-lt"/>
              </a:rPr>
              <a:t>software packag</a:t>
            </a:r>
            <a:r>
              <a:rPr lang="en-US" sz="2000" dirty="0">
                <a:ea typeface="+mn-lt"/>
                <a:cs typeface="+mn-lt"/>
              </a:rPr>
              <a:t>e you used and the </a:t>
            </a:r>
            <a:r>
              <a:rPr lang="en-US" sz="2000" b="1" dirty="0">
                <a:ea typeface="+mn-lt"/>
                <a:cs typeface="+mn-lt"/>
              </a:rPr>
              <a:t>test(s)</a:t>
            </a:r>
            <a:r>
              <a:rPr lang="en-US" sz="2000" dirty="0">
                <a:ea typeface="+mn-lt"/>
                <a:cs typeface="+mn-lt"/>
              </a:rPr>
              <a:t> you have run</a:t>
            </a:r>
            <a:endParaRPr lang="en-US" sz="2000"/>
          </a:p>
          <a:p>
            <a:pPr lvl="1">
              <a:lnSpc>
                <a:spcPct val="90000"/>
              </a:lnSpc>
            </a:pPr>
            <a:r>
              <a:rPr lang="en-US" sz="2000" dirty="0">
                <a:ea typeface="+mn-lt"/>
                <a:cs typeface="+mn-lt"/>
              </a:rPr>
              <a:t>Any </a:t>
            </a:r>
            <a:r>
              <a:rPr lang="en-US" sz="2000" b="1" dirty="0">
                <a:ea typeface="+mn-lt"/>
                <a:cs typeface="+mn-lt"/>
              </a:rPr>
              <a:t>assumptions </a:t>
            </a:r>
            <a:r>
              <a:rPr lang="en-US" sz="2000" dirty="0">
                <a:ea typeface="+mn-lt"/>
                <a:cs typeface="+mn-lt"/>
              </a:rPr>
              <a:t>that have been made (e.g. normal distribution)</a:t>
            </a:r>
          </a:p>
          <a:p>
            <a:pPr lvl="1">
              <a:lnSpc>
                <a:spcPct val="90000"/>
              </a:lnSpc>
            </a:pPr>
            <a:r>
              <a:rPr lang="en-US" sz="2000" dirty="0">
                <a:ea typeface="+mn-lt"/>
                <a:cs typeface="+mn-lt"/>
              </a:rPr>
              <a:t>Any data </a:t>
            </a:r>
            <a:r>
              <a:rPr lang="en-US" sz="2000" b="1" dirty="0">
                <a:ea typeface="+mn-lt"/>
                <a:cs typeface="+mn-lt"/>
              </a:rPr>
              <a:t>transformations </a:t>
            </a:r>
            <a:r>
              <a:rPr lang="en-US" sz="2000" dirty="0">
                <a:ea typeface="+mn-lt"/>
                <a:cs typeface="+mn-lt"/>
              </a:rPr>
              <a:t>undertaken</a:t>
            </a:r>
          </a:p>
          <a:p>
            <a:pPr>
              <a:lnSpc>
                <a:spcPct val="90000"/>
              </a:lnSpc>
            </a:pPr>
            <a:r>
              <a:rPr lang="en-US" sz="2000" dirty="0">
                <a:ea typeface="+mn-lt"/>
                <a:cs typeface="+mn-lt"/>
              </a:rPr>
              <a:t>If you calculated something (e.g. Shannon diversity index) include the </a:t>
            </a:r>
            <a:r>
              <a:rPr lang="en-US" sz="2000" b="1" dirty="0">
                <a:ea typeface="+mn-lt"/>
                <a:cs typeface="+mn-lt"/>
              </a:rPr>
              <a:t>relevant equation</a:t>
            </a:r>
            <a:endParaRPr lang="en-US" sz="2000" b="1" dirty="0"/>
          </a:p>
          <a:p>
            <a:pPr>
              <a:lnSpc>
                <a:spcPct val="90000"/>
              </a:lnSpc>
            </a:pPr>
            <a:endParaRPr lang="en-US" sz="1100"/>
          </a:p>
        </p:txBody>
      </p:sp>
    </p:spTree>
    <p:extLst>
      <p:ext uri="{BB962C8B-B14F-4D97-AF65-F5344CB8AC3E}">
        <p14:creationId xmlns:p14="http://schemas.microsoft.com/office/powerpoint/2010/main" val="27944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C8BBE-3F71-BAD4-320C-57F56280C4A9}"/>
              </a:ext>
            </a:extLst>
          </p:cNvPr>
          <p:cNvSpPr>
            <a:spLocks noGrp="1"/>
          </p:cNvSpPr>
          <p:nvPr>
            <p:ph type="title"/>
          </p:nvPr>
        </p:nvSpPr>
        <p:spPr/>
        <p:txBody>
          <a:bodyPr/>
          <a:lstStyle/>
          <a:p>
            <a:r>
              <a:rPr lang="en-GB" dirty="0"/>
              <a:t>Top tip</a:t>
            </a:r>
          </a:p>
        </p:txBody>
      </p:sp>
    </p:spTree>
    <p:extLst>
      <p:ext uri="{BB962C8B-B14F-4D97-AF65-F5344CB8AC3E}">
        <p14:creationId xmlns:p14="http://schemas.microsoft.com/office/powerpoint/2010/main" val="3205281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0" name="Rectangle 9">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C413B3-7964-1608-3C67-C5727299D502}"/>
              </a:ext>
            </a:extLst>
          </p:cNvPr>
          <p:cNvSpPr>
            <a:spLocks noGrp="1"/>
          </p:cNvSpPr>
          <p:nvPr>
            <p:ph type="title"/>
          </p:nvPr>
        </p:nvSpPr>
        <p:spPr>
          <a:xfrm>
            <a:off x="643468" y="643467"/>
            <a:ext cx="4620584" cy="4567137"/>
          </a:xfrm>
        </p:spPr>
        <p:txBody>
          <a:bodyPr vert="horz" lIns="91440" tIns="45720" rIns="91440" bIns="45720" rtlCol="0" anchor="b">
            <a:normAutofit/>
          </a:bodyPr>
          <a:lstStyle/>
          <a:p>
            <a:pPr algn="l"/>
            <a:r>
              <a:rPr lang="en-US" sz="4800" i="1"/>
              <a:t>Structure</a:t>
            </a:r>
          </a:p>
        </p:txBody>
      </p:sp>
      <p:pic>
        <p:nvPicPr>
          <p:cNvPr id="4" name="Picture 3">
            <a:extLst>
              <a:ext uri="{FF2B5EF4-FFF2-40B4-BE49-F238E27FC236}">
                <a16:creationId xmlns:a16="http://schemas.microsoft.com/office/drawing/2014/main" id="{340FCA4B-E63C-00F9-C889-0F512A8D744C}"/>
              </a:ext>
            </a:extLst>
          </p:cNvPr>
          <p:cNvPicPr>
            <a:picLocks noChangeAspect="1"/>
          </p:cNvPicPr>
          <p:nvPr/>
        </p:nvPicPr>
        <p:blipFill>
          <a:blip r:embed="rId2"/>
          <a:srcRect l="10392" r="4838" b="2"/>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79744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2CACE0-C16F-0036-E1A0-83711DAE1231}"/>
              </a:ext>
            </a:extLst>
          </p:cNvPr>
          <p:cNvPicPr>
            <a:picLocks noChangeAspect="1"/>
          </p:cNvPicPr>
          <p:nvPr/>
        </p:nvPicPr>
        <p:blipFill>
          <a:blip r:embed="rId2"/>
          <a:stretch>
            <a:fillRect/>
          </a:stretch>
        </p:blipFill>
        <p:spPr>
          <a:xfrm>
            <a:off x="793630" y="0"/>
            <a:ext cx="9414294" cy="4045754"/>
          </a:xfrm>
          <a:prstGeom prst="rect">
            <a:avLst/>
          </a:prstGeom>
        </p:spPr>
      </p:pic>
      <p:sp>
        <p:nvSpPr>
          <p:cNvPr id="4" name="TextBox 3">
            <a:extLst>
              <a:ext uri="{FF2B5EF4-FFF2-40B4-BE49-F238E27FC236}">
                <a16:creationId xmlns:a16="http://schemas.microsoft.com/office/drawing/2014/main" id="{6CA30998-70DD-936D-E673-81630A1C8466}"/>
              </a:ext>
            </a:extLst>
          </p:cNvPr>
          <p:cNvSpPr txBox="1"/>
          <p:nvPr/>
        </p:nvSpPr>
        <p:spPr>
          <a:xfrm>
            <a:off x="793629" y="4451230"/>
            <a:ext cx="11317857" cy="1600438"/>
          </a:xfrm>
          <a:prstGeom prst="rect">
            <a:avLst/>
          </a:prstGeom>
          <a:noFill/>
        </p:spPr>
        <p:txBody>
          <a:bodyPr wrap="square" rtlCol="0">
            <a:spAutoFit/>
          </a:bodyPr>
          <a:lstStyle/>
          <a:p>
            <a:pPr marL="285750" indent="-285750">
              <a:buFont typeface="Arial" panose="020B0604020202020204" pitchFamily="34" charset="0"/>
              <a:buChar char="•"/>
            </a:pPr>
            <a:r>
              <a:rPr lang="en-GB" sz="1400" dirty="0"/>
              <a:t>Follow structure guide for methods (hand out shown next) and on ledge</a:t>
            </a:r>
          </a:p>
          <a:p>
            <a:pPr marL="285750" indent="-285750">
              <a:buFont typeface="Arial" panose="020B0604020202020204" pitchFamily="34" charset="0"/>
              <a:buChar char="•"/>
            </a:pPr>
            <a:r>
              <a:rPr lang="en-GB" sz="1400" dirty="0"/>
              <a:t>Report results in the same order as related activities were presented in your methods.</a:t>
            </a:r>
          </a:p>
          <a:p>
            <a:pPr marL="285750" indent="-285750">
              <a:buFont typeface="Arial" panose="020B0604020202020204" pitchFamily="34" charset="0"/>
              <a:buChar char="•"/>
            </a:pPr>
            <a:r>
              <a:rPr lang="en-GB" sz="1400" dirty="0"/>
              <a:t>Guide the reader – make it easy on the reader ‘logical clear structure’</a:t>
            </a:r>
          </a:p>
          <a:p>
            <a:pPr marL="285750" indent="-285750">
              <a:buFont typeface="Arial" panose="020B0604020202020204" pitchFamily="34" charset="0"/>
              <a:buChar char="•"/>
            </a:pPr>
            <a:r>
              <a:rPr lang="en-GB" sz="1400" dirty="0"/>
              <a:t>Make sure results represent outcome of details given in methods.</a:t>
            </a:r>
          </a:p>
          <a:p>
            <a:pPr marL="285750" indent="-285750">
              <a:buFont typeface="Arial" panose="020B0604020202020204" pitchFamily="34" charset="0"/>
              <a:buChar char="•"/>
            </a:pPr>
            <a:r>
              <a:rPr lang="en-GB" sz="1400" dirty="0"/>
              <a:t>E.g. if three treatments represented five times (n=5 per treatment) then remind of this in the legend of the related results fig.</a:t>
            </a:r>
          </a:p>
          <a:p>
            <a:pPr marL="285750" indent="-285750">
              <a:buFont typeface="Arial" panose="020B0604020202020204" pitchFamily="34" charset="0"/>
              <a:buChar char="•"/>
            </a:pPr>
            <a:r>
              <a:rPr lang="en-GB" sz="1400" dirty="0"/>
              <a:t>Make sure all ties together. If marker gets lost, and must ‘read-between-the-lines to follow what you did then you cannot get top marks.</a:t>
            </a:r>
          </a:p>
        </p:txBody>
      </p:sp>
    </p:spTree>
    <p:extLst>
      <p:ext uri="{BB962C8B-B14F-4D97-AF65-F5344CB8AC3E}">
        <p14:creationId xmlns:p14="http://schemas.microsoft.com/office/powerpoint/2010/main" val="98105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5F6972-2B5D-879F-A2B1-7D979A91010A}"/>
              </a:ext>
            </a:extLst>
          </p:cNvPr>
          <p:cNvPicPr>
            <a:picLocks noChangeAspect="1"/>
          </p:cNvPicPr>
          <p:nvPr/>
        </p:nvPicPr>
        <p:blipFill>
          <a:blip r:embed="rId2"/>
          <a:stretch>
            <a:fillRect/>
          </a:stretch>
        </p:blipFill>
        <p:spPr>
          <a:xfrm>
            <a:off x="6790256" y="0"/>
            <a:ext cx="4861367" cy="6858000"/>
          </a:xfrm>
          <a:prstGeom prst="rect">
            <a:avLst/>
          </a:prstGeom>
        </p:spPr>
      </p:pic>
      <p:sp>
        <p:nvSpPr>
          <p:cNvPr id="4" name="TextBox 3">
            <a:extLst>
              <a:ext uri="{FF2B5EF4-FFF2-40B4-BE49-F238E27FC236}">
                <a16:creationId xmlns:a16="http://schemas.microsoft.com/office/drawing/2014/main" id="{54441C7F-169E-FAC8-83C5-C4A72347959B}"/>
              </a:ext>
            </a:extLst>
          </p:cNvPr>
          <p:cNvSpPr txBox="1"/>
          <p:nvPr/>
        </p:nvSpPr>
        <p:spPr>
          <a:xfrm>
            <a:off x="727969" y="532660"/>
            <a:ext cx="5368031" cy="769441"/>
          </a:xfrm>
          <a:prstGeom prst="rect">
            <a:avLst/>
          </a:prstGeom>
          <a:noFill/>
        </p:spPr>
        <p:txBody>
          <a:bodyPr wrap="square" rtlCol="0">
            <a:spAutoFit/>
          </a:bodyPr>
          <a:lstStyle/>
          <a:p>
            <a:r>
              <a:rPr lang="en-GB" sz="4400" dirty="0"/>
              <a:t>Summary handout</a:t>
            </a:r>
          </a:p>
        </p:txBody>
      </p:sp>
      <p:sp>
        <p:nvSpPr>
          <p:cNvPr id="6" name="TextBox 5">
            <a:extLst>
              <a:ext uri="{FF2B5EF4-FFF2-40B4-BE49-F238E27FC236}">
                <a16:creationId xmlns:a16="http://schemas.microsoft.com/office/drawing/2014/main" id="{1D5D77CA-17A7-B56A-384F-EBB2C9D7E5AE}"/>
              </a:ext>
            </a:extLst>
          </p:cNvPr>
          <p:cNvSpPr txBox="1"/>
          <p:nvPr/>
        </p:nvSpPr>
        <p:spPr>
          <a:xfrm>
            <a:off x="540377" y="2246920"/>
            <a:ext cx="4861367" cy="646331"/>
          </a:xfrm>
          <a:prstGeom prst="rect">
            <a:avLst/>
          </a:prstGeom>
          <a:noFill/>
        </p:spPr>
        <p:txBody>
          <a:bodyPr wrap="square">
            <a:spAutoFit/>
          </a:bodyPr>
          <a:lstStyle/>
          <a:p>
            <a:r>
              <a:rPr lang="en-GB" dirty="0">
                <a:hlinkClick r:id="rId3"/>
              </a:rPr>
              <a:t>Southampton, United Kingdom Weather History | Weather Underground</a:t>
            </a:r>
            <a:endParaRPr lang="en-GB" dirty="0"/>
          </a:p>
        </p:txBody>
      </p:sp>
      <p:sp>
        <p:nvSpPr>
          <p:cNvPr id="8" name="TextBox 7">
            <a:extLst>
              <a:ext uri="{FF2B5EF4-FFF2-40B4-BE49-F238E27FC236}">
                <a16:creationId xmlns:a16="http://schemas.microsoft.com/office/drawing/2014/main" id="{1EE27BAC-8AA8-DFDB-96C4-5D939EC9AF7D}"/>
              </a:ext>
            </a:extLst>
          </p:cNvPr>
          <p:cNvSpPr txBox="1"/>
          <p:nvPr/>
        </p:nvSpPr>
        <p:spPr>
          <a:xfrm>
            <a:off x="540377" y="3429000"/>
            <a:ext cx="6094520" cy="646331"/>
          </a:xfrm>
          <a:prstGeom prst="rect">
            <a:avLst/>
          </a:prstGeom>
          <a:noFill/>
        </p:spPr>
        <p:txBody>
          <a:bodyPr wrap="square">
            <a:spAutoFit/>
          </a:bodyPr>
          <a:lstStyle/>
          <a:p>
            <a:r>
              <a:rPr lang="en-GB" dirty="0">
                <a:hlinkClick r:id="rId4"/>
              </a:rPr>
              <a:t>https://www.wunderground.com/</a:t>
            </a:r>
            <a:endParaRPr lang="en-GB" dirty="0"/>
          </a:p>
          <a:p>
            <a:endParaRPr lang="en-GB" dirty="0"/>
          </a:p>
        </p:txBody>
      </p:sp>
    </p:spTree>
    <p:extLst>
      <p:ext uri="{BB962C8B-B14F-4D97-AF65-F5344CB8AC3E}">
        <p14:creationId xmlns:p14="http://schemas.microsoft.com/office/powerpoint/2010/main" val="3455171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7E003E-EE76-4207-A774-A645C37F1D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1">
              <a:lumMod val="85000"/>
              <a:alpha val="8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9427474D-637D-42EE-BBBF-782266BF56D2}"/>
              </a:ext>
            </a:extLst>
          </p:cNvPr>
          <p:cNvSpPr>
            <a:spLocks noGrp="1"/>
          </p:cNvSpPr>
          <p:nvPr>
            <p:ph type="title"/>
          </p:nvPr>
        </p:nvSpPr>
        <p:spPr>
          <a:xfrm>
            <a:off x="838200" y="713312"/>
            <a:ext cx="3524250" cy="5431376"/>
          </a:xfrm>
        </p:spPr>
        <p:txBody>
          <a:bodyPr>
            <a:normAutofit/>
          </a:bodyPr>
          <a:lstStyle/>
          <a:p>
            <a:r>
              <a:rPr lang="en-US" dirty="0"/>
              <a:t>Now let's look at real examples...</a:t>
            </a:r>
          </a:p>
        </p:txBody>
      </p:sp>
      <p:graphicFrame>
        <p:nvGraphicFramePr>
          <p:cNvPr id="5" name="Content Placeholder 2">
            <a:extLst>
              <a:ext uri="{FF2B5EF4-FFF2-40B4-BE49-F238E27FC236}">
                <a16:creationId xmlns:a16="http://schemas.microsoft.com/office/drawing/2014/main" id="{0544C7C6-B0AC-495F-9C61-7C9E7E84D1C2}"/>
              </a:ext>
            </a:extLst>
          </p:cNvPr>
          <p:cNvGraphicFramePr>
            <a:graphicFrameLocks noGrp="1"/>
          </p:cNvGraphicFramePr>
          <p:nvPr>
            <p:ph idx="1"/>
            <p:extLst>
              <p:ext uri="{D42A27DB-BD31-4B8C-83A1-F6EECF244321}">
                <p14:modId xmlns:p14="http://schemas.microsoft.com/office/powerpoint/2010/main" val="64620498"/>
              </p:ext>
            </p:extLst>
          </p:nvPr>
        </p:nvGraphicFramePr>
        <p:xfrm>
          <a:off x="7059491" y="476860"/>
          <a:ext cx="3888250" cy="39645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oup 5">
            <a:extLst>
              <a:ext uri="{FF2B5EF4-FFF2-40B4-BE49-F238E27FC236}">
                <a16:creationId xmlns:a16="http://schemas.microsoft.com/office/drawing/2014/main" id="{C7F81AD3-B1D9-4576-9E41-F67E85728464}"/>
              </a:ext>
            </a:extLst>
          </p:cNvPr>
          <p:cNvGrpSpPr/>
          <p:nvPr/>
        </p:nvGrpSpPr>
        <p:grpSpPr>
          <a:xfrm>
            <a:off x="7059491" y="4540544"/>
            <a:ext cx="3888250" cy="2030419"/>
            <a:chOff x="0" y="2082242"/>
            <a:chExt cx="3888250" cy="1965599"/>
          </a:xfrm>
        </p:grpSpPr>
        <p:sp>
          <p:nvSpPr>
            <p:cNvPr id="7" name="Rectangle: Rounded Corners 6">
              <a:extLst>
                <a:ext uri="{FF2B5EF4-FFF2-40B4-BE49-F238E27FC236}">
                  <a16:creationId xmlns:a16="http://schemas.microsoft.com/office/drawing/2014/main" id="{4643C077-5C69-4230-A1ED-01AB0D9390F9}"/>
                </a:ext>
              </a:extLst>
            </p:cNvPr>
            <p:cNvSpPr/>
            <p:nvPr/>
          </p:nvSpPr>
          <p:spPr>
            <a:xfrm>
              <a:off x="0" y="2082242"/>
              <a:ext cx="3888250" cy="1965599"/>
            </a:xfrm>
            <a:prstGeom prst="roundRect">
              <a:avLst/>
            </a:prstGeom>
          </p:spPr>
          <p:style>
            <a:lnRef idx="2">
              <a:schemeClr val="lt1">
                <a:hueOff val="0"/>
                <a:satOff val="0"/>
                <a:lumOff val="0"/>
                <a:alphaOff val="0"/>
              </a:schemeClr>
            </a:lnRef>
            <a:fillRef idx="1">
              <a:schemeClr val="accent2">
                <a:hueOff val="-1486916"/>
                <a:satOff val="-6468"/>
                <a:lumOff val="3725"/>
                <a:alphaOff val="0"/>
              </a:schemeClr>
            </a:fillRef>
            <a:effectRef idx="0">
              <a:schemeClr val="accent2">
                <a:hueOff val="-1486916"/>
                <a:satOff val="-6468"/>
                <a:lumOff val="3725"/>
                <a:alphaOff val="0"/>
              </a:schemeClr>
            </a:effectRef>
            <a:fontRef idx="minor">
              <a:schemeClr val="lt1"/>
            </a:fontRef>
          </p:style>
          <p:txBody>
            <a:bodyPr/>
            <a:lstStyle/>
            <a:p>
              <a:endParaRPr lang="en-GB"/>
            </a:p>
          </p:txBody>
        </p:sp>
        <p:sp>
          <p:nvSpPr>
            <p:cNvPr id="8" name="Rectangle: Rounded Corners 4">
              <a:extLst>
                <a:ext uri="{FF2B5EF4-FFF2-40B4-BE49-F238E27FC236}">
                  <a16:creationId xmlns:a16="http://schemas.microsoft.com/office/drawing/2014/main" id="{CF8673F7-7E68-4BC8-95E7-8A9F522C808D}"/>
                </a:ext>
              </a:extLst>
            </p:cNvPr>
            <p:cNvSpPr txBox="1"/>
            <p:nvPr/>
          </p:nvSpPr>
          <p:spPr>
            <a:xfrm>
              <a:off x="95953" y="2178195"/>
              <a:ext cx="3696344" cy="17736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Tallis et al</a:t>
              </a:r>
              <a:r>
                <a:rPr lang="en-US" sz="3500" kern="1200"/>
                <a:t>., 2011</a:t>
              </a:r>
              <a:endParaRPr lang="en-US" sz="3500" kern="1200" dirty="0"/>
            </a:p>
          </p:txBody>
        </p:sp>
      </p:grpSp>
    </p:spTree>
    <p:extLst>
      <p:ext uri="{BB962C8B-B14F-4D97-AF65-F5344CB8AC3E}">
        <p14:creationId xmlns:p14="http://schemas.microsoft.com/office/powerpoint/2010/main" val="1813145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lat Pack furniture laid out ready to be assembled">
            <a:extLst>
              <a:ext uri="{FF2B5EF4-FFF2-40B4-BE49-F238E27FC236}">
                <a16:creationId xmlns:a16="http://schemas.microsoft.com/office/drawing/2014/main" id="{B5BABD88-163F-843C-E5B5-D77D69DCEB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825" b="217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690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55DC94-9D96-B8AB-50D2-FB909013AD1C}"/>
              </a:ext>
            </a:extLst>
          </p:cNvPr>
          <p:cNvPicPr>
            <a:picLocks noChangeAspect="1"/>
          </p:cNvPicPr>
          <p:nvPr/>
        </p:nvPicPr>
        <p:blipFill>
          <a:blip r:embed="rId2"/>
          <a:stretch>
            <a:fillRect/>
          </a:stretch>
        </p:blipFill>
        <p:spPr>
          <a:xfrm>
            <a:off x="1809750" y="0"/>
            <a:ext cx="8572500" cy="6858000"/>
          </a:xfrm>
          <a:prstGeom prst="rect">
            <a:avLst/>
          </a:prstGeom>
        </p:spPr>
      </p:pic>
    </p:spTree>
    <p:extLst>
      <p:ext uri="{BB962C8B-B14F-4D97-AF65-F5344CB8AC3E}">
        <p14:creationId xmlns:p14="http://schemas.microsoft.com/office/powerpoint/2010/main" val="3104408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B02338-8970-6865-C331-3D8EF2C75BA8}"/>
              </a:ext>
            </a:extLst>
          </p:cNvPr>
          <p:cNvPicPr>
            <a:picLocks noChangeAspect="1"/>
          </p:cNvPicPr>
          <p:nvPr/>
        </p:nvPicPr>
        <p:blipFill>
          <a:blip r:embed="rId2"/>
          <a:stretch>
            <a:fillRect/>
          </a:stretch>
        </p:blipFill>
        <p:spPr>
          <a:xfrm>
            <a:off x="1333500" y="252412"/>
            <a:ext cx="9525000" cy="6353175"/>
          </a:xfrm>
          <a:prstGeom prst="rect">
            <a:avLst/>
          </a:prstGeom>
        </p:spPr>
      </p:pic>
    </p:spTree>
    <p:extLst>
      <p:ext uri="{BB962C8B-B14F-4D97-AF65-F5344CB8AC3E}">
        <p14:creationId xmlns:p14="http://schemas.microsoft.com/office/powerpoint/2010/main" val="3462012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7F15659F-1A95-4902-A5BB-BC7930F770A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a:stretch/>
        </p:blipFill>
        <p:spPr>
          <a:xfrm>
            <a:off x="0" y="10"/>
            <a:ext cx="12191980" cy="6857990"/>
          </a:xfrm>
          <a:prstGeom prst="rect">
            <a:avLst/>
          </a:prstGeom>
        </p:spPr>
      </p:pic>
      <p:sp>
        <p:nvSpPr>
          <p:cNvPr id="2" name="Title 1"/>
          <p:cNvSpPr>
            <a:spLocks noGrp="1"/>
          </p:cNvSpPr>
          <p:nvPr>
            <p:ph type="ctrTitle" idx="4294967295"/>
          </p:nvPr>
        </p:nvSpPr>
        <p:spPr>
          <a:xfrm>
            <a:off x="809844" y="373380"/>
            <a:ext cx="10365698" cy="1112494"/>
          </a:xfrm>
          <a:solidFill>
            <a:schemeClr val="tx1"/>
          </a:solidFill>
        </p:spPr>
        <p:txBody>
          <a:bodyPr anchor="b">
            <a:normAutofit/>
          </a:bodyPr>
          <a:lstStyle/>
          <a:p>
            <a:pPr algn="ctr"/>
            <a:r>
              <a:rPr lang="en-US" sz="3200" dirty="0">
                <a:solidFill>
                  <a:schemeClr val="bg1"/>
                </a:solidFill>
              </a:rPr>
              <a:t>Presenting your method section  </a:t>
            </a:r>
            <a:br>
              <a:rPr lang="en-US" sz="3200" dirty="0">
                <a:solidFill>
                  <a:schemeClr val="bg1"/>
                </a:solidFill>
              </a:rPr>
            </a:br>
            <a:r>
              <a:rPr lang="en-US" sz="3200" dirty="0">
                <a:solidFill>
                  <a:schemeClr val="bg1"/>
                </a:solidFill>
              </a:rPr>
              <a:t>focused on field studies</a:t>
            </a:r>
          </a:p>
        </p:txBody>
      </p:sp>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4440FC-546D-F3D1-4A93-21D22FB3DDED}"/>
              </a:ext>
            </a:extLst>
          </p:cNvPr>
          <p:cNvPicPr>
            <a:picLocks noChangeAspect="1"/>
          </p:cNvPicPr>
          <p:nvPr/>
        </p:nvPicPr>
        <p:blipFill>
          <a:blip r:embed="rId2"/>
          <a:stretch>
            <a:fillRect/>
          </a:stretch>
        </p:blipFill>
        <p:spPr>
          <a:xfrm>
            <a:off x="2413417" y="706411"/>
            <a:ext cx="7620000" cy="5715000"/>
          </a:xfrm>
          <a:prstGeom prst="rect">
            <a:avLst/>
          </a:prstGeom>
        </p:spPr>
      </p:pic>
    </p:spTree>
    <p:extLst>
      <p:ext uri="{BB962C8B-B14F-4D97-AF65-F5344CB8AC3E}">
        <p14:creationId xmlns:p14="http://schemas.microsoft.com/office/powerpoint/2010/main" val="638425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8">
            <a:extLst>
              <a:ext uri="{FF2B5EF4-FFF2-40B4-BE49-F238E27FC236}">
                <a16:creationId xmlns:a16="http://schemas.microsoft.com/office/drawing/2014/main" id="{727F3F19-5A4B-42AD-9A79-B8279086A6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a:extLst>
              <a:ext uri="{FF2B5EF4-FFF2-40B4-BE49-F238E27FC236}">
                <a16:creationId xmlns:a16="http://schemas.microsoft.com/office/drawing/2014/main" id="{7F15659F-1A95-4902-A5BB-BC7930F770A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a:stretch/>
        </p:blipFill>
        <p:spPr>
          <a:xfrm>
            <a:off x="20" y="10"/>
            <a:ext cx="12191980" cy="6857990"/>
          </a:xfrm>
          <a:prstGeom prst="rect">
            <a:avLst/>
          </a:prstGeom>
        </p:spPr>
      </p:pic>
      <p:sp>
        <p:nvSpPr>
          <p:cNvPr id="7" name="Freeform: Shape 10">
            <a:extLst>
              <a:ext uri="{FF2B5EF4-FFF2-40B4-BE49-F238E27FC236}">
                <a16:creationId xmlns:a16="http://schemas.microsoft.com/office/drawing/2014/main" id="{8202C37C-3123-4850-965F-F823CD438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4441" y="3562564"/>
            <a:ext cx="6007383" cy="2746580"/>
          </a:xfrm>
          <a:custGeom>
            <a:avLst/>
            <a:gdLst>
              <a:gd name="connsiteX0" fmla="*/ 7360262 w 8491753"/>
              <a:gd name="connsiteY0" fmla="*/ 0 h 3882436"/>
              <a:gd name="connsiteX1" fmla="*/ 7800623 w 8491753"/>
              <a:gd name="connsiteY1" fmla="*/ 266118 h 3882436"/>
              <a:gd name="connsiteX2" fmla="*/ 8418395 w 8491753"/>
              <a:gd name="connsiteY2" fmla="*/ 817361 h 3882436"/>
              <a:gd name="connsiteX3" fmla="*/ 8469084 w 8491753"/>
              <a:gd name="connsiteY3" fmla="*/ 2062410 h 3882436"/>
              <a:gd name="connsiteX4" fmla="*/ 7993875 w 8491753"/>
              <a:gd name="connsiteY4" fmla="*/ 3538728 h 3882436"/>
              <a:gd name="connsiteX5" fmla="*/ 7486985 w 8491753"/>
              <a:gd name="connsiteY5" fmla="*/ 3877711 h 3882436"/>
              <a:gd name="connsiteX6" fmla="*/ 4198536 w 8491753"/>
              <a:gd name="connsiteY6" fmla="*/ 3808014 h 3882436"/>
              <a:gd name="connsiteX7" fmla="*/ 1942874 w 8491753"/>
              <a:gd name="connsiteY7" fmla="*/ 3259939 h 3882436"/>
              <a:gd name="connsiteX8" fmla="*/ 2291361 w 8491753"/>
              <a:gd name="connsiteY8" fmla="*/ 3193410 h 3882436"/>
              <a:gd name="connsiteX9" fmla="*/ 1451824 w 8491753"/>
              <a:gd name="connsiteY9" fmla="*/ 3047678 h 3882436"/>
              <a:gd name="connsiteX10" fmla="*/ 1499345 w 8491753"/>
              <a:gd name="connsiteY10" fmla="*/ 3028670 h 3882436"/>
              <a:gd name="connsiteX11" fmla="*/ 1407471 w 8491753"/>
              <a:gd name="connsiteY11" fmla="*/ 2952636 h 3882436"/>
              <a:gd name="connsiteX12" fmla="*/ 1030471 w 8491753"/>
              <a:gd name="connsiteY12" fmla="*/ 2832250 h 3882436"/>
              <a:gd name="connsiteX13" fmla="*/ 1499345 w 8491753"/>
              <a:gd name="connsiteY13" fmla="*/ 2629494 h 3882436"/>
              <a:gd name="connsiteX14" fmla="*/ 970279 w 8491753"/>
              <a:gd name="connsiteY14" fmla="*/ 2353873 h 3882436"/>
              <a:gd name="connsiteX15" fmla="*/ 700993 w 8491753"/>
              <a:gd name="connsiteY15" fmla="*/ 2287343 h 3882436"/>
              <a:gd name="connsiteX16" fmla="*/ 1588051 w 8491753"/>
              <a:gd name="connsiteY16" fmla="*/ 1942023 h 3882436"/>
              <a:gd name="connsiteX17" fmla="*/ 149751 w 8491753"/>
              <a:gd name="connsiteY17" fmla="*/ 1770949 h 3882436"/>
              <a:gd name="connsiteX18" fmla="*/ 266969 w 8491753"/>
              <a:gd name="connsiteY18" fmla="*/ 1701251 h 3882436"/>
              <a:gd name="connsiteX19" fmla="*/ 1160362 w 8491753"/>
              <a:gd name="connsiteY19" fmla="*/ 1720259 h 3882436"/>
              <a:gd name="connsiteX20" fmla="*/ 1309262 w 8491753"/>
              <a:gd name="connsiteY20" fmla="*/ 1666403 h 3882436"/>
              <a:gd name="connsiteX21" fmla="*/ 1160362 w 8491753"/>
              <a:gd name="connsiteY21" fmla="*/ 1580864 h 3882436"/>
              <a:gd name="connsiteX22" fmla="*/ 580607 w 8491753"/>
              <a:gd name="connsiteY22" fmla="*/ 1517503 h 3882436"/>
              <a:gd name="connsiteX23" fmla="*/ 428540 w 8491753"/>
              <a:gd name="connsiteY23" fmla="*/ 1374940 h 3882436"/>
              <a:gd name="connsiteX24" fmla="*/ 171927 w 8491753"/>
              <a:gd name="connsiteY24" fmla="*/ 1210201 h 3882436"/>
              <a:gd name="connsiteX25" fmla="*/ 349338 w 8491753"/>
              <a:gd name="connsiteY25" fmla="*/ 1073974 h 3882436"/>
              <a:gd name="connsiteX26" fmla="*/ 61044 w 8491753"/>
              <a:gd name="connsiteY26" fmla="*/ 871218 h 3882436"/>
              <a:gd name="connsiteX27" fmla="*/ 143414 w 8491753"/>
              <a:gd name="connsiteY27" fmla="*/ 605101 h 3882436"/>
              <a:gd name="connsiteX28" fmla="*/ 628128 w 8491753"/>
              <a:gd name="connsiteY28" fmla="*/ 541739 h 3882436"/>
              <a:gd name="connsiteX29" fmla="*/ 1277580 w 8491753"/>
              <a:gd name="connsiteY29" fmla="*/ 449865 h 3882436"/>
              <a:gd name="connsiteX30" fmla="*/ 1930202 w 8491753"/>
              <a:gd name="connsiteY30" fmla="*/ 370664 h 3882436"/>
              <a:gd name="connsiteX31" fmla="*/ 2582822 w 8491753"/>
              <a:gd name="connsiteY31" fmla="*/ 370664 h 3882436"/>
              <a:gd name="connsiteX32" fmla="*/ 2769739 w 8491753"/>
              <a:gd name="connsiteY32" fmla="*/ 377000 h 3882436"/>
              <a:gd name="connsiteX33" fmla="*/ 2772907 w 8491753"/>
              <a:gd name="connsiteY33" fmla="*/ 377000 h 3882436"/>
              <a:gd name="connsiteX34" fmla="*/ 3583931 w 8491753"/>
              <a:gd name="connsiteY34" fmla="*/ 405513 h 3882436"/>
              <a:gd name="connsiteX35" fmla="*/ 3884897 w 8491753"/>
              <a:gd name="connsiteY35" fmla="*/ 408681 h 3882436"/>
              <a:gd name="connsiteX36" fmla="*/ 4537518 w 8491753"/>
              <a:gd name="connsiteY36" fmla="*/ 411848 h 3882436"/>
              <a:gd name="connsiteX37" fmla="*/ 5186971 w 8491753"/>
              <a:gd name="connsiteY37" fmla="*/ 399176 h 3882436"/>
              <a:gd name="connsiteX38" fmla="*/ 5845928 w 8491753"/>
              <a:gd name="connsiteY38" fmla="*/ 361159 h 3882436"/>
              <a:gd name="connsiteX39" fmla="*/ 6495381 w 8491753"/>
              <a:gd name="connsiteY39" fmla="*/ 310470 h 3882436"/>
              <a:gd name="connsiteX40" fmla="*/ 6910398 w 8491753"/>
              <a:gd name="connsiteY40" fmla="*/ 196420 h 3882436"/>
              <a:gd name="connsiteX41" fmla="*/ 7360262 w 8491753"/>
              <a:gd name="connsiteY41" fmla="*/ 0 h 388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491753" h="3882436">
                <a:moveTo>
                  <a:pt x="7360262" y="0"/>
                </a:moveTo>
                <a:cubicBezTo>
                  <a:pt x="7477481" y="142563"/>
                  <a:pt x="7651725" y="183748"/>
                  <a:pt x="7800623" y="266118"/>
                </a:cubicBezTo>
                <a:cubicBezTo>
                  <a:pt x="7946354" y="329479"/>
                  <a:pt x="8361371" y="696974"/>
                  <a:pt x="8418395" y="817361"/>
                </a:cubicBezTo>
                <a:cubicBezTo>
                  <a:pt x="8519774" y="1026453"/>
                  <a:pt x="8494429" y="1793125"/>
                  <a:pt x="8469084" y="2062410"/>
                </a:cubicBezTo>
                <a:cubicBezTo>
                  <a:pt x="8374043" y="2734040"/>
                  <a:pt x="8025556" y="3507048"/>
                  <a:pt x="7993875" y="3538728"/>
                </a:cubicBezTo>
                <a:cubicBezTo>
                  <a:pt x="7892497" y="3516552"/>
                  <a:pt x="7661229" y="3865039"/>
                  <a:pt x="7486985" y="3877711"/>
                </a:cubicBezTo>
                <a:cubicBezTo>
                  <a:pt x="7303237" y="3890384"/>
                  <a:pt x="4604047" y="3880880"/>
                  <a:pt x="4198536" y="3808014"/>
                </a:cubicBezTo>
                <a:cubicBezTo>
                  <a:pt x="1993563" y="3405670"/>
                  <a:pt x="1942874" y="3259939"/>
                  <a:pt x="1942874" y="3259939"/>
                </a:cubicBezTo>
                <a:cubicBezTo>
                  <a:pt x="1942874" y="3259939"/>
                  <a:pt x="2177311" y="3231426"/>
                  <a:pt x="2291361" y="3193410"/>
                </a:cubicBezTo>
                <a:cubicBezTo>
                  <a:pt x="2126622" y="3190241"/>
                  <a:pt x="1477169" y="3069855"/>
                  <a:pt x="1451824" y="3047678"/>
                </a:cubicBezTo>
                <a:cubicBezTo>
                  <a:pt x="1464497" y="3041343"/>
                  <a:pt x="1483505" y="3035006"/>
                  <a:pt x="1499345" y="3028670"/>
                </a:cubicBezTo>
                <a:cubicBezTo>
                  <a:pt x="1464497" y="3009662"/>
                  <a:pt x="1435984" y="2987486"/>
                  <a:pt x="1407471" y="2952636"/>
                </a:cubicBezTo>
                <a:cubicBezTo>
                  <a:pt x="1315597" y="2835418"/>
                  <a:pt x="1160362" y="2876603"/>
                  <a:pt x="1030471" y="2832250"/>
                </a:cubicBezTo>
                <a:cubicBezTo>
                  <a:pt x="1112841" y="2585141"/>
                  <a:pt x="1331438" y="2677015"/>
                  <a:pt x="1499345" y="2629494"/>
                </a:cubicBezTo>
                <a:cubicBezTo>
                  <a:pt x="1058984" y="2483763"/>
                  <a:pt x="1144523" y="2407729"/>
                  <a:pt x="970279" y="2353873"/>
                </a:cubicBezTo>
                <a:cubicBezTo>
                  <a:pt x="751682" y="2287343"/>
                  <a:pt x="700993" y="2287343"/>
                  <a:pt x="700993" y="2287343"/>
                </a:cubicBezTo>
                <a:cubicBezTo>
                  <a:pt x="957606" y="2084587"/>
                  <a:pt x="1264908" y="2303184"/>
                  <a:pt x="1588051" y="1942023"/>
                </a:cubicBezTo>
                <a:cubicBezTo>
                  <a:pt x="1277580" y="1891335"/>
                  <a:pt x="349338" y="1865990"/>
                  <a:pt x="149751" y="1770949"/>
                </a:cubicBezTo>
                <a:cubicBezTo>
                  <a:pt x="225784" y="1805797"/>
                  <a:pt x="232120" y="1701251"/>
                  <a:pt x="266969" y="1701251"/>
                </a:cubicBezTo>
                <a:cubicBezTo>
                  <a:pt x="561599" y="1698083"/>
                  <a:pt x="862565" y="1758277"/>
                  <a:pt x="1160362" y="1720259"/>
                </a:cubicBezTo>
                <a:cubicBezTo>
                  <a:pt x="1214219" y="1717092"/>
                  <a:pt x="1299758" y="1745604"/>
                  <a:pt x="1309262" y="1666403"/>
                </a:cubicBezTo>
                <a:cubicBezTo>
                  <a:pt x="1318765" y="1568192"/>
                  <a:pt x="1207884" y="1590368"/>
                  <a:pt x="1160362" y="1580864"/>
                </a:cubicBezTo>
                <a:cubicBezTo>
                  <a:pt x="967110" y="1549184"/>
                  <a:pt x="777027" y="1536512"/>
                  <a:pt x="580607" y="1517503"/>
                </a:cubicBezTo>
                <a:cubicBezTo>
                  <a:pt x="498238" y="1507999"/>
                  <a:pt x="396860" y="1527007"/>
                  <a:pt x="428540" y="1374940"/>
                </a:cubicBezTo>
                <a:cubicBezTo>
                  <a:pt x="403195" y="1229209"/>
                  <a:pt x="251129" y="1279898"/>
                  <a:pt x="171927" y="1210201"/>
                </a:cubicBezTo>
                <a:cubicBezTo>
                  <a:pt x="209944" y="1127831"/>
                  <a:pt x="317658" y="1184857"/>
                  <a:pt x="349338" y="1073974"/>
                </a:cubicBezTo>
                <a:cubicBezTo>
                  <a:pt x="197271" y="1108823"/>
                  <a:pt x="213112" y="868050"/>
                  <a:pt x="61044" y="871218"/>
                </a:cubicBezTo>
                <a:cubicBezTo>
                  <a:pt x="-65678" y="728655"/>
                  <a:pt x="26196" y="658957"/>
                  <a:pt x="143414" y="605101"/>
                </a:cubicBezTo>
                <a:cubicBezTo>
                  <a:pt x="295481" y="538572"/>
                  <a:pt x="463388" y="554411"/>
                  <a:pt x="628128" y="541739"/>
                </a:cubicBezTo>
                <a:cubicBezTo>
                  <a:pt x="846725" y="513227"/>
                  <a:pt x="1055817" y="446698"/>
                  <a:pt x="1277580" y="449865"/>
                </a:cubicBezTo>
                <a:cubicBezTo>
                  <a:pt x="1486673" y="383336"/>
                  <a:pt x="1717941" y="456201"/>
                  <a:pt x="1930202" y="370664"/>
                </a:cubicBezTo>
                <a:cubicBezTo>
                  <a:pt x="2145630" y="370664"/>
                  <a:pt x="2364226" y="370664"/>
                  <a:pt x="2582822" y="370664"/>
                </a:cubicBezTo>
                <a:cubicBezTo>
                  <a:pt x="2646185" y="373831"/>
                  <a:pt x="2706377" y="373831"/>
                  <a:pt x="2769739" y="377000"/>
                </a:cubicBezTo>
                <a:cubicBezTo>
                  <a:pt x="2769739" y="377000"/>
                  <a:pt x="2772907" y="377000"/>
                  <a:pt x="2772907" y="377000"/>
                </a:cubicBezTo>
                <a:cubicBezTo>
                  <a:pt x="3045361" y="386504"/>
                  <a:pt x="3314646" y="392840"/>
                  <a:pt x="3583931" y="405513"/>
                </a:cubicBezTo>
                <a:cubicBezTo>
                  <a:pt x="3685309" y="405513"/>
                  <a:pt x="3783519" y="408681"/>
                  <a:pt x="3884897" y="408681"/>
                </a:cubicBezTo>
                <a:cubicBezTo>
                  <a:pt x="4100325" y="424520"/>
                  <a:pt x="4318922" y="434025"/>
                  <a:pt x="4537518" y="411848"/>
                </a:cubicBezTo>
                <a:cubicBezTo>
                  <a:pt x="4756115" y="430857"/>
                  <a:pt x="4968375" y="418185"/>
                  <a:pt x="5186971" y="399176"/>
                </a:cubicBezTo>
                <a:cubicBezTo>
                  <a:pt x="5408735" y="421353"/>
                  <a:pt x="5627332" y="389672"/>
                  <a:pt x="5845928" y="361159"/>
                </a:cubicBezTo>
                <a:cubicBezTo>
                  <a:pt x="6064526" y="373831"/>
                  <a:pt x="6283122" y="373831"/>
                  <a:pt x="6495381" y="310470"/>
                </a:cubicBezTo>
                <a:cubicBezTo>
                  <a:pt x="6656953" y="380168"/>
                  <a:pt x="6736155" y="152067"/>
                  <a:pt x="6910398" y="196420"/>
                </a:cubicBezTo>
                <a:cubicBezTo>
                  <a:pt x="7084641" y="243941"/>
                  <a:pt x="7208196" y="63361"/>
                  <a:pt x="7360262" y="0"/>
                </a:cubicBezTo>
                <a:close/>
              </a:path>
            </a:pathLst>
          </a:custGeom>
          <a:solidFill>
            <a:schemeClr val="bg1">
              <a:alpha val="30000"/>
            </a:schemeClr>
          </a:solidFill>
          <a:ln>
            <a:noFill/>
          </a:ln>
          <a:effectLst>
            <a:outerShdw blurRad="50800" dist="508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9C7604DA-1A80-47FD-9F09-D72DC278D2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1393" y="3562564"/>
            <a:ext cx="6007383" cy="2746580"/>
          </a:xfrm>
          <a:custGeom>
            <a:avLst/>
            <a:gdLst>
              <a:gd name="connsiteX0" fmla="*/ 7360262 w 8491753"/>
              <a:gd name="connsiteY0" fmla="*/ 0 h 3882436"/>
              <a:gd name="connsiteX1" fmla="*/ 7800623 w 8491753"/>
              <a:gd name="connsiteY1" fmla="*/ 266118 h 3882436"/>
              <a:gd name="connsiteX2" fmla="*/ 8418395 w 8491753"/>
              <a:gd name="connsiteY2" fmla="*/ 817361 h 3882436"/>
              <a:gd name="connsiteX3" fmla="*/ 8469084 w 8491753"/>
              <a:gd name="connsiteY3" fmla="*/ 2062410 h 3882436"/>
              <a:gd name="connsiteX4" fmla="*/ 7993875 w 8491753"/>
              <a:gd name="connsiteY4" fmla="*/ 3538728 h 3882436"/>
              <a:gd name="connsiteX5" fmla="*/ 7486985 w 8491753"/>
              <a:gd name="connsiteY5" fmla="*/ 3877711 h 3882436"/>
              <a:gd name="connsiteX6" fmla="*/ 4198536 w 8491753"/>
              <a:gd name="connsiteY6" fmla="*/ 3808014 h 3882436"/>
              <a:gd name="connsiteX7" fmla="*/ 1942874 w 8491753"/>
              <a:gd name="connsiteY7" fmla="*/ 3259939 h 3882436"/>
              <a:gd name="connsiteX8" fmla="*/ 2291361 w 8491753"/>
              <a:gd name="connsiteY8" fmla="*/ 3193410 h 3882436"/>
              <a:gd name="connsiteX9" fmla="*/ 1451824 w 8491753"/>
              <a:gd name="connsiteY9" fmla="*/ 3047678 h 3882436"/>
              <a:gd name="connsiteX10" fmla="*/ 1499345 w 8491753"/>
              <a:gd name="connsiteY10" fmla="*/ 3028670 h 3882436"/>
              <a:gd name="connsiteX11" fmla="*/ 1407471 w 8491753"/>
              <a:gd name="connsiteY11" fmla="*/ 2952636 h 3882436"/>
              <a:gd name="connsiteX12" fmla="*/ 1030471 w 8491753"/>
              <a:gd name="connsiteY12" fmla="*/ 2832250 h 3882436"/>
              <a:gd name="connsiteX13" fmla="*/ 1499345 w 8491753"/>
              <a:gd name="connsiteY13" fmla="*/ 2629494 h 3882436"/>
              <a:gd name="connsiteX14" fmla="*/ 970279 w 8491753"/>
              <a:gd name="connsiteY14" fmla="*/ 2353873 h 3882436"/>
              <a:gd name="connsiteX15" fmla="*/ 700993 w 8491753"/>
              <a:gd name="connsiteY15" fmla="*/ 2287343 h 3882436"/>
              <a:gd name="connsiteX16" fmla="*/ 1588051 w 8491753"/>
              <a:gd name="connsiteY16" fmla="*/ 1942023 h 3882436"/>
              <a:gd name="connsiteX17" fmla="*/ 149751 w 8491753"/>
              <a:gd name="connsiteY17" fmla="*/ 1770949 h 3882436"/>
              <a:gd name="connsiteX18" fmla="*/ 266969 w 8491753"/>
              <a:gd name="connsiteY18" fmla="*/ 1701251 h 3882436"/>
              <a:gd name="connsiteX19" fmla="*/ 1160362 w 8491753"/>
              <a:gd name="connsiteY19" fmla="*/ 1720259 h 3882436"/>
              <a:gd name="connsiteX20" fmla="*/ 1309262 w 8491753"/>
              <a:gd name="connsiteY20" fmla="*/ 1666403 h 3882436"/>
              <a:gd name="connsiteX21" fmla="*/ 1160362 w 8491753"/>
              <a:gd name="connsiteY21" fmla="*/ 1580864 h 3882436"/>
              <a:gd name="connsiteX22" fmla="*/ 580607 w 8491753"/>
              <a:gd name="connsiteY22" fmla="*/ 1517503 h 3882436"/>
              <a:gd name="connsiteX23" fmla="*/ 428540 w 8491753"/>
              <a:gd name="connsiteY23" fmla="*/ 1374940 h 3882436"/>
              <a:gd name="connsiteX24" fmla="*/ 171927 w 8491753"/>
              <a:gd name="connsiteY24" fmla="*/ 1210201 h 3882436"/>
              <a:gd name="connsiteX25" fmla="*/ 349338 w 8491753"/>
              <a:gd name="connsiteY25" fmla="*/ 1073974 h 3882436"/>
              <a:gd name="connsiteX26" fmla="*/ 61044 w 8491753"/>
              <a:gd name="connsiteY26" fmla="*/ 871218 h 3882436"/>
              <a:gd name="connsiteX27" fmla="*/ 143414 w 8491753"/>
              <a:gd name="connsiteY27" fmla="*/ 605101 h 3882436"/>
              <a:gd name="connsiteX28" fmla="*/ 628128 w 8491753"/>
              <a:gd name="connsiteY28" fmla="*/ 541739 h 3882436"/>
              <a:gd name="connsiteX29" fmla="*/ 1277580 w 8491753"/>
              <a:gd name="connsiteY29" fmla="*/ 449865 h 3882436"/>
              <a:gd name="connsiteX30" fmla="*/ 1930202 w 8491753"/>
              <a:gd name="connsiteY30" fmla="*/ 370664 h 3882436"/>
              <a:gd name="connsiteX31" fmla="*/ 2582822 w 8491753"/>
              <a:gd name="connsiteY31" fmla="*/ 370664 h 3882436"/>
              <a:gd name="connsiteX32" fmla="*/ 2769739 w 8491753"/>
              <a:gd name="connsiteY32" fmla="*/ 377000 h 3882436"/>
              <a:gd name="connsiteX33" fmla="*/ 2772907 w 8491753"/>
              <a:gd name="connsiteY33" fmla="*/ 377000 h 3882436"/>
              <a:gd name="connsiteX34" fmla="*/ 3583931 w 8491753"/>
              <a:gd name="connsiteY34" fmla="*/ 405513 h 3882436"/>
              <a:gd name="connsiteX35" fmla="*/ 3884897 w 8491753"/>
              <a:gd name="connsiteY35" fmla="*/ 408681 h 3882436"/>
              <a:gd name="connsiteX36" fmla="*/ 4537518 w 8491753"/>
              <a:gd name="connsiteY36" fmla="*/ 411848 h 3882436"/>
              <a:gd name="connsiteX37" fmla="*/ 5186971 w 8491753"/>
              <a:gd name="connsiteY37" fmla="*/ 399176 h 3882436"/>
              <a:gd name="connsiteX38" fmla="*/ 5845928 w 8491753"/>
              <a:gd name="connsiteY38" fmla="*/ 361159 h 3882436"/>
              <a:gd name="connsiteX39" fmla="*/ 6495381 w 8491753"/>
              <a:gd name="connsiteY39" fmla="*/ 310470 h 3882436"/>
              <a:gd name="connsiteX40" fmla="*/ 6910398 w 8491753"/>
              <a:gd name="connsiteY40" fmla="*/ 196420 h 3882436"/>
              <a:gd name="connsiteX41" fmla="*/ 7360262 w 8491753"/>
              <a:gd name="connsiteY41" fmla="*/ 0 h 388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491753" h="3882436">
                <a:moveTo>
                  <a:pt x="7360262" y="0"/>
                </a:moveTo>
                <a:cubicBezTo>
                  <a:pt x="7477481" y="142563"/>
                  <a:pt x="7651725" y="183748"/>
                  <a:pt x="7800623" y="266118"/>
                </a:cubicBezTo>
                <a:cubicBezTo>
                  <a:pt x="7946354" y="329479"/>
                  <a:pt x="8361371" y="696974"/>
                  <a:pt x="8418395" y="817361"/>
                </a:cubicBezTo>
                <a:cubicBezTo>
                  <a:pt x="8519774" y="1026453"/>
                  <a:pt x="8494429" y="1793125"/>
                  <a:pt x="8469084" y="2062410"/>
                </a:cubicBezTo>
                <a:cubicBezTo>
                  <a:pt x="8374043" y="2734040"/>
                  <a:pt x="8025556" y="3507048"/>
                  <a:pt x="7993875" y="3538728"/>
                </a:cubicBezTo>
                <a:cubicBezTo>
                  <a:pt x="7892497" y="3516552"/>
                  <a:pt x="7661229" y="3865039"/>
                  <a:pt x="7486985" y="3877711"/>
                </a:cubicBezTo>
                <a:cubicBezTo>
                  <a:pt x="7303237" y="3890384"/>
                  <a:pt x="4604047" y="3880880"/>
                  <a:pt x="4198536" y="3808014"/>
                </a:cubicBezTo>
                <a:cubicBezTo>
                  <a:pt x="1993563" y="3405670"/>
                  <a:pt x="1942874" y="3259939"/>
                  <a:pt x="1942874" y="3259939"/>
                </a:cubicBezTo>
                <a:cubicBezTo>
                  <a:pt x="1942874" y="3259939"/>
                  <a:pt x="2177311" y="3231426"/>
                  <a:pt x="2291361" y="3193410"/>
                </a:cubicBezTo>
                <a:cubicBezTo>
                  <a:pt x="2126622" y="3190241"/>
                  <a:pt x="1477169" y="3069855"/>
                  <a:pt x="1451824" y="3047678"/>
                </a:cubicBezTo>
                <a:cubicBezTo>
                  <a:pt x="1464497" y="3041343"/>
                  <a:pt x="1483505" y="3035006"/>
                  <a:pt x="1499345" y="3028670"/>
                </a:cubicBezTo>
                <a:cubicBezTo>
                  <a:pt x="1464497" y="3009662"/>
                  <a:pt x="1435984" y="2987486"/>
                  <a:pt x="1407471" y="2952636"/>
                </a:cubicBezTo>
                <a:cubicBezTo>
                  <a:pt x="1315597" y="2835418"/>
                  <a:pt x="1160362" y="2876603"/>
                  <a:pt x="1030471" y="2832250"/>
                </a:cubicBezTo>
                <a:cubicBezTo>
                  <a:pt x="1112841" y="2585141"/>
                  <a:pt x="1331438" y="2677015"/>
                  <a:pt x="1499345" y="2629494"/>
                </a:cubicBezTo>
                <a:cubicBezTo>
                  <a:pt x="1058984" y="2483763"/>
                  <a:pt x="1144523" y="2407729"/>
                  <a:pt x="970279" y="2353873"/>
                </a:cubicBezTo>
                <a:cubicBezTo>
                  <a:pt x="751682" y="2287343"/>
                  <a:pt x="700993" y="2287343"/>
                  <a:pt x="700993" y="2287343"/>
                </a:cubicBezTo>
                <a:cubicBezTo>
                  <a:pt x="957606" y="2084587"/>
                  <a:pt x="1264908" y="2303184"/>
                  <a:pt x="1588051" y="1942023"/>
                </a:cubicBezTo>
                <a:cubicBezTo>
                  <a:pt x="1277580" y="1891335"/>
                  <a:pt x="349338" y="1865990"/>
                  <a:pt x="149751" y="1770949"/>
                </a:cubicBezTo>
                <a:cubicBezTo>
                  <a:pt x="225784" y="1805797"/>
                  <a:pt x="232120" y="1701251"/>
                  <a:pt x="266969" y="1701251"/>
                </a:cubicBezTo>
                <a:cubicBezTo>
                  <a:pt x="561599" y="1698083"/>
                  <a:pt x="862565" y="1758277"/>
                  <a:pt x="1160362" y="1720259"/>
                </a:cubicBezTo>
                <a:cubicBezTo>
                  <a:pt x="1214219" y="1717092"/>
                  <a:pt x="1299758" y="1745604"/>
                  <a:pt x="1309262" y="1666403"/>
                </a:cubicBezTo>
                <a:cubicBezTo>
                  <a:pt x="1318765" y="1568192"/>
                  <a:pt x="1207884" y="1590368"/>
                  <a:pt x="1160362" y="1580864"/>
                </a:cubicBezTo>
                <a:cubicBezTo>
                  <a:pt x="967110" y="1549184"/>
                  <a:pt x="777027" y="1536512"/>
                  <a:pt x="580607" y="1517503"/>
                </a:cubicBezTo>
                <a:cubicBezTo>
                  <a:pt x="498238" y="1507999"/>
                  <a:pt x="396860" y="1527007"/>
                  <a:pt x="428540" y="1374940"/>
                </a:cubicBezTo>
                <a:cubicBezTo>
                  <a:pt x="403195" y="1229209"/>
                  <a:pt x="251129" y="1279898"/>
                  <a:pt x="171927" y="1210201"/>
                </a:cubicBezTo>
                <a:cubicBezTo>
                  <a:pt x="209944" y="1127831"/>
                  <a:pt x="317658" y="1184857"/>
                  <a:pt x="349338" y="1073974"/>
                </a:cubicBezTo>
                <a:cubicBezTo>
                  <a:pt x="197271" y="1108823"/>
                  <a:pt x="213112" y="868050"/>
                  <a:pt x="61044" y="871218"/>
                </a:cubicBezTo>
                <a:cubicBezTo>
                  <a:pt x="-65678" y="728655"/>
                  <a:pt x="26196" y="658957"/>
                  <a:pt x="143414" y="605101"/>
                </a:cubicBezTo>
                <a:cubicBezTo>
                  <a:pt x="295481" y="538572"/>
                  <a:pt x="463388" y="554411"/>
                  <a:pt x="628128" y="541739"/>
                </a:cubicBezTo>
                <a:cubicBezTo>
                  <a:pt x="846725" y="513227"/>
                  <a:pt x="1055817" y="446698"/>
                  <a:pt x="1277580" y="449865"/>
                </a:cubicBezTo>
                <a:cubicBezTo>
                  <a:pt x="1486673" y="383336"/>
                  <a:pt x="1717941" y="456201"/>
                  <a:pt x="1930202" y="370664"/>
                </a:cubicBezTo>
                <a:cubicBezTo>
                  <a:pt x="2145630" y="370664"/>
                  <a:pt x="2364226" y="370664"/>
                  <a:pt x="2582822" y="370664"/>
                </a:cubicBezTo>
                <a:cubicBezTo>
                  <a:pt x="2646185" y="373831"/>
                  <a:pt x="2706377" y="373831"/>
                  <a:pt x="2769739" y="377000"/>
                </a:cubicBezTo>
                <a:cubicBezTo>
                  <a:pt x="2769739" y="377000"/>
                  <a:pt x="2772907" y="377000"/>
                  <a:pt x="2772907" y="377000"/>
                </a:cubicBezTo>
                <a:cubicBezTo>
                  <a:pt x="3045361" y="386504"/>
                  <a:pt x="3314646" y="392840"/>
                  <a:pt x="3583931" y="405513"/>
                </a:cubicBezTo>
                <a:cubicBezTo>
                  <a:pt x="3685309" y="405513"/>
                  <a:pt x="3783519" y="408681"/>
                  <a:pt x="3884897" y="408681"/>
                </a:cubicBezTo>
                <a:cubicBezTo>
                  <a:pt x="4100325" y="424520"/>
                  <a:pt x="4318922" y="434025"/>
                  <a:pt x="4537518" y="411848"/>
                </a:cubicBezTo>
                <a:cubicBezTo>
                  <a:pt x="4756115" y="430857"/>
                  <a:pt x="4968375" y="418185"/>
                  <a:pt x="5186971" y="399176"/>
                </a:cubicBezTo>
                <a:cubicBezTo>
                  <a:pt x="5408735" y="421353"/>
                  <a:pt x="5627332" y="389672"/>
                  <a:pt x="5845928" y="361159"/>
                </a:cubicBezTo>
                <a:cubicBezTo>
                  <a:pt x="6064526" y="373831"/>
                  <a:pt x="6283122" y="373831"/>
                  <a:pt x="6495381" y="310470"/>
                </a:cubicBezTo>
                <a:cubicBezTo>
                  <a:pt x="6656953" y="380168"/>
                  <a:pt x="6736155" y="152067"/>
                  <a:pt x="6910398" y="196420"/>
                </a:cubicBezTo>
                <a:cubicBezTo>
                  <a:pt x="7084641" y="243941"/>
                  <a:pt x="7208196" y="63361"/>
                  <a:pt x="7360262" y="0"/>
                </a:cubicBezTo>
                <a:close/>
              </a:path>
            </a:pathLst>
          </a:custGeom>
          <a:solidFill>
            <a:srgbClr val="45AFB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p:nvPr>
        </p:nvSpPr>
        <p:spPr>
          <a:xfrm>
            <a:off x="6892410" y="4169113"/>
            <a:ext cx="4054890" cy="1000067"/>
          </a:xfrm>
        </p:spPr>
        <p:txBody>
          <a:bodyPr anchor="b">
            <a:normAutofit/>
          </a:bodyPr>
          <a:lstStyle/>
          <a:p>
            <a:pPr algn="ctr"/>
            <a:r>
              <a:rPr lang="en-US" sz="3200" dirty="0"/>
              <a:t>Any questions?</a:t>
            </a:r>
          </a:p>
        </p:txBody>
      </p:sp>
    </p:spTree>
    <p:extLst>
      <p:ext uri="{BB962C8B-B14F-4D97-AF65-F5344CB8AC3E}">
        <p14:creationId xmlns:p14="http://schemas.microsoft.com/office/powerpoint/2010/main" val="23543574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20" name="Rectangle 19">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CE21280-E03C-407B-8C36-893CFDE7FF9B}"/>
              </a:ext>
            </a:extLst>
          </p:cNvPr>
          <p:cNvSpPr>
            <a:spLocks noGrp="1"/>
          </p:cNvSpPr>
          <p:nvPr>
            <p:ph type="title"/>
          </p:nvPr>
        </p:nvSpPr>
        <p:spPr>
          <a:xfrm>
            <a:off x="643468" y="643467"/>
            <a:ext cx="4620584" cy="4567137"/>
          </a:xfrm>
        </p:spPr>
        <p:txBody>
          <a:bodyPr vert="horz" lIns="91440" tIns="45720" rIns="91440" bIns="45720" rtlCol="0" anchor="b">
            <a:normAutofit/>
          </a:bodyPr>
          <a:lstStyle/>
          <a:p>
            <a:pPr algn="l"/>
            <a:r>
              <a:rPr lang="en-US" sz="4800" i="1" dirty="0"/>
              <a:t>Remember your Handbook. It is on Ledge</a:t>
            </a:r>
          </a:p>
        </p:txBody>
      </p:sp>
      <p:pic>
        <p:nvPicPr>
          <p:cNvPr id="4" name="Picture 3">
            <a:extLst>
              <a:ext uri="{FF2B5EF4-FFF2-40B4-BE49-F238E27FC236}">
                <a16:creationId xmlns:a16="http://schemas.microsoft.com/office/drawing/2014/main" id="{FC0C5E95-A0A5-C7E0-947A-93C0924A003B}"/>
              </a:ext>
            </a:extLst>
          </p:cNvPr>
          <p:cNvPicPr>
            <a:picLocks noChangeAspect="1"/>
          </p:cNvPicPr>
          <p:nvPr/>
        </p:nvPicPr>
        <p:blipFill>
          <a:blip r:embed="rId2"/>
          <a:stretch>
            <a:fillRect/>
          </a:stretch>
        </p:blipFill>
        <p:spPr>
          <a:xfrm>
            <a:off x="6606253" y="1204974"/>
            <a:ext cx="4942280" cy="4448052"/>
          </a:xfrm>
          <a:prstGeom prst="rect">
            <a:avLst/>
          </a:prstGeom>
        </p:spPr>
      </p:pic>
    </p:spTree>
    <p:extLst>
      <p:ext uri="{BB962C8B-B14F-4D97-AF65-F5344CB8AC3E}">
        <p14:creationId xmlns:p14="http://schemas.microsoft.com/office/powerpoint/2010/main" val="3415533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E6744659-C82D-0D3F-0B9D-B11A112A36F5}"/>
              </a:ext>
            </a:extLst>
          </p:cNvPr>
          <p:cNvPicPr>
            <a:picLocks noChangeAspect="1"/>
          </p:cNvPicPr>
          <p:nvPr/>
        </p:nvPicPr>
        <p:blipFill>
          <a:blip r:embed="rId2"/>
          <a:stretch>
            <a:fillRect/>
          </a:stretch>
        </p:blipFill>
        <p:spPr>
          <a:xfrm>
            <a:off x="4378040" y="396688"/>
            <a:ext cx="5396051" cy="5817846"/>
          </a:xfrm>
          <a:prstGeom prst="rect">
            <a:avLst/>
          </a:prstGeom>
        </p:spPr>
      </p:pic>
    </p:spTree>
    <p:extLst>
      <p:ext uri="{BB962C8B-B14F-4D97-AF65-F5344CB8AC3E}">
        <p14:creationId xmlns:p14="http://schemas.microsoft.com/office/powerpoint/2010/main" val="1518728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1" name="Rectangle 10">
            <a:extLst>
              <a:ext uri="{FF2B5EF4-FFF2-40B4-BE49-F238E27FC236}">
                <a16:creationId xmlns:a16="http://schemas.microsoft.com/office/drawing/2014/main" id="{764E0904-5ABD-4DC7-8562-C38580C95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ticky notes with question marks">
            <a:extLst>
              <a:ext uri="{FF2B5EF4-FFF2-40B4-BE49-F238E27FC236}">
                <a16:creationId xmlns:a16="http://schemas.microsoft.com/office/drawing/2014/main" id="{BA8EC57A-514D-B8A5-C8EE-87B5E9F41A61}"/>
              </a:ext>
            </a:extLst>
          </p:cNvPr>
          <p:cNvPicPr>
            <a:picLocks noChangeAspect="1"/>
          </p:cNvPicPr>
          <p:nvPr/>
        </p:nvPicPr>
        <p:blipFill>
          <a:blip r:embed="rId2"/>
          <a:srcRect t="10162" b="5569"/>
          <a:stretch/>
        </p:blipFill>
        <p:spPr>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2" name="Title 1">
            <a:extLst>
              <a:ext uri="{FF2B5EF4-FFF2-40B4-BE49-F238E27FC236}">
                <a16:creationId xmlns:a16="http://schemas.microsoft.com/office/drawing/2014/main" id="{DF1C007D-3E84-4F8C-BA8B-0561386FD64E}"/>
              </a:ext>
            </a:extLst>
          </p:cNvPr>
          <p:cNvSpPr>
            <a:spLocks noGrp="1"/>
          </p:cNvSpPr>
          <p:nvPr>
            <p:ph type="title"/>
          </p:nvPr>
        </p:nvSpPr>
        <p:spPr>
          <a:xfrm>
            <a:off x="6095999" y="3834174"/>
            <a:ext cx="5257800" cy="1701570"/>
          </a:xfrm>
        </p:spPr>
        <p:txBody>
          <a:bodyPr vert="horz" lIns="91440" tIns="45720" rIns="91440" bIns="45720" rtlCol="0" anchor="b">
            <a:normAutofit/>
          </a:bodyPr>
          <a:lstStyle/>
          <a:p>
            <a:pPr algn="l"/>
            <a:r>
              <a:rPr lang="en-US" sz="4400" i="1"/>
              <a:t>Where to start</a:t>
            </a:r>
          </a:p>
        </p:txBody>
      </p:sp>
      <p:sp>
        <p:nvSpPr>
          <p:cNvPr id="3" name="TextBox 2">
            <a:extLst>
              <a:ext uri="{FF2B5EF4-FFF2-40B4-BE49-F238E27FC236}">
                <a16:creationId xmlns:a16="http://schemas.microsoft.com/office/drawing/2014/main" id="{2713E530-F2A0-4169-928A-9102B9070363}"/>
              </a:ext>
            </a:extLst>
          </p:cNvPr>
          <p:cNvSpPr txBox="1"/>
          <p:nvPr/>
        </p:nvSpPr>
        <p:spPr>
          <a:xfrm>
            <a:off x="6096000" y="5592499"/>
            <a:ext cx="5147960" cy="646785"/>
          </a:xfrm>
          <a:prstGeom prst="rect">
            <a:avLst/>
          </a:prstGeom>
        </p:spPr>
        <p:txBody>
          <a:bodyPr vert="horz" lIns="91440" tIns="45720" rIns="91440" bIns="45720" rtlCol="0">
            <a:normAutofit fontScale="92500" lnSpcReduction="20000"/>
          </a:bodyPr>
          <a:lstStyle/>
          <a:p>
            <a:pPr marL="285750" indent="-285750">
              <a:lnSpc>
                <a:spcPct val="90000"/>
              </a:lnSpc>
              <a:spcBef>
                <a:spcPts val="1000"/>
              </a:spcBef>
              <a:buFont typeface="Arial" panose="020B0604020202020204" pitchFamily="34" charset="0"/>
              <a:buChar char="•"/>
            </a:pPr>
            <a:r>
              <a:rPr lang="en-US" sz="1300" dirty="0"/>
              <a:t>Have a clearly defined question to answer, this makes the whole process much better. </a:t>
            </a:r>
          </a:p>
          <a:p>
            <a:pPr marL="285750" indent="-285750">
              <a:lnSpc>
                <a:spcPct val="90000"/>
              </a:lnSpc>
              <a:spcBef>
                <a:spcPts val="1000"/>
              </a:spcBef>
              <a:buFont typeface="Arial" panose="020B0604020202020204" pitchFamily="34" charset="0"/>
              <a:buChar char="•"/>
            </a:pPr>
            <a:r>
              <a:rPr lang="en-US" sz="1300" dirty="0"/>
              <a:t>Forethought!</a:t>
            </a:r>
          </a:p>
        </p:txBody>
      </p:sp>
    </p:spTree>
    <p:extLst>
      <p:ext uri="{BB962C8B-B14F-4D97-AF65-F5344CB8AC3E}">
        <p14:creationId xmlns:p14="http://schemas.microsoft.com/office/powerpoint/2010/main" val="292732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94C5663A-0CE3-4AEE-B47E-FB68D9EBF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4283DDD-311A-488A-922B-7E792906FA03}"/>
              </a:ext>
            </a:extLst>
          </p:cNvPr>
          <p:cNvSpPr>
            <a:spLocks noGrp="1"/>
          </p:cNvSpPr>
          <p:nvPr>
            <p:ph idx="1"/>
          </p:nvPr>
        </p:nvSpPr>
        <p:spPr>
          <a:xfrm>
            <a:off x="199332" y="2145653"/>
            <a:ext cx="4626941" cy="4341896"/>
          </a:xfrm>
        </p:spPr>
        <p:txBody>
          <a:bodyPr vert="horz" lIns="91440" tIns="45720" rIns="91440" bIns="45720" rtlCol="0" anchor="t">
            <a:normAutofit/>
          </a:bodyPr>
          <a:lstStyle/>
          <a:p>
            <a:r>
              <a:rPr lang="en-US" sz="2400" b="1" dirty="0"/>
              <a:t>Review journal articles</a:t>
            </a:r>
            <a:r>
              <a:rPr lang="en-US" sz="2400" dirty="0"/>
              <a:t> that have a similar methodology to yours</a:t>
            </a:r>
          </a:p>
          <a:p>
            <a:pPr lvl="1"/>
            <a:r>
              <a:rPr lang="en-US" dirty="0"/>
              <a:t>What </a:t>
            </a:r>
            <a:r>
              <a:rPr lang="en-US" b="1" dirty="0"/>
              <a:t>specific detail </a:t>
            </a:r>
            <a:r>
              <a:rPr lang="en-US" dirty="0"/>
              <a:t>do they present?</a:t>
            </a:r>
          </a:p>
          <a:p>
            <a:pPr lvl="1"/>
            <a:r>
              <a:rPr lang="en-US" dirty="0"/>
              <a:t>What subheadings/</a:t>
            </a:r>
            <a:r>
              <a:rPr lang="en-US" b="1" dirty="0"/>
              <a:t>sections </a:t>
            </a:r>
            <a:r>
              <a:rPr lang="en-US" dirty="0"/>
              <a:t>do they use?</a:t>
            </a:r>
          </a:p>
          <a:p>
            <a:pPr lvl="1"/>
            <a:r>
              <a:rPr lang="en-US" dirty="0"/>
              <a:t>What </a:t>
            </a:r>
            <a:r>
              <a:rPr lang="en-US" b="1" dirty="0"/>
              <a:t>references </a:t>
            </a:r>
            <a:r>
              <a:rPr lang="en-US" dirty="0"/>
              <a:t>do they use &amp; when?</a:t>
            </a:r>
          </a:p>
        </p:txBody>
      </p:sp>
      <p:pic>
        <p:nvPicPr>
          <p:cNvPr id="7" name="Picture 4">
            <a:extLst>
              <a:ext uri="{FF2B5EF4-FFF2-40B4-BE49-F238E27FC236}">
                <a16:creationId xmlns:a16="http://schemas.microsoft.com/office/drawing/2014/main" id="{865DEEAD-89AF-4C8B-9A5F-69A42E809291}"/>
              </a:ext>
            </a:extLst>
          </p:cNvPr>
          <p:cNvPicPr>
            <a:picLocks noChangeAspect="1"/>
          </p:cNvPicPr>
          <p:nvPr/>
        </p:nvPicPr>
        <p:blipFill rotWithShape="1">
          <a:blip r:embed="rId2"/>
          <a:srcRect l="3498" r="24366" b="10"/>
          <a:stretch/>
        </p:blipFill>
        <p:spPr>
          <a:xfrm>
            <a:off x="4726728" y="10"/>
            <a:ext cx="7472381" cy="6857990"/>
          </a:xfrm>
          <a:custGeom>
            <a:avLst/>
            <a:gdLst/>
            <a:ahLst/>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p:spPr>
      </p:pic>
      <p:sp>
        <p:nvSpPr>
          <p:cNvPr id="8" name="TextBox 7">
            <a:extLst>
              <a:ext uri="{FF2B5EF4-FFF2-40B4-BE49-F238E27FC236}">
                <a16:creationId xmlns:a16="http://schemas.microsoft.com/office/drawing/2014/main" id="{D81B8941-AD53-4E8B-B557-A8D808EA7A62}"/>
              </a:ext>
            </a:extLst>
          </p:cNvPr>
          <p:cNvSpPr txBox="1"/>
          <p:nvPr/>
        </p:nvSpPr>
        <p:spPr>
          <a:xfrm>
            <a:off x="199332" y="761017"/>
            <a:ext cx="4626941" cy="954107"/>
          </a:xfrm>
          <a:prstGeom prst="rect">
            <a:avLst/>
          </a:prstGeom>
          <a:noFill/>
        </p:spPr>
        <p:txBody>
          <a:bodyPr wrap="square" rtlCol="0">
            <a:spAutoFit/>
          </a:bodyPr>
          <a:lstStyle/>
          <a:p>
            <a:r>
              <a:rPr lang="en-GB" sz="2800" b="1" dirty="0"/>
              <a:t>Where to start regarding your METHODS</a:t>
            </a:r>
          </a:p>
        </p:txBody>
      </p:sp>
    </p:spTree>
    <p:extLst>
      <p:ext uri="{BB962C8B-B14F-4D97-AF65-F5344CB8AC3E}">
        <p14:creationId xmlns:p14="http://schemas.microsoft.com/office/powerpoint/2010/main" val="128942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12" name="Rectangle 11">
            <a:extLst>
              <a:ext uri="{FF2B5EF4-FFF2-40B4-BE49-F238E27FC236}">
                <a16:creationId xmlns:a16="http://schemas.microsoft.com/office/drawing/2014/main" id="{A0339EE9-5436-4860-BBFC-7CD7C90DB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A770EBD-5B77-46EC-BF58-EF27ACD6B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5" y="0"/>
            <a:ext cx="7537705" cy="6858000"/>
          </a:xfrm>
          <a:custGeom>
            <a:avLst/>
            <a:gdLst>
              <a:gd name="connsiteX0" fmla="*/ 1008599 w 7299977"/>
              <a:gd name="connsiteY0" fmla="*/ 0 h 6858000"/>
              <a:gd name="connsiteX1" fmla="*/ 4420653 w 7299977"/>
              <a:gd name="connsiteY1" fmla="*/ 0 h 6858000"/>
              <a:gd name="connsiteX2" fmla="*/ 5511704 w 7299977"/>
              <a:gd name="connsiteY2" fmla="*/ 0 h 6858000"/>
              <a:gd name="connsiteX3" fmla="*/ 7299977 w 7299977"/>
              <a:gd name="connsiteY3" fmla="*/ 0 h 6858000"/>
              <a:gd name="connsiteX4" fmla="*/ 7299977 w 7299977"/>
              <a:gd name="connsiteY4" fmla="*/ 6858000 h 6858000"/>
              <a:gd name="connsiteX5" fmla="*/ 5511704 w 7299977"/>
              <a:gd name="connsiteY5" fmla="*/ 6858000 h 6858000"/>
              <a:gd name="connsiteX6" fmla="*/ 4420653 w 7299977"/>
              <a:gd name="connsiteY6" fmla="*/ 6858000 h 6858000"/>
              <a:gd name="connsiteX7" fmla="*/ 1592997 w 7299977"/>
              <a:gd name="connsiteY7" fmla="*/ 6858000 h 6858000"/>
              <a:gd name="connsiteX8" fmla="*/ 1232473 w 7299977"/>
              <a:gd name="connsiteY8" fmla="*/ 6658805 h 6858000"/>
              <a:gd name="connsiteX9" fmla="*/ 1075471 w 7299977"/>
              <a:gd name="connsiteY9" fmla="*/ 6431153 h 6858000"/>
              <a:gd name="connsiteX10" fmla="*/ 1020229 w 7299977"/>
              <a:gd name="connsiteY10" fmla="*/ 6367127 h 6858000"/>
              <a:gd name="connsiteX11" fmla="*/ 883579 w 7299977"/>
              <a:gd name="connsiteY11" fmla="*/ 6281757 h 6858000"/>
              <a:gd name="connsiteX12" fmla="*/ 645167 w 7299977"/>
              <a:gd name="connsiteY12" fmla="*/ 6100347 h 6858000"/>
              <a:gd name="connsiteX13" fmla="*/ 732391 w 7299977"/>
              <a:gd name="connsiteY13" fmla="*/ 6057663 h 6858000"/>
              <a:gd name="connsiteX14" fmla="*/ 985339 w 7299977"/>
              <a:gd name="connsiteY14" fmla="*/ 6167932 h 6858000"/>
              <a:gd name="connsiteX15" fmla="*/ 1168509 w 7299977"/>
              <a:gd name="connsiteY15" fmla="*/ 6196388 h 6858000"/>
              <a:gd name="connsiteX16" fmla="*/ 909746 w 7299977"/>
              <a:gd name="connsiteY16" fmla="*/ 6004307 h 6858000"/>
              <a:gd name="connsiteX17" fmla="*/ 659704 w 7299977"/>
              <a:gd name="connsiteY17" fmla="*/ 5755314 h 6858000"/>
              <a:gd name="connsiteX18" fmla="*/ 851597 w 7299977"/>
              <a:gd name="connsiteY18" fmla="*/ 5801555 h 6858000"/>
              <a:gd name="connsiteX19" fmla="*/ 860319 w 7299977"/>
              <a:gd name="connsiteY19" fmla="*/ 5769542 h 6858000"/>
              <a:gd name="connsiteX20" fmla="*/ 691686 w 7299977"/>
              <a:gd name="connsiteY20" fmla="*/ 5474306 h 6858000"/>
              <a:gd name="connsiteX21" fmla="*/ 610278 w 7299977"/>
              <a:gd name="connsiteY21" fmla="*/ 5353367 h 6858000"/>
              <a:gd name="connsiteX22" fmla="*/ 238123 w 7299977"/>
              <a:gd name="connsiteY22" fmla="*/ 4994104 h 6858000"/>
              <a:gd name="connsiteX23" fmla="*/ 592833 w 7299977"/>
              <a:gd name="connsiteY23" fmla="*/ 5154171 h 6858000"/>
              <a:gd name="connsiteX24" fmla="*/ 226494 w 7299977"/>
              <a:gd name="connsiteY24" fmla="*/ 4805580 h 6858000"/>
              <a:gd name="connsiteX25" fmla="*/ 49139 w 7299977"/>
              <a:gd name="connsiteY25" fmla="*/ 4677526 h 6858000"/>
              <a:gd name="connsiteX26" fmla="*/ 5527 w 7299977"/>
              <a:gd name="connsiteY26" fmla="*/ 4602828 h 6858000"/>
              <a:gd name="connsiteX27" fmla="*/ 84029 w 7299977"/>
              <a:gd name="connsiteY27" fmla="*/ 4585042 h 6858000"/>
              <a:gd name="connsiteX28" fmla="*/ 325347 w 7299977"/>
              <a:gd name="connsiteY28" fmla="*/ 4613499 h 6858000"/>
              <a:gd name="connsiteX29" fmla="*/ 25879 w 7299977"/>
              <a:gd name="connsiteY29" fmla="*/ 4378734 h 6858000"/>
              <a:gd name="connsiteX30" fmla="*/ 249753 w 7299977"/>
              <a:gd name="connsiteY30" fmla="*/ 4414305 h 6858000"/>
              <a:gd name="connsiteX31" fmla="*/ 313718 w 7299977"/>
              <a:gd name="connsiteY31" fmla="*/ 4321821 h 6858000"/>
              <a:gd name="connsiteX32" fmla="*/ 418386 w 7299977"/>
              <a:gd name="connsiteY32" fmla="*/ 4172424 h 6858000"/>
              <a:gd name="connsiteX33" fmla="*/ 491072 w 7299977"/>
              <a:gd name="connsiteY33" fmla="*/ 4090612 h 6858000"/>
              <a:gd name="connsiteX34" fmla="*/ 520147 w 7299977"/>
              <a:gd name="connsiteY34" fmla="*/ 3827390 h 6858000"/>
              <a:gd name="connsiteX35" fmla="*/ 459090 w 7299977"/>
              <a:gd name="connsiteY35" fmla="*/ 3539269 h 6858000"/>
              <a:gd name="connsiteX36" fmla="*/ 290458 w 7299977"/>
              <a:gd name="connsiteY36" fmla="*/ 3393429 h 6858000"/>
              <a:gd name="connsiteX37" fmla="*/ 339884 w 7299977"/>
              <a:gd name="connsiteY37" fmla="*/ 3229805 h 6858000"/>
              <a:gd name="connsiteX38" fmla="*/ 697501 w 7299977"/>
              <a:gd name="connsiteY38" fmla="*/ 3329402 h 6858000"/>
              <a:gd name="connsiteX39" fmla="*/ 165437 w 7299977"/>
              <a:gd name="connsiteY39" fmla="*/ 2941684 h 6858000"/>
              <a:gd name="connsiteX40" fmla="*/ 255568 w 7299977"/>
              <a:gd name="connsiteY40" fmla="*/ 2923898 h 6858000"/>
              <a:gd name="connsiteX41" fmla="*/ 578296 w 7299977"/>
              <a:gd name="connsiteY41" fmla="*/ 2703362 h 6858000"/>
              <a:gd name="connsiteX42" fmla="*/ 595740 w 7299977"/>
              <a:gd name="connsiteY42" fmla="*/ 2692689 h 6858000"/>
              <a:gd name="connsiteX43" fmla="*/ 650982 w 7299977"/>
              <a:gd name="connsiteY43" fmla="*/ 2553965 h 6858000"/>
              <a:gd name="connsiteX44" fmla="*/ 825429 w 7299977"/>
              <a:gd name="connsiteY44" fmla="*/ 2532623 h 6858000"/>
              <a:gd name="connsiteX45" fmla="*/ 970802 w 7299977"/>
              <a:gd name="connsiteY45" fmla="*/ 2564636 h 6858000"/>
              <a:gd name="connsiteX46" fmla="*/ 1127805 w 7299977"/>
              <a:gd name="connsiteY46" fmla="*/ 2525509 h 6858000"/>
              <a:gd name="connsiteX47" fmla="*/ 1267362 w 7299977"/>
              <a:gd name="connsiteY47" fmla="*/ 2543294 h 6858000"/>
              <a:gd name="connsiteX48" fmla="*/ 1386568 w 7299977"/>
              <a:gd name="connsiteY48" fmla="*/ 2518395 h 6858000"/>
              <a:gd name="connsiteX49" fmla="*/ 1270270 w 7299977"/>
              <a:gd name="connsiteY49" fmla="*/ 2401012 h 6858000"/>
              <a:gd name="connsiteX50" fmla="*/ 1107453 w 7299977"/>
              <a:gd name="connsiteY50" fmla="*/ 2401012 h 6858000"/>
              <a:gd name="connsiteX51" fmla="*/ 991154 w 7299977"/>
              <a:gd name="connsiteY51" fmla="*/ 2326314 h 6858000"/>
              <a:gd name="connsiteX52" fmla="*/ 880671 w 7299977"/>
              <a:gd name="connsiteY52" fmla="*/ 2191146 h 6858000"/>
              <a:gd name="connsiteX53" fmla="*/ 491072 w 7299977"/>
              <a:gd name="connsiteY53" fmla="*/ 1974165 h 6858000"/>
              <a:gd name="connsiteX54" fmla="*/ 421293 w 7299977"/>
              <a:gd name="connsiteY54" fmla="*/ 1892353 h 6858000"/>
              <a:gd name="connsiteX55" fmla="*/ 1531941 w 7299977"/>
              <a:gd name="connsiteY55" fmla="*/ 2208931 h 6858000"/>
              <a:gd name="connsiteX56" fmla="*/ 1188861 w 7299977"/>
              <a:gd name="connsiteY56" fmla="*/ 2077320 h 6858000"/>
              <a:gd name="connsiteX57" fmla="*/ 1421458 w 7299977"/>
              <a:gd name="connsiteY57" fmla="*/ 2102219 h 6858000"/>
              <a:gd name="connsiteX58" fmla="*/ 1549386 w 7299977"/>
              <a:gd name="connsiteY58" fmla="*/ 2013292 h 6858000"/>
              <a:gd name="connsiteX59" fmla="*/ 1549386 w 7299977"/>
              <a:gd name="connsiteY59" fmla="*/ 1984836 h 6858000"/>
              <a:gd name="connsiteX60" fmla="*/ 1453440 w 7299977"/>
              <a:gd name="connsiteY60" fmla="*/ 1903025 h 6858000"/>
              <a:gd name="connsiteX61" fmla="*/ 1398198 w 7299977"/>
              <a:gd name="connsiteY61" fmla="*/ 1849668 h 6858000"/>
              <a:gd name="connsiteX62" fmla="*/ 1247011 w 7299977"/>
              <a:gd name="connsiteY62" fmla="*/ 1657587 h 6858000"/>
              <a:gd name="connsiteX63" fmla="*/ 1354586 w 7299977"/>
              <a:gd name="connsiteY63" fmla="*/ 1636245 h 6858000"/>
              <a:gd name="connsiteX64" fmla="*/ 1395290 w 7299977"/>
              <a:gd name="connsiteY64" fmla="*/ 1597117 h 6858000"/>
              <a:gd name="connsiteX65" fmla="*/ 1366216 w 7299977"/>
              <a:gd name="connsiteY65" fmla="*/ 1540204 h 6858000"/>
              <a:gd name="connsiteX66" fmla="*/ 1031858 w 7299977"/>
              <a:gd name="connsiteY66" fmla="*/ 1365909 h 6858000"/>
              <a:gd name="connsiteX67" fmla="*/ 1005692 w 7299977"/>
              <a:gd name="connsiteY67" fmla="*/ 1230741 h 6858000"/>
              <a:gd name="connsiteX68" fmla="*/ 1069655 w 7299977"/>
              <a:gd name="connsiteY68" fmla="*/ 1209399 h 6858000"/>
              <a:gd name="connsiteX69" fmla="*/ 1142342 w 7299977"/>
              <a:gd name="connsiteY69" fmla="*/ 1220069 h 6858000"/>
              <a:gd name="connsiteX70" fmla="*/ 1084193 w 7299977"/>
              <a:gd name="connsiteY70" fmla="*/ 1113358 h 6858000"/>
              <a:gd name="connsiteX71" fmla="*/ 848689 w 7299977"/>
              <a:gd name="connsiteY71" fmla="*/ 1006647 h 6858000"/>
              <a:gd name="connsiteX72" fmla="*/ 805077 w 7299977"/>
              <a:gd name="connsiteY72" fmla="*/ 949734 h 6858000"/>
              <a:gd name="connsiteX73" fmla="*/ 863226 w 7299977"/>
              <a:gd name="connsiteY73" fmla="*/ 921277 h 6858000"/>
              <a:gd name="connsiteX74" fmla="*/ 906838 w 7299977"/>
              <a:gd name="connsiteY74" fmla="*/ 910606 h 6858000"/>
              <a:gd name="connsiteX75" fmla="*/ 5527 w 7299977"/>
              <a:gd name="connsiteY75" fmla="*/ 465975 h 6858000"/>
              <a:gd name="connsiteX76" fmla="*/ 209049 w 7299977"/>
              <a:gd name="connsiteY76" fmla="*/ 462417 h 6858000"/>
              <a:gd name="connsiteX77" fmla="*/ 409664 w 7299977"/>
              <a:gd name="connsiteY77" fmla="*/ 533558 h 6858000"/>
              <a:gd name="connsiteX78" fmla="*/ 621908 w 7299977"/>
              <a:gd name="connsiteY78" fmla="*/ 522887 h 6858000"/>
              <a:gd name="connsiteX79" fmla="*/ 822522 w 7299977"/>
              <a:gd name="connsiteY79" fmla="*/ 558458 h 6858000"/>
              <a:gd name="connsiteX80" fmla="*/ 996969 w 7299977"/>
              <a:gd name="connsiteY80" fmla="*/ 558458 h 6858000"/>
              <a:gd name="connsiteX81" fmla="*/ 834151 w 7299977"/>
              <a:gd name="connsiteY81" fmla="*/ 505101 h 6858000"/>
              <a:gd name="connsiteX82" fmla="*/ 773095 w 7299977"/>
              <a:gd name="connsiteY82" fmla="*/ 416176 h 6858000"/>
              <a:gd name="connsiteX83" fmla="*/ 793447 w 7299977"/>
              <a:gd name="connsiteY83" fmla="*/ 334364 h 6858000"/>
              <a:gd name="connsiteX84" fmla="*/ 860319 w 7299977"/>
              <a:gd name="connsiteY84" fmla="*/ 359262 h 6858000"/>
              <a:gd name="connsiteX85" fmla="*/ 938820 w 7299977"/>
              <a:gd name="connsiteY85" fmla="*/ 451747 h 6858000"/>
              <a:gd name="connsiteX86" fmla="*/ 956265 w 7299977"/>
              <a:gd name="connsiteY86" fmla="*/ 394834 h 6858000"/>
              <a:gd name="connsiteX87" fmla="*/ 1002784 w 7299977"/>
              <a:gd name="connsiteY87" fmla="*/ 352148 h 6858000"/>
              <a:gd name="connsiteX88" fmla="*/ 1270270 w 7299977"/>
              <a:gd name="connsiteY88" fmla="*/ 373491 h 6858000"/>
              <a:gd name="connsiteX89" fmla="*/ 1092915 w 7299977"/>
              <a:gd name="connsiteY89" fmla="*/ 192082 h 6858000"/>
              <a:gd name="connsiteX90" fmla="*/ 979525 w 7299977"/>
              <a:gd name="connsiteY90" fmla="*/ 163625 h 6858000"/>
              <a:gd name="connsiteX91" fmla="*/ 953358 w 7299977"/>
              <a:gd name="connsiteY91" fmla="*/ 88927 h 6858000"/>
              <a:gd name="connsiteX92" fmla="*/ 1005692 w 7299977"/>
              <a:gd name="connsiteY92" fmla="*/ 71141 h 6858000"/>
              <a:gd name="connsiteX93" fmla="*/ 1267362 w 7299977"/>
              <a:gd name="connsiteY93" fmla="*/ 135168 h 6858000"/>
              <a:gd name="connsiteX94" fmla="*/ 1310975 w 7299977"/>
              <a:gd name="connsiteY94" fmla="*/ 110269 h 6858000"/>
              <a:gd name="connsiteX95" fmla="*/ 1008599 w 7299977"/>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7299977" h="6858000">
                <a:moveTo>
                  <a:pt x="1008599" y="0"/>
                </a:moveTo>
                <a:lnTo>
                  <a:pt x="4420653" y="0"/>
                </a:lnTo>
                <a:lnTo>
                  <a:pt x="5511704" y="0"/>
                </a:lnTo>
                <a:lnTo>
                  <a:pt x="7299977" y="0"/>
                </a:lnTo>
                <a:lnTo>
                  <a:pt x="7299977" y="6858000"/>
                </a:lnTo>
                <a:lnTo>
                  <a:pt x="5511704" y="6858000"/>
                </a:lnTo>
                <a:lnTo>
                  <a:pt x="4420653" y="6858000"/>
                </a:lnTo>
                <a:lnTo>
                  <a:pt x="1592997" y="6858000"/>
                </a:lnTo>
                <a:cubicBezTo>
                  <a:pt x="1473792" y="6786859"/>
                  <a:pt x="1360401" y="6701489"/>
                  <a:pt x="1232473" y="6658805"/>
                </a:cubicBezTo>
                <a:cubicBezTo>
                  <a:pt x="1145250" y="6630349"/>
                  <a:pt x="1060933" y="6580550"/>
                  <a:pt x="1075471" y="6431153"/>
                </a:cubicBezTo>
                <a:cubicBezTo>
                  <a:pt x="1078378" y="6388469"/>
                  <a:pt x="1055118" y="6356456"/>
                  <a:pt x="1020229" y="6367127"/>
                </a:cubicBezTo>
                <a:cubicBezTo>
                  <a:pt x="953358" y="6388469"/>
                  <a:pt x="921375" y="6327999"/>
                  <a:pt x="883579" y="6281757"/>
                </a:cubicBezTo>
                <a:cubicBezTo>
                  <a:pt x="816707" y="6199945"/>
                  <a:pt x="752743" y="6114575"/>
                  <a:pt x="645167" y="6100347"/>
                </a:cubicBezTo>
                <a:cubicBezTo>
                  <a:pt x="665519" y="6036320"/>
                  <a:pt x="700408" y="6043434"/>
                  <a:pt x="732391" y="6057663"/>
                </a:cubicBezTo>
                <a:cubicBezTo>
                  <a:pt x="816707" y="6093234"/>
                  <a:pt x="901023" y="6132361"/>
                  <a:pt x="985339" y="6167932"/>
                </a:cubicBezTo>
                <a:cubicBezTo>
                  <a:pt x="1040581" y="6189274"/>
                  <a:pt x="1095822" y="6221287"/>
                  <a:pt x="1168509" y="6196388"/>
                </a:cubicBezTo>
                <a:cubicBezTo>
                  <a:pt x="1104545" y="6068335"/>
                  <a:pt x="996969" y="6043434"/>
                  <a:pt x="909746" y="6004307"/>
                </a:cubicBezTo>
                <a:cubicBezTo>
                  <a:pt x="802169" y="5954508"/>
                  <a:pt x="738206" y="5862025"/>
                  <a:pt x="659704" y="5755314"/>
                </a:cubicBezTo>
                <a:cubicBezTo>
                  <a:pt x="738206" y="5726858"/>
                  <a:pt x="787632" y="5805112"/>
                  <a:pt x="851597" y="5801555"/>
                </a:cubicBezTo>
                <a:cubicBezTo>
                  <a:pt x="854504" y="5790884"/>
                  <a:pt x="860319" y="5769542"/>
                  <a:pt x="860319" y="5769542"/>
                </a:cubicBezTo>
                <a:cubicBezTo>
                  <a:pt x="755650" y="5712629"/>
                  <a:pt x="709132" y="5605917"/>
                  <a:pt x="691686" y="5474306"/>
                </a:cubicBezTo>
                <a:cubicBezTo>
                  <a:pt x="685872" y="5406721"/>
                  <a:pt x="648075" y="5385379"/>
                  <a:pt x="610278" y="5353367"/>
                </a:cubicBezTo>
                <a:cubicBezTo>
                  <a:pt x="482350" y="5243097"/>
                  <a:pt x="345700" y="5143500"/>
                  <a:pt x="238123" y="4994104"/>
                </a:cubicBezTo>
                <a:cubicBezTo>
                  <a:pt x="363144" y="5011889"/>
                  <a:pt x="461997" y="5111487"/>
                  <a:pt x="592833" y="5154171"/>
                </a:cubicBezTo>
                <a:cubicBezTo>
                  <a:pt x="488165" y="4990547"/>
                  <a:pt x="351514" y="4905177"/>
                  <a:pt x="226494" y="4805580"/>
                </a:cubicBezTo>
                <a:cubicBezTo>
                  <a:pt x="168344" y="4759339"/>
                  <a:pt x="116011" y="4702425"/>
                  <a:pt x="49139" y="4677526"/>
                </a:cubicBezTo>
                <a:cubicBezTo>
                  <a:pt x="25879" y="4670412"/>
                  <a:pt x="-14826" y="4652628"/>
                  <a:pt x="5527" y="4602828"/>
                </a:cubicBezTo>
                <a:cubicBezTo>
                  <a:pt x="22972" y="4560144"/>
                  <a:pt x="54954" y="4574373"/>
                  <a:pt x="84029" y="4585042"/>
                </a:cubicBezTo>
                <a:cubicBezTo>
                  <a:pt x="153807" y="4613499"/>
                  <a:pt x="229401" y="4613499"/>
                  <a:pt x="325347" y="4613499"/>
                </a:cubicBezTo>
                <a:cubicBezTo>
                  <a:pt x="243939" y="4478331"/>
                  <a:pt x="95658" y="4521016"/>
                  <a:pt x="25879" y="4378734"/>
                </a:cubicBezTo>
                <a:cubicBezTo>
                  <a:pt x="113103" y="4353835"/>
                  <a:pt x="179975" y="4403633"/>
                  <a:pt x="249753" y="4414305"/>
                </a:cubicBezTo>
                <a:cubicBezTo>
                  <a:pt x="313718" y="4424975"/>
                  <a:pt x="328254" y="4400076"/>
                  <a:pt x="313718" y="4321821"/>
                </a:cubicBezTo>
                <a:cubicBezTo>
                  <a:pt x="290458" y="4200882"/>
                  <a:pt x="325347" y="4140411"/>
                  <a:pt x="418386" y="4172424"/>
                </a:cubicBezTo>
                <a:cubicBezTo>
                  <a:pt x="505609" y="4204438"/>
                  <a:pt x="514332" y="4158196"/>
                  <a:pt x="491072" y="4090612"/>
                </a:cubicBezTo>
                <a:cubicBezTo>
                  <a:pt x="456183" y="3991015"/>
                  <a:pt x="493979" y="3912759"/>
                  <a:pt x="520147" y="3827390"/>
                </a:cubicBezTo>
                <a:cubicBezTo>
                  <a:pt x="560851" y="3699337"/>
                  <a:pt x="543407" y="3635309"/>
                  <a:pt x="459090" y="3539269"/>
                </a:cubicBezTo>
                <a:cubicBezTo>
                  <a:pt x="409664" y="3485914"/>
                  <a:pt x="360236" y="3439672"/>
                  <a:pt x="290458" y="3393429"/>
                </a:cubicBezTo>
                <a:cubicBezTo>
                  <a:pt x="450368" y="3368530"/>
                  <a:pt x="284643" y="3283162"/>
                  <a:pt x="339884" y="3229805"/>
                </a:cubicBezTo>
                <a:cubicBezTo>
                  <a:pt x="453275" y="3208463"/>
                  <a:pt x="543407" y="3379202"/>
                  <a:pt x="697501" y="3329402"/>
                </a:cubicBezTo>
                <a:cubicBezTo>
                  <a:pt x="511425" y="3183563"/>
                  <a:pt x="302087" y="3137322"/>
                  <a:pt x="165437" y="2941684"/>
                </a:cubicBezTo>
                <a:cubicBezTo>
                  <a:pt x="197419" y="2899000"/>
                  <a:pt x="229401" y="2941684"/>
                  <a:pt x="255568" y="2923898"/>
                </a:cubicBezTo>
                <a:cubicBezTo>
                  <a:pt x="255568" y="2913227"/>
                  <a:pt x="560851" y="2980812"/>
                  <a:pt x="578296" y="2703362"/>
                </a:cubicBezTo>
                <a:cubicBezTo>
                  <a:pt x="584111" y="2703362"/>
                  <a:pt x="589926" y="2703362"/>
                  <a:pt x="595740" y="2692689"/>
                </a:cubicBezTo>
                <a:cubicBezTo>
                  <a:pt x="627722" y="2653563"/>
                  <a:pt x="598648" y="2561080"/>
                  <a:pt x="650982" y="2553965"/>
                </a:cubicBezTo>
                <a:cubicBezTo>
                  <a:pt x="709132" y="2546851"/>
                  <a:pt x="764373" y="2514837"/>
                  <a:pt x="825429" y="2532623"/>
                </a:cubicBezTo>
                <a:cubicBezTo>
                  <a:pt x="871949" y="2546851"/>
                  <a:pt x="921375" y="2564636"/>
                  <a:pt x="970802" y="2564636"/>
                </a:cubicBezTo>
                <a:cubicBezTo>
                  <a:pt x="1023136" y="2564636"/>
                  <a:pt x="1095822" y="2685576"/>
                  <a:pt x="1127805" y="2525509"/>
                </a:cubicBezTo>
                <a:cubicBezTo>
                  <a:pt x="1127805" y="2518395"/>
                  <a:pt x="1217936" y="2536181"/>
                  <a:pt x="1267362" y="2543294"/>
                </a:cubicBezTo>
                <a:cubicBezTo>
                  <a:pt x="1308067" y="2550408"/>
                  <a:pt x="1357494" y="2582422"/>
                  <a:pt x="1386568" y="2518395"/>
                </a:cubicBezTo>
                <a:cubicBezTo>
                  <a:pt x="1401105" y="2479267"/>
                  <a:pt x="1331326" y="2408126"/>
                  <a:pt x="1270270" y="2401012"/>
                </a:cubicBezTo>
                <a:cubicBezTo>
                  <a:pt x="1215029" y="2393898"/>
                  <a:pt x="1159787" y="2386784"/>
                  <a:pt x="1107453" y="2401012"/>
                </a:cubicBezTo>
                <a:cubicBezTo>
                  <a:pt x="1043489" y="2418796"/>
                  <a:pt x="1008599" y="2390340"/>
                  <a:pt x="991154" y="2326314"/>
                </a:cubicBezTo>
                <a:cubicBezTo>
                  <a:pt x="970802" y="2258731"/>
                  <a:pt x="933005" y="2223159"/>
                  <a:pt x="880671" y="2191146"/>
                </a:cubicBezTo>
                <a:cubicBezTo>
                  <a:pt x="752743" y="2112891"/>
                  <a:pt x="630630" y="2020407"/>
                  <a:pt x="491072" y="1974165"/>
                </a:cubicBezTo>
                <a:cubicBezTo>
                  <a:pt x="464905" y="1967051"/>
                  <a:pt x="432923" y="1952823"/>
                  <a:pt x="421293" y="1892353"/>
                </a:cubicBezTo>
                <a:cubicBezTo>
                  <a:pt x="799262" y="1984836"/>
                  <a:pt x="1142342" y="2223159"/>
                  <a:pt x="1531941" y="2208931"/>
                </a:cubicBezTo>
                <a:cubicBezTo>
                  <a:pt x="1427272" y="2134233"/>
                  <a:pt x="1302252" y="2130676"/>
                  <a:pt x="1188861" y="2077320"/>
                </a:cubicBezTo>
                <a:cubicBezTo>
                  <a:pt x="1270270" y="2038192"/>
                  <a:pt x="1345864" y="2080877"/>
                  <a:pt x="1421458" y="2102219"/>
                </a:cubicBezTo>
                <a:cubicBezTo>
                  <a:pt x="1485422" y="2120004"/>
                  <a:pt x="1543571" y="2123562"/>
                  <a:pt x="1549386" y="2013292"/>
                </a:cubicBezTo>
                <a:cubicBezTo>
                  <a:pt x="1549386" y="2002622"/>
                  <a:pt x="1549386" y="1995507"/>
                  <a:pt x="1549386" y="1984836"/>
                </a:cubicBezTo>
                <a:cubicBezTo>
                  <a:pt x="1526126" y="1938595"/>
                  <a:pt x="1494144" y="1917252"/>
                  <a:pt x="1453440" y="1903025"/>
                </a:cubicBezTo>
                <a:cubicBezTo>
                  <a:pt x="1430180" y="1895910"/>
                  <a:pt x="1398198" y="1881683"/>
                  <a:pt x="1398198" y="1849668"/>
                </a:cubicBezTo>
                <a:cubicBezTo>
                  <a:pt x="1401105" y="1728729"/>
                  <a:pt x="1322604" y="1693158"/>
                  <a:pt x="1247011" y="1657587"/>
                </a:cubicBezTo>
                <a:cubicBezTo>
                  <a:pt x="1287715" y="1597117"/>
                  <a:pt x="1322604" y="1639802"/>
                  <a:pt x="1354586" y="1636245"/>
                </a:cubicBezTo>
                <a:cubicBezTo>
                  <a:pt x="1374939" y="1632688"/>
                  <a:pt x="1395290" y="1629132"/>
                  <a:pt x="1395290" y="1597117"/>
                </a:cubicBezTo>
                <a:cubicBezTo>
                  <a:pt x="1395290" y="1572219"/>
                  <a:pt x="1386568" y="1540204"/>
                  <a:pt x="1366216" y="1540204"/>
                </a:cubicBezTo>
                <a:cubicBezTo>
                  <a:pt x="1238288" y="1536647"/>
                  <a:pt x="1165601" y="1365909"/>
                  <a:pt x="1031858" y="1365909"/>
                </a:cubicBezTo>
                <a:cubicBezTo>
                  <a:pt x="950450" y="1365909"/>
                  <a:pt x="1072563" y="1269868"/>
                  <a:pt x="1005692" y="1230741"/>
                </a:cubicBezTo>
                <a:cubicBezTo>
                  <a:pt x="991154" y="1220069"/>
                  <a:pt x="1046396" y="1205842"/>
                  <a:pt x="1069655" y="1209399"/>
                </a:cubicBezTo>
                <a:cubicBezTo>
                  <a:pt x="1092915" y="1212955"/>
                  <a:pt x="1113268" y="1237855"/>
                  <a:pt x="1142342" y="1220069"/>
                </a:cubicBezTo>
                <a:cubicBezTo>
                  <a:pt x="1156879" y="1156043"/>
                  <a:pt x="1119082" y="1131144"/>
                  <a:pt x="1084193" y="1113358"/>
                </a:cubicBezTo>
                <a:cubicBezTo>
                  <a:pt x="1008599" y="1070674"/>
                  <a:pt x="933005" y="1020875"/>
                  <a:pt x="848689" y="1006647"/>
                </a:cubicBezTo>
                <a:cubicBezTo>
                  <a:pt x="819615" y="1003089"/>
                  <a:pt x="802169" y="985305"/>
                  <a:pt x="805077" y="949734"/>
                </a:cubicBezTo>
                <a:cubicBezTo>
                  <a:pt x="810892" y="903491"/>
                  <a:pt x="839967" y="917720"/>
                  <a:pt x="863226" y="921277"/>
                </a:cubicBezTo>
                <a:cubicBezTo>
                  <a:pt x="877764" y="924835"/>
                  <a:pt x="892301" y="935506"/>
                  <a:pt x="906838" y="910606"/>
                </a:cubicBezTo>
                <a:cubicBezTo>
                  <a:pt x="566666" y="658055"/>
                  <a:pt x="386404" y="672284"/>
                  <a:pt x="5527" y="465975"/>
                </a:cubicBezTo>
                <a:cubicBezTo>
                  <a:pt x="89843" y="426847"/>
                  <a:pt x="150900" y="455303"/>
                  <a:pt x="209049" y="462417"/>
                </a:cubicBezTo>
                <a:cubicBezTo>
                  <a:pt x="354422" y="480203"/>
                  <a:pt x="264290" y="512216"/>
                  <a:pt x="409664" y="533558"/>
                </a:cubicBezTo>
                <a:cubicBezTo>
                  <a:pt x="479443" y="544229"/>
                  <a:pt x="543407" y="579800"/>
                  <a:pt x="621908" y="522887"/>
                </a:cubicBezTo>
                <a:cubicBezTo>
                  <a:pt x="674242" y="483759"/>
                  <a:pt x="758558" y="526444"/>
                  <a:pt x="822522" y="558458"/>
                </a:cubicBezTo>
                <a:cubicBezTo>
                  <a:pt x="874856" y="586915"/>
                  <a:pt x="927190" y="594028"/>
                  <a:pt x="996969" y="558458"/>
                </a:cubicBezTo>
                <a:cubicBezTo>
                  <a:pt x="933005" y="537116"/>
                  <a:pt x="883579" y="519330"/>
                  <a:pt x="834151" y="505101"/>
                </a:cubicBezTo>
                <a:cubicBezTo>
                  <a:pt x="793447" y="494431"/>
                  <a:pt x="770187" y="469532"/>
                  <a:pt x="773095" y="416176"/>
                </a:cubicBezTo>
                <a:cubicBezTo>
                  <a:pt x="773095" y="387720"/>
                  <a:pt x="764373" y="348592"/>
                  <a:pt x="793447" y="334364"/>
                </a:cubicBezTo>
                <a:cubicBezTo>
                  <a:pt x="816707" y="320135"/>
                  <a:pt x="848689" y="334364"/>
                  <a:pt x="860319" y="359262"/>
                </a:cubicBezTo>
                <a:cubicBezTo>
                  <a:pt x="874856" y="405504"/>
                  <a:pt x="889393" y="448189"/>
                  <a:pt x="938820" y="451747"/>
                </a:cubicBezTo>
                <a:cubicBezTo>
                  <a:pt x="1005692" y="458860"/>
                  <a:pt x="967894" y="430405"/>
                  <a:pt x="956265" y="394834"/>
                </a:cubicBezTo>
                <a:cubicBezTo>
                  <a:pt x="944635" y="355706"/>
                  <a:pt x="979525" y="345034"/>
                  <a:pt x="1002784" y="352148"/>
                </a:cubicBezTo>
                <a:cubicBezTo>
                  <a:pt x="1090008" y="384162"/>
                  <a:pt x="1180139" y="327250"/>
                  <a:pt x="1270270" y="373491"/>
                </a:cubicBezTo>
                <a:cubicBezTo>
                  <a:pt x="1247011" y="259665"/>
                  <a:pt x="1197583" y="209867"/>
                  <a:pt x="1092915" y="192082"/>
                </a:cubicBezTo>
                <a:cubicBezTo>
                  <a:pt x="1055118" y="188525"/>
                  <a:pt x="1014414" y="195638"/>
                  <a:pt x="979525" y="163625"/>
                </a:cubicBezTo>
                <a:cubicBezTo>
                  <a:pt x="959172" y="145839"/>
                  <a:pt x="938820" y="124497"/>
                  <a:pt x="953358" y="88927"/>
                </a:cubicBezTo>
                <a:cubicBezTo>
                  <a:pt x="962080" y="64027"/>
                  <a:pt x="985339" y="64027"/>
                  <a:pt x="1005692" y="71141"/>
                </a:cubicBezTo>
                <a:cubicBezTo>
                  <a:pt x="1090008" y="110269"/>
                  <a:pt x="1180139" y="120941"/>
                  <a:pt x="1267362" y="135168"/>
                </a:cubicBezTo>
                <a:cubicBezTo>
                  <a:pt x="1281900" y="138725"/>
                  <a:pt x="1296437" y="145839"/>
                  <a:pt x="1310975" y="110269"/>
                </a:cubicBezTo>
                <a:cubicBezTo>
                  <a:pt x="1209214" y="78255"/>
                  <a:pt x="1110360" y="35571"/>
                  <a:pt x="1008599" y="0"/>
                </a:cubicBezTo>
                <a:close/>
              </a:path>
            </a:pathLst>
          </a:custGeom>
          <a:solidFill>
            <a:srgbClr val="45AFB0">
              <a:alpha val="20000"/>
            </a:srgbClr>
          </a:solidFill>
          <a:ln w="32707" cap="flat">
            <a:noFill/>
            <a:prstDash val="solid"/>
            <a:miter/>
          </a:ln>
        </p:spPr>
        <p:txBody>
          <a:bodyPr rtlCol="0" anchor="ctr"/>
          <a:lstStyle/>
          <a:p>
            <a:endParaRPr lang="en-US">
              <a:solidFill>
                <a:schemeClr val="tx1"/>
              </a:solidFill>
            </a:endParaRPr>
          </a:p>
        </p:txBody>
      </p:sp>
      <p:sp>
        <p:nvSpPr>
          <p:cNvPr id="5" name="TextBox 4">
            <a:extLst>
              <a:ext uri="{FF2B5EF4-FFF2-40B4-BE49-F238E27FC236}">
                <a16:creationId xmlns:a16="http://schemas.microsoft.com/office/drawing/2014/main" id="{BDB52975-0007-7819-3FF1-7AB4838B3036}"/>
              </a:ext>
            </a:extLst>
          </p:cNvPr>
          <p:cNvSpPr txBox="1"/>
          <p:nvPr/>
        </p:nvSpPr>
        <p:spPr>
          <a:xfrm>
            <a:off x="6684868" y="502546"/>
            <a:ext cx="4549400" cy="5431376"/>
          </a:xfrm>
          <a:prstGeom prst="rect">
            <a:avLst/>
          </a:prstGeom>
        </p:spPr>
        <p:txBody>
          <a:bodyPr vert="horz" lIns="91440" tIns="45720" rIns="91440" bIns="45720" rtlCol="0" anchor="ctr">
            <a:normAutofit/>
          </a:bodyPr>
          <a:lstStyle/>
          <a:p>
            <a:pPr indent="-228600">
              <a:spcAft>
                <a:spcPts val="600"/>
              </a:spcAft>
              <a:buFont typeface="Arial" panose="020B0604020202020204" pitchFamily="34" charset="0"/>
              <a:buChar char="•"/>
            </a:pPr>
            <a:r>
              <a:rPr lang="en-US" sz="2000" dirty="0"/>
              <a:t>Methods </a:t>
            </a:r>
          </a:p>
          <a:p>
            <a:pPr indent="-228600">
              <a:spcAft>
                <a:spcPts val="600"/>
              </a:spcAft>
              <a:buFont typeface="Arial" panose="020B0604020202020204" pitchFamily="34" charset="0"/>
              <a:buChar char="•"/>
            </a:pPr>
            <a:r>
              <a:rPr lang="en-US" sz="2000" dirty="0"/>
              <a:t>Everything </a:t>
            </a:r>
            <a:r>
              <a:rPr lang="en-US" sz="2000" b="1" dirty="0"/>
              <a:t>you did to get </a:t>
            </a:r>
            <a:r>
              <a:rPr lang="en-US" sz="2000" dirty="0"/>
              <a:t>the data (or info) required</a:t>
            </a:r>
          </a:p>
          <a:p>
            <a:pPr indent="-228600">
              <a:spcAft>
                <a:spcPts val="600"/>
              </a:spcAft>
              <a:buFont typeface="Arial" panose="020B0604020202020204" pitchFamily="34" charset="0"/>
              <a:buChar char="•"/>
            </a:pPr>
            <a:endParaRPr lang="en-US" sz="2000" dirty="0"/>
          </a:p>
          <a:p>
            <a:pPr indent="-228600">
              <a:spcAft>
                <a:spcPts val="600"/>
              </a:spcAft>
              <a:buFont typeface="Arial" panose="020B0604020202020204" pitchFamily="34" charset="0"/>
              <a:buChar char="•"/>
            </a:pPr>
            <a:r>
              <a:rPr lang="en-US" sz="2000" dirty="0"/>
              <a:t>Results </a:t>
            </a:r>
          </a:p>
          <a:p>
            <a:pPr indent="-228600">
              <a:spcAft>
                <a:spcPts val="600"/>
              </a:spcAft>
              <a:buFont typeface="Arial" panose="020B0604020202020204" pitchFamily="34" charset="0"/>
              <a:buChar char="•"/>
            </a:pPr>
            <a:r>
              <a:rPr lang="en-US" sz="2000" dirty="0"/>
              <a:t>What the data (info) </a:t>
            </a:r>
            <a:r>
              <a:rPr lang="en-US" sz="2000" b="1" dirty="0"/>
              <a:t>show</a:t>
            </a:r>
          </a:p>
          <a:p>
            <a:pPr indent="-228600">
              <a:spcAft>
                <a:spcPts val="600"/>
              </a:spcAft>
              <a:buFont typeface="Arial" panose="020B0604020202020204" pitchFamily="34" charset="0"/>
              <a:buChar char="•"/>
            </a:pPr>
            <a:endParaRPr lang="en-US" sz="2000" dirty="0"/>
          </a:p>
          <a:p>
            <a:pPr indent="-228600">
              <a:spcAft>
                <a:spcPts val="600"/>
              </a:spcAft>
              <a:buFont typeface="Arial" panose="020B0604020202020204" pitchFamily="34" charset="0"/>
              <a:buChar char="•"/>
            </a:pPr>
            <a:r>
              <a:rPr lang="en-US" sz="2000" dirty="0"/>
              <a:t>Discussion</a:t>
            </a:r>
          </a:p>
          <a:p>
            <a:pPr indent="-228600">
              <a:spcAft>
                <a:spcPts val="600"/>
              </a:spcAft>
              <a:buFont typeface="Arial" panose="020B0604020202020204" pitchFamily="34" charset="0"/>
              <a:buChar char="•"/>
            </a:pPr>
            <a:r>
              <a:rPr lang="en-US" sz="2000" dirty="0"/>
              <a:t>What the data (info) </a:t>
            </a:r>
            <a:r>
              <a:rPr lang="en-US" sz="2000" b="1" dirty="0"/>
              <a:t>means</a:t>
            </a:r>
          </a:p>
        </p:txBody>
      </p:sp>
      <p:sp>
        <p:nvSpPr>
          <p:cNvPr id="3" name="TextBox 2">
            <a:extLst>
              <a:ext uri="{FF2B5EF4-FFF2-40B4-BE49-F238E27FC236}">
                <a16:creationId xmlns:a16="http://schemas.microsoft.com/office/drawing/2014/main" id="{C5ECE367-6758-6A77-711C-888887723ACE}"/>
              </a:ext>
            </a:extLst>
          </p:cNvPr>
          <p:cNvSpPr txBox="1"/>
          <p:nvPr/>
        </p:nvSpPr>
        <p:spPr>
          <a:xfrm>
            <a:off x="134907" y="502546"/>
            <a:ext cx="5372227" cy="5632311"/>
          </a:xfrm>
          <a:prstGeom prst="rect">
            <a:avLst/>
          </a:prstGeom>
          <a:noFill/>
        </p:spPr>
        <p:txBody>
          <a:bodyPr wrap="square">
            <a:spAutoFit/>
          </a:bodyPr>
          <a:lstStyle/>
          <a:p>
            <a:pPr>
              <a:spcAft>
                <a:spcPts val="600"/>
              </a:spcAft>
            </a:pPr>
            <a:r>
              <a:rPr lang="en-GB" sz="1600" dirty="0"/>
              <a:t>	Materials and Methods</a:t>
            </a:r>
          </a:p>
          <a:p>
            <a:pPr>
              <a:spcAft>
                <a:spcPts val="600"/>
              </a:spcAft>
            </a:pPr>
            <a:r>
              <a:rPr lang="en-GB" sz="1600" dirty="0"/>
              <a:t>Describe the research in detail so that independent repetition is possible using the facts provided. </a:t>
            </a:r>
          </a:p>
          <a:p>
            <a:pPr>
              <a:spcAft>
                <a:spcPts val="600"/>
              </a:spcAft>
            </a:pPr>
            <a:endParaRPr lang="en-GB" sz="1600" dirty="0"/>
          </a:p>
          <a:p>
            <a:pPr>
              <a:spcAft>
                <a:spcPts val="600"/>
              </a:spcAft>
            </a:pPr>
            <a:endParaRPr lang="en-GB" sz="1600" dirty="0"/>
          </a:p>
          <a:p>
            <a:pPr>
              <a:spcAft>
                <a:spcPts val="600"/>
              </a:spcAft>
            </a:pPr>
            <a:r>
              <a:rPr lang="en-GB" sz="1600" dirty="0"/>
              <a:t>	Results</a:t>
            </a:r>
          </a:p>
          <a:p>
            <a:pPr>
              <a:spcAft>
                <a:spcPts val="600"/>
              </a:spcAft>
            </a:pPr>
            <a:r>
              <a:rPr lang="en-GB" sz="1600" dirty="0"/>
              <a:t>The results must be expressed both factually (brief description) and visually (using graphs and tables). Statistical results should be presented and key findings highlighted (statistically significant or not). Inferential statistical testing must be evidenced for you to meet the learning outcomes for the dissertation. </a:t>
            </a:r>
          </a:p>
          <a:p>
            <a:pPr>
              <a:spcAft>
                <a:spcPts val="600"/>
              </a:spcAft>
            </a:pPr>
            <a:endParaRPr lang="en-GB" sz="1600" dirty="0"/>
          </a:p>
          <a:p>
            <a:pPr>
              <a:spcAft>
                <a:spcPts val="600"/>
              </a:spcAft>
            </a:pPr>
            <a:r>
              <a:rPr lang="en-GB" sz="1600" dirty="0"/>
              <a:t>	Discussion</a:t>
            </a:r>
          </a:p>
          <a:p>
            <a:pPr>
              <a:spcAft>
                <a:spcPts val="600"/>
              </a:spcAft>
            </a:pPr>
            <a:r>
              <a:rPr lang="en-GB" sz="1600" dirty="0"/>
              <a:t>Do not repeat your results in this section. Here you demonstrate the depth of your subject knowledge and critically appraise your results in relation to work done in the same field. This section allows you to demonstrate a critical evaluation of your results. </a:t>
            </a:r>
          </a:p>
        </p:txBody>
      </p:sp>
    </p:spTree>
    <p:extLst>
      <p:ext uri="{BB962C8B-B14F-4D97-AF65-F5344CB8AC3E}">
        <p14:creationId xmlns:p14="http://schemas.microsoft.com/office/powerpoint/2010/main" val="422443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50" descr="A colorful butterfly on a flower&#10;&#10;Description automatically generated">
            <a:extLst>
              <a:ext uri="{FF2B5EF4-FFF2-40B4-BE49-F238E27FC236}">
                <a16:creationId xmlns:a16="http://schemas.microsoft.com/office/drawing/2014/main" id="{3EB1322B-541C-40EE-BC7A-5AD95E698CD9}"/>
              </a:ext>
            </a:extLst>
          </p:cNvPr>
          <p:cNvPicPr>
            <a:picLocks noChangeAspect="1"/>
          </p:cNvPicPr>
          <p:nvPr/>
        </p:nvPicPr>
        <p:blipFill rotWithShape="1">
          <a:blip r:embed="rId2">
            <a:alphaModFix amt="40000"/>
          </a:blip>
          <a:srcRect l="25030" r="5660"/>
          <a:stretch/>
        </p:blipFill>
        <p:spPr>
          <a:xfrm>
            <a:off x="20" y="10"/>
            <a:ext cx="8450297" cy="6857990"/>
          </a:xfrm>
          <a:prstGeom prst="rect">
            <a:avLst/>
          </a:prstGeom>
        </p:spPr>
      </p:pic>
      <p:sp>
        <p:nvSpPr>
          <p:cNvPr id="2" name="Title 1">
            <a:extLst>
              <a:ext uri="{FF2B5EF4-FFF2-40B4-BE49-F238E27FC236}">
                <a16:creationId xmlns:a16="http://schemas.microsoft.com/office/drawing/2014/main" id="{17598F13-1B18-4104-9A23-1EBA64FFDAE4}"/>
              </a:ext>
            </a:extLst>
          </p:cNvPr>
          <p:cNvSpPr>
            <a:spLocks noGrp="1"/>
          </p:cNvSpPr>
          <p:nvPr>
            <p:ph type="title"/>
          </p:nvPr>
        </p:nvSpPr>
        <p:spPr>
          <a:xfrm>
            <a:off x="838201" y="365125"/>
            <a:ext cx="5251316" cy="1627636"/>
          </a:xfrm>
        </p:spPr>
        <p:txBody>
          <a:bodyPr>
            <a:normAutofit/>
          </a:bodyPr>
          <a:lstStyle/>
          <a:p>
            <a:r>
              <a:rPr lang="en-US" sz="3400" b="1" dirty="0"/>
              <a:t>General (minimal) subheadings in order (field studies)</a:t>
            </a:r>
          </a:p>
        </p:txBody>
      </p:sp>
      <p:sp>
        <p:nvSpPr>
          <p:cNvPr id="3" name="Content Placeholder 2">
            <a:extLst>
              <a:ext uri="{FF2B5EF4-FFF2-40B4-BE49-F238E27FC236}">
                <a16:creationId xmlns:a16="http://schemas.microsoft.com/office/drawing/2014/main" id="{F27F39E8-3473-40B2-96A6-09025EACB924}"/>
              </a:ext>
            </a:extLst>
          </p:cNvPr>
          <p:cNvSpPr>
            <a:spLocks noGrp="1"/>
          </p:cNvSpPr>
          <p:nvPr>
            <p:ph idx="1"/>
          </p:nvPr>
        </p:nvSpPr>
        <p:spPr>
          <a:xfrm>
            <a:off x="183662" y="2219785"/>
            <a:ext cx="6485543" cy="4474947"/>
          </a:xfrm>
        </p:spPr>
        <p:txBody>
          <a:bodyPr vert="horz" lIns="91440" tIns="45720" rIns="91440" bIns="45720" rtlCol="0">
            <a:normAutofit/>
          </a:bodyPr>
          <a:lstStyle/>
          <a:p>
            <a:pPr marL="514350" indent="-514350">
              <a:buAutoNum type="arabicPeriod"/>
            </a:pPr>
            <a:r>
              <a:rPr lang="en-US" b="1" dirty="0"/>
              <a:t>Study area and experimental design</a:t>
            </a:r>
            <a:endParaRPr lang="en-US" dirty="0"/>
          </a:p>
          <a:p>
            <a:pPr marL="514350" indent="-514350">
              <a:buAutoNum type="arabicPeriod"/>
            </a:pPr>
            <a:r>
              <a:rPr lang="en-US" b="1" dirty="0"/>
              <a:t>Methods on your specific surveys (Vegetative surveys, Invertebrate surveys)</a:t>
            </a:r>
            <a:endParaRPr lang="en-US" dirty="0"/>
          </a:p>
          <a:p>
            <a:pPr marL="1085850" lvl="1" indent="-342900"/>
            <a:r>
              <a:rPr lang="en-US" sz="2800" dirty="0"/>
              <a:t>Make sure you split them into separate sections for clarity</a:t>
            </a:r>
          </a:p>
          <a:p>
            <a:pPr marL="514350" indent="-514350">
              <a:buAutoNum type="arabicPeriod"/>
            </a:pPr>
            <a:r>
              <a:rPr lang="en-US" b="1" dirty="0"/>
              <a:t>Statistical analyses </a:t>
            </a:r>
          </a:p>
          <a:p>
            <a:pPr marL="514350" indent="-514350">
              <a:buAutoNum type="arabicPeriod"/>
            </a:pPr>
            <a:endParaRPr lang="en-US" b="1" dirty="0"/>
          </a:p>
        </p:txBody>
      </p:sp>
      <p:pic>
        <p:nvPicPr>
          <p:cNvPr id="49" name="Picture 49" descr="A close up of a garden&#10;&#10;Description automatically generated">
            <a:extLst>
              <a:ext uri="{FF2B5EF4-FFF2-40B4-BE49-F238E27FC236}">
                <a16:creationId xmlns:a16="http://schemas.microsoft.com/office/drawing/2014/main" id="{78EE7314-3477-4DA2-8B61-D145DF5475BA}"/>
              </a:ext>
            </a:extLst>
          </p:cNvPr>
          <p:cNvPicPr>
            <a:picLocks noChangeAspect="1"/>
          </p:cNvPicPr>
          <p:nvPr/>
        </p:nvPicPr>
        <p:blipFill rotWithShape="1">
          <a:blip r:embed="rId3"/>
          <a:srcRect l="3273" r="9781"/>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969211704"/>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687AFE0E-B37D-4531-AFE8-231C8348EA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49D0FA-0568-4AE5-8E6B-4410AC49A837}"/>
              </a:ext>
            </a:extLst>
          </p:cNvPr>
          <p:cNvSpPr>
            <a:spLocks noGrp="1"/>
          </p:cNvSpPr>
          <p:nvPr>
            <p:ph type="title"/>
          </p:nvPr>
        </p:nvSpPr>
        <p:spPr>
          <a:xfrm>
            <a:off x="838200" y="365125"/>
            <a:ext cx="10515600" cy="1325563"/>
          </a:xfrm>
        </p:spPr>
        <p:txBody>
          <a:bodyPr>
            <a:normAutofit/>
          </a:bodyPr>
          <a:lstStyle/>
          <a:p>
            <a:r>
              <a:rPr lang="en-US" b="1" dirty="0"/>
              <a:t>1. Study area and experimental design</a:t>
            </a:r>
            <a:r>
              <a:rPr lang="en-US" dirty="0"/>
              <a:t> </a:t>
            </a:r>
          </a:p>
        </p:txBody>
      </p:sp>
      <p:sp>
        <p:nvSpPr>
          <p:cNvPr id="3" name="Content Placeholder 2">
            <a:extLst>
              <a:ext uri="{FF2B5EF4-FFF2-40B4-BE49-F238E27FC236}">
                <a16:creationId xmlns:a16="http://schemas.microsoft.com/office/drawing/2014/main" id="{AA9B9FDA-A2FB-4292-A76A-AD9986108101}"/>
              </a:ext>
            </a:extLst>
          </p:cNvPr>
          <p:cNvSpPr>
            <a:spLocks noGrp="1"/>
          </p:cNvSpPr>
          <p:nvPr>
            <p:ph idx="1"/>
          </p:nvPr>
        </p:nvSpPr>
        <p:spPr>
          <a:xfrm>
            <a:off x="365598" y="1538231"/>
            <a:ext cx="6597912" cy="4954644"/>
          </a:xfrm>
        </p:spPr>
        <p:txBody>
          <a:bodyPr vert="horz" lIns="91440" tIns="45720" rIns="91440" bIns="45720" rtlCol="0" anchor="t">
            <a:noAutofit/>
          </a:bodyPr>
          <a:lstStyle/>
          <a:p>
            <a:pPr marL="514350" indent="-514350">
              <a:lnSpc>
                <a:spcPct val="90000"/>
              </a:lnSpc>
              <a:buAutoNum type="arabicPeriod"/>
            </a:pPr>
            <a:r>
              <a:rPr lang="en-US" sz="2000" dirty="0">
                <a:ea typeface="+mn-lt"/>
                <a:cs typeface="+mn-lt"/>
              </a:rPr>
              <a:t>Describe</a:t>
            </a:r>
            <a:r>
              <a:rPr lang="en-US" sz="2000" b="1" dirty="0">
                <a:ea typeface="+mn-lt"/>
                <a:cs typeface="+mn-lt"/>
              </a:rPr>
              <a:t> study area</a:t>
            </a:r>
            <a:r>
              <a:rPr lang="en-US" sz="2000" dirty="0">
                <a:ea typeface="+mn-lt"/>
                <a:cs typeface="+mn-lt"/>
              </a:rPr>
              <a:t>, number of sites etc.</a:t>
            </a:r>
            <a:endParaRPr lang="en-US" sz="2000" dirty="0"/>
          </a:p>
          <a:p>
            <a:pPr marL="514350" indent="-514350">
              <a:lnSpc>
                <a:spcPct val="90000"/>
              </a:lnSpc>
              <a:buAutoNum type="arabicPeriod"/>
            </a:pPr>
            <a:r>
              <a:rPr lang="en-US" sz="2000" dirty="0">
                <a:ea typeface="+mn-lt"/>
                <a:cs typeface="+mn-lt"/>
              </a:rPr>
              <a:t>Include:</a:t>
            </a:r>
            <a:endParaRPr lang="en-US" sz="2000" dirty="0"/>
          </a:p>
          <a:p>
            <a:pPr lvl="1">
              <a:lnSpc>
                <a:spcPct val="90000"/>
              </a:lnSpc>
            </a:pPr>
            <a:r>
              <a:rPr lang="en-US" sz="2000" dirty="0">
                <a:ea typeface="+mn-lt"/>
                <a:cs typeface="+mn-lt"/>
              </a:rPr>
              <a:t>Location</a:t>
            </a:r>
          </a:p>
          <a:p>
            <a:pPr lvl="1">
              <a:lnSpc>
                <a:spcPct val="90000"/>
              </a:lnSpc>
            </a:pPr>
            <a:r>
              <a:rPr lang="en-US" sz="2000" dirty="0">
                <a:ea typeface="+mn-lt"/>
                <a:cs typeface="+mn-lt"/>
              </a:rPr>
              <a:t>Town &amp; country </a:t>
            </a:r>
          </a:p>
          <a:p>
            <a:pPr lvl="1">
              <a:lnSpc>
                <a:spcPct val="90000"/>
              </a:lnSpc>
            </a:pPr>
            <a:r>
              <a:rPr lang="en-US" sz="2000" dirty="0">
                <a:ea typeface="+mn-lt"/>
                <a:cs typeface="+mn-lt"/>
              </a:rPr>
              <a:t>Co-ordinates</a:t>
            </a:r>
            <a:endParaRPr lang="en-US" sz="2000" dirty="0"/>
          </a:p>
          <a:p>
            <a:pPr marL="514350" indent="-514350">
              <a:lnSpc>
                <a:spcPct val="90000"/>
              </a:lnSpc>
              <a:buAutoNum type="arabicPeriod"/>
            </a:pPr>
            <a:r>
              <a:rPr lang="en-US" sz="2000" dirty="0">
                <a:ea typeface="+mn-lt"/>
                <a:cs typeface="+mn-lt"/>
              </a:rPr>
              <a:t>Always, always, always include </a:t>
            </a:r>
            <a:r>
              <a:rPr lang="en-US" sz="2000" b="1" dirty="0">
                <a:ea typeface="+mn-lt"/>
                <a:cs typeface="+mn-lt"/>
              </a:rPr>
              <a:t>maps </a:t>
            </a:r>
            <a:r>
              <a:rPr lang="en-US" sz="2000" dirty="0">
                <a:ea typeface="+mn-lt"/>
                <a:cs typeface="+mn-lt"/>
              </a:rPr>
              <a:t>and refer to them</a:t>
            </a:r>
            <a:endParaRPr lang="en-US" sz="2000" dirty="0"/>
          </a:p>
          <a:p>
            <a:pPr marL="514350" indent="-514350">
              <a:lnSpc>
                <a:spcPct val="90000"/>
              </a:lnSpc>
              <a:buAutoNum type="arabicPeriod"/>
            </a:pPr>
            <a:r>
              <a:rPr lang="en-US" sz="2000" dirty="0"/>
              <a:t>State </a:t>
            </a:r>
            <a:r>
              <a:rPr lang="en-US" sz="2000" b="1" dirty="0"/>
              <a:t>dates </a:t>
            </a:r>
            <a:r>
              <a:rPr lang="en-US" sz="2000" dirty="0"/>
              <a:t>within which the study was undertaken and tiny bit of reasoning why...</a:t>
            </a:r>
          </a:p>
          <a:p>
            <a:pPr marL="514350" indent="-514350">
              <a:lnSpc>
                <a:spcPct val="90000"/>
              </a:lnSpc>
              <a:buAutoNum type="arabicPeriod"/>
            </a:pPr>
            <a:r>
              <a:rPr lang="en-US" sz="2000" dirty="0">
                <a:ea typeface="+mn-lt"/>
                <a:cs typeface="+mn-lt"/>
              </a:rPr>
              <a:t>Describe your experiment:</a:t>
            </a:r>
            <a:endParaRPr lang="en-US" sz="2000" dirty="0"/>
          </a:p>
          <a:p>
            <a:pPr lvl="1">
              <a:lnSpc>
                <a:spcPct val="90000"/>
              </a:lnSpc>
            </a:pPr>
            <a:r>
              <a:rPr lang="en-US" sz="2000" dirty="0">
                <a:ea typeface="+mn-lt"/>
                <a:cs typeface="+mn-lt"/>
              </a:rPr>
              <a:t>How is it </a:t>
            </a:r>
            <a:r>
              <a:rPr lang="en-US" sz="2000" b="1" dirty="0">
                <a:ea typeface="+mn-lt"/>
                <a:cs typeface="+mn-lt"/>
              </a:rPr>
              <a:t>set up</a:t>
            </a:r>
            <a:r>
              <a:rPr lang="en-US" sz="2000" dirty="0">
                <a:ea typeface="+mn-lt"/>
                <a:cs typeface="+mn-lt"/>
              </a:rPr>
              <a:t>? </a:t>
            </a:r>
            <a:r>
              <a:rPr lang="en-US" sz="2000" dirty="0" err="1">
                <a:ea typeface="+mn-lt"/>
                <a:cs typeface="+mn-lt"/>
              </a:rPr>
              <a:t>Randomised</a:t>
            </a:r>
            <a:r>
              <a:rPr lang="en-US" sz="2000" dirty="0">
                <a:ea typeface="+mn-lt"/>
                <a:cs typeface="+mn-lt"/>
              </a:rPr>
              <a:t> design? Block-</a:t>
            </a:r>
            <a:r>
              <a:rPr lang="en-US" sz="2000" dirty="0" err="1">
                <a:ea typeface="+mn-lt"/>
                <a:cs typeface="+mn-lt"/>
              </a:rPr>
              <a:t>randomised</a:t>
            </a:r>
            <a:r>
              <a:rPr lang="en-US" sz="2000" dirty="0">
                <a:ea typeface="+mn-lt"/>
                <a:cs typeface="+mn-lt"/>
              </a:rPr>
              <a:t>?</a:t>
            </a:r>
            <a:endParaRPr lang="en-US" sz="2000" dirty="0"/>
          </a:p>
          <a:p>
            <a:pPr lvl="1">
              <a:lnSpc>
                <a:spcPct val="90000"/>
              </a:lnSpc>
            </a:pPr>
            <a:r>
              <a:rPr lang="en-US" sz="2000" dirty="0">
                <a:ea typeface="+mn-lt"/>
                <a:cs typeface="+mn-lt"/>
              </a:rPr>
              <a:t>Was there any </a:t>
            </a:r>
            <a:r>
              <a:rPr lang="en-US" sz="2000" b="1" dirty="0">
                <a:ea typeface="+mn-lt"/>
                <a:cs typeface="+mn-lt"/>
              </a:rPr>
              <a:t>preparation </a:t>
            </a:r>
            <a:r>
              <a:rPr lang="en-US" sz="2000" dirty="0">
                <a:ea typeface="+mn-lt"/>
                <a:cs typeface="+mn-lt"/>
              </a:rPr>
              <a:t>work before the study began?</a:t>
            </a:r>
          </a:p>
          <a:p>
            <a:pPr lvl="1">
              <a:lnSpc>
                <a:spcPct val="90000"/>
              </a:lnSpc>
            </a:pPr>
            <a:r>
              <a:rPr lang="en-US" sz="2000" dirty="0">
                <a:ea typeface="+mn-lt"/>
                <a:cs typeface="+mn-lt"/>
              </a:rPr>
              <a:t>Diagrams are excellent here.</a:t>
            </a:r>
            <a:endParaRPr lang="en-US" sz="2000" dirty="0"/>
          </a:p>
          <a:p>
            <a:pPr>
              <a:lnSpc>
                <a:spcPct val="90000"/>
              </a:lnSpc>
            </a:pPr>
            <a:endParaRPr lang="en-US" sz="1600" dirty="0"/>
          </a:p>
        </p:txBody>
      </p:sp>
      <p:pic>
        <p:nvPicPr>
          <p:cNvPr id="5" name="Picture 5" descr="Map&#10;&#10;Description automatically generated">
            <a:extLst>
              <a:ext uri="{FF2B5EF4-FFF2-40B4-BE49-F238E27FC236}">
                <a16:creationId xmlns:a16="http://schemas.microsoft.com/office/drawing/2014/main" id="{2119FC7D-A1F4-43BC-B790-20C673D74B86}"/>
              </a:ext>
            </a:extLst>
          </p:cNvPr>
          <p:cNvPicPr>
            <a:picLocks noChangeAspect="1"/>
          </p:cNvPicPr>
          <p:nvPr/>
        </p:nvPicPr>
        <p:blipFill rotWithShape="1">
          <a:blip r:embed="rId2"/>
          <a:srcRect l="7405" r="22004"/>
          <a:stretch/>
        </p:blipFill>
        <p:spPr>
          <a:xfrm>
            <a:off x="6726569" y="1966322"/>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Tree>
    <p:extLst>
      <p:ext uri="{BB962C8B-B14F-4D97-AF65-F5344CB8AC3E}">
        <p14:creationId xmlns:p14="http://schemas.microsoft.com/office/powerpoint/2010/main" val="4186822331"/>
      </p:ext>
    </p:extLst>
  </p:cSld>
  <p:clrMapOvr>
    <a:masterClrMapping/>
  </p:clrMapOvr>
</p:sld>
</file>

<file path=ppt/theme/theme1.xml><?xml version="1.0" encoding="utf-8"?>
<a:theme xmlns:a="http://schemas.openxmlformats.org/drawingml/2006/main" name="BrushVTI">
  <a:themeElements>
    <a:clrScheme name="AnalogousFromDarkSeedLeftStep">
      <a:dk1>
        <a:srgbClr val="000000"/>
      </a:dk1>
      <a:lt1>
        <a:srgbClr val="FFFFFF"/>
      </a:lt1>
      <a:dk2>
        <a:srgbClr val="273B21"/>
      </a:dk2>
      <a:lt2>
        <a:srgbClr val="E8E2E2"/>
      </a:lt2>
      <a:accent1>
        <a:srgbClr val="45AFB0"/>
      </a:accent1>
      <a:accent2>
        <a:srgbClr val="3BB181"/>
      </a:accent2>
      <a:accent3>
        <a:srgbClr val="48B75C"/>
      </a:accent3>
      <a:accent4>
        <a:srgbClr val="57B13B"/>
      </a:accent4>
      <a:accent5>
        <a:srgbClr val="89AD44"/>
      </a:accent5>
      <a:accent6>
        <a:srgbClr val="ACA439"/>
      </a:accent6>
      <a:hlink>
        <a:srgbClr val="5D8E2F"/>
      </a:hlink>
      <a:folHlink>
        <a:srgbClr val="7F7F7F"/>
      </a:folHlink>
    </a:clrScheme>
    <a:fontScheme name="Custom 3">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docProps/app.xml><?xml version="1.0" encoding="utf-8"?>
<Properties xmlns="http://schemas.openxmlformats.org/officeDocument/2006/extended-properties" xmlns:vt="http://schemas.openxmlformats.org/officeDocument/2006/docPropsVTypes">
  <Template>office theme</Template>
  <TotalTime>153</TotalTime>
  <Words>652</Words>
  <Application>Microsoft Office PowerPoint</Application>
  <PresentationFormat>Widescreen</PresentationFormat>
  <Paragraphs>77</Paragraphs>
  <Slides>21</Slides>
  <Notes>0</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Century Gothic</vt:lpstr>
      <vt:lpstr>BrushVTI</vt:lpstr>
      <vt:lpstr>PowerPoint Presentation</vt:lpstr>
      <vt:lpstr>Presenting your method section   focused on field studies</vt:lpstr>
      <vt:lpstr>Remember your Handbook. It is on Ledge</vt:lpstr>
      <vt:lpstr>PowerPoint Presentation</vt:lpstr>
      <vt:lpstr>Where to start</vt:lpstr>
      <vt:lpstr>PowerPoint Presentation</vt:lpstr>
      <vt:lpstr>PowerPoint Presentation</vt:lpstr>
      <vt:lpstr>General (minimal) subheadings in order (field studies)</vt:lpstr>
      <vt:lpstr>1. Study area and experimental design </vt:lpstr>
      <vt:lpstr>2. Methods on specific surveys </vt:lpstr>
      <vt:lpstr>3. Statistical analyses </vt:lpstr>
      <vt:lpstr>Top tip</vt:lpstr>
      <vt:lpstr>Structure</vt:lpstr>
      <vt:lpstr>PowerPoint Presentation</vt:lpstr>
      <vt:lpstr>PowerPoint Presentation</vt:lpstr>
      <vt:lpstr>Now let's look at real examples...</vt:lpstr>
      <vt:lpstr>PowerPoint Presentation</vt:lpstr>
      <vt:lpstr>PowerPoint Presentation</vt:lpstr>
      <vt:lpstr>PowerPoint Presentation</vt:lpstr>
      <vt:lpstr>PowerPoint Presentation</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Tallis</dc:creator>
  <cp:lastModifiedBy>Matthew Tallis</cp:lastModifiedBy>
  <cp:revision>416</cp:revision>
  <dcterms:created xsi:type="dcterms:W3CDTF">2020-11-13T09:14:22Z</dcterms:created>
  <dcterms:modified xsi:type="dcterms:W3CDTF">2025-11-11T09:44:18Z</dcterms:modified>
</cp:coreProperties>
</file>