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9B2C58-92AF-4EA1-A925-EF06F633771B}" v="2" dt="2025-10-15T07:33:40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Tallis" userId="87ad5ed0-c898-4255-98e5-decd1bd3bb11" providerId="ADAL" clId="{358D86A4-9AB7-49E4-9406-684AAEE6EEBA}"/>
    <pc:docChg chg="custSel addSld modSld">
      <pc:chgData name="Matthew Tallis" userId="87ad5ed0-c898-4255-98e5-decd1bd3bb11" providerId="ADAL" clId="{358D86A4-9AB7-49E4-9406-684AAEE6EEBA}" dt="2025-10-15T07:39:17.409" v="207" actId="1076"/>
      <pc:docMkLst>
        <pc:docMk/>
      </pc:docMkLst>
      <pc:sldChg chg="delSp modSp mod">
        <pc:chgData name="Matthew Tallis" userId="87ad5ed0-c898-4255-98e5-decd1bd3bb11" providerId="ADAL" clId="{358D86A4-9AB7-49E4-9406-684AAEE6EEBA}" dt="2025-10-15T07:39:17.409" v="207" actId="1076"/>
        <pc:sldMkLst>
          <pc:docMk/>
          <pc:sldMk cId="440675975" sldId="256"/>
        </pc:sldMkLst>
        <pc:spChg chg="del">
          <ac:chgData name="Matthew Tallis" userId="87ad5ed0-c898-4255-98e5-decd1bd3bb11" providerId="ADAL" clId="{358D86A4-9AB7-49E4-9406-684AAEE6EEBA}" dt="2025-10-15T07:36:52.877" v="11" actId="478"/>
          <ac:spMkLst>
            <pc:docMk/>
            <pc:sldMk cId="440675975" sldId="256"/>
            <ac:spMk id="2" creationId="{C0D170E5-C0E1-9C65-019C-E7054496CC1D}"/>
          </ac:spMkLst>
        </pc:spChg>
        <pc:spChg chg="del">
          <ac:chgData name="Matthew Tallis" userId="87ad5ed0-c898-4255-98e5-decd1bd3bb11" providerId="ADAL" clId="{358D86A4-9AB7-49E4-9406-684AAEE6EEBA}" dt="2025-10-15T07:36:54.229" v="12" actId="478"/>
          <ac:spMkLst>
            <pc:docMk/>
            <pc:sldMk cId="440675975" sldId="256"/>
            <ac:spMk id="3" creationId="{CD0CE0A3-6DB7-7D1E-DCC7-944ECE728361}"/>
          </ac:spMkLst>
        </pc:spChg>
        <pc:spChg chg="mod">
          <ac:chgData name="Matthew Tallis" userId="87ad5ed0-c898-4255-98e5-decd1bd3bb11" providerId="ADAL" clId="{358D86A4-9AB7-49E4-9406-684AAEE6EEBA}" dt="2025-10-15T07:39:17.409" v="207" actId="1076"/>
          <ac:spMkLst>
            <pc:docMk/>
            <pc:sldMk cId="440675975" sldId="256"/>
            <ac:spMk id="5" creationId="{ABB28786-9044-5AB2-FF8D-6940AA366C7E}"/>
          </ac:spMkLst>
        </pc:spChg>
      </pc:sldChg>
      <pc:sldChg chg="addSp modSp new mod setBg">
        <pc:chgData name="Matthew Tallis" userId="87ad5ed0-c898-4255-98e5-decd1bd3bb11" providerId="ADAL" clId="{358D86A4-9AB7-49E4-9406-684AAEE6EEBA}" dt="2025-10-15T07:33:15.817" v="4" actId="26606"/>
        <pc:sldMkLst>
          <pc:docMk/>
          <pc:sldMk cId="678990432" sldId="257"/>
        </pc:sldMkLst>
        <pc:spChg chg="add">
          <ac:chgData name="Matthew Tallis" userId="87ad5ed0-c898-4255-98e5-decd1bd3bb11" providerId="ADAL" clId="{358D86A4-9AB7-49E4-9406-684AAEE6EEBA}" dt="2025-10-15T07:33:15.817" v="4" actId="26606"/>
          <ac:spMkLst>
            <pc:docMk/>
            <pc:sldMk cId="678990432" sldId="257"/>
            <ac:spMk id="8" creationId="{0B761509-3B9A-49A6-A84B-C3D86811697D}"/>
          </ac:spMkLst>
        </pc:spChg>
        <pc:spChg chg="add">
          <ac:chgData name="Matthew Tallis" userId="87ad5ed0-c898-4255-98e5-decd1bd3bb11" providerId="ADAL" clId="{358D86A4-9AB7-49E4-9406-684AAEE6EEBA}" dt="2025-10-15T07:33:15.817" v="4" actId="26606"/>
          <ac:spMkLst>
            <pc:docMk/>
            <pc:sldMk cId="678990432" sldId="257"/>
            <ac:spMk id="10" creationId="{91DE43FD-EB47-414A-B0AB-169B0FFFA527}"/>
          </ac:spMkLst>
        </pc:spChg>
        <pc:grpChg chg="add">
          <ac:chgData name="Matthew Tallis" userId="87ad5ed0-c898-4255-98e5-decd1bd3bb11" providerId="ADAL" clId="{358D86A4-9AB7-49E4-9406-684AAEE6EEBA}" dt="2025-10-15T07:33:15.817" v="4" actId="26606"/>
          <ac:grpSpMkLst>
            <pc:docMk/>
            <pc:sldMk cId="678990432" sldId="257"/>
            <ac:grpSpMk id="12" creationId="{58495BCC-CE77-4CC2-952E-846F41119FD5}"/>
          </ac:grpSpMkLst>
        </pc:grpChg>
        <pc:picChg chg="add mod">
          <ac:chgData name="Matthew Tallis" userId="87ad5ed0-c898-4255-98e5-decd1bd3bb11" providerId="ADAL" clId="{358D86A4-9AB7-49E4-9406-684AAEE6EEBA}" dt="2025-10-15T07:33:15.817" v="4" actId="26606"/>
          <ac:picMkLst>
            <pc:docMk/>
            <pc:sldMk cId="678990432" sldId="257"/>
            <ac:picMk id="3" creationId="{31816D53-9BB2-F49A-A13F-0BE587396741}"/>
          </ac:picMkLst>
        </pc:picChg>
      </pc:sldChg>
      <pc:sldChg chg="addSp modSp new mod">
        <pc:chgData name="Matthew Tallis" userId="87ad5ed0-c898-4255-98e5-decd1bd3bb11" providerId="ADAL" clId="{358D86A4-9AB7-49E4-9406-684AAEE6EEBA}" dt="2025-10-15T07:33:42.046" v="8" actId="962"/>
        <pc:sldMkLst>
          <pc:docMk/>
          <pc:sldMk cId="1564127041" sldId="258"/>
        </pc:sldMkLst>
        <pc:picChg chg="add mod">
          <ac:chgData name="Matthew Tallis" userId="87ad5ed0-c898-4255-98e5-decd1bd3bb11" providerId="ADAL" clId="{358D86A4-9AB7-49E4-9406-684AAEE6EEBA}" dt="2025-10-15T07:33:42.046" v="8" actId="962"/>
          <ac:picMkLst>
            <pc:docMk/>
            <pc:sldMk cId="1564127041" sldId="258"/>
            <ac:picMk id="3" creationId="{CD7A42A1-E9F4-E4F0-BA5C-6D02F26FA9C2}"/>
          </ac:picMkLst>
        </pc:picChg>
      </pc:sldChg>
      <pc:sldChg chg="addSp new mod">
        <pc:chgData name="Matthew Tallis" userId="87ad5ed0-c898-4255-98e5-decd1bd3bb11" providerId="ADAL" clId="{358D86A4-9AB7-49E4-9406-684AAEE6EEBA}" dt="2025-10-15T07:36:42.789" v="10" actId="22"/>
        <pc:sldMkLst>
          <pc:docMk/>
          <pc:sldMk cId="370331357" sldId="259"/>
        </pc:sldMkLst>
        <pc:picChg chg="add">
          <ac:chgData name="Matthew Tallis" userId="87ad5ed0-c898-4255-98e5-decd1bd3bb11" providerId="ADAL" clId="{358D86A4-9AB7-49E4-9406-684AAEE6EEBA}" dt="2025-10-15T07:36:42.789" v="10" actId="22"/>
          <ac:picMkLst>
            <pc:docMk/>
            <pc:sldMk cId="370331357" sldId="259"/>
            <ac:picMk id="3" creationId="{E0A3B074-CEFA-1CB2-EBE3-7195818103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41831-B0C0-0240-E5BC-88C26B46C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36D7B-0AC3-50BC-9873-FA89B4E36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704B6-925E-717D-EBB5-4B66F834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9D0F9-E3E3-3E17-E272-21F712722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844EA-52A4-4507-75A0-DA194B30F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29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C9B8D-70A6-1191-EDE3-4D1802CCC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5B9C3D-B609-6ADB-157D-FB2FDDD14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26D1D-149A-08DC-4391-C5B984E84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C035B-5F2D-974C-B5B4-247822A50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24EDC-C15E-F525-2B82-C2C92F649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66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358696-8E38-B87D-D59E-8EF5BC0EB7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32953-92D9-B911-527B-9752B585E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45A56-C341-D0B9-4990-BC1DE6558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7C69B-B29F-D89F-7DDB-972EFC1F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5CB5E-5242-4640-CD48-5D8F282D5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20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A9C77-DF2E-70B4-7698-9BF31212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53478-14FA-FFFE-8257-0B754C9F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81286-17A2-8381-2A87-CB5717356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222DD-B8FF-9A4D-F003-FDA4E1F4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307A8-C1AC-AE5E-2FD4-152539A0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82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626E-DD44-8F5F-A5CF-E3656F430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F07FF-793D-1656-B891-8878B3ED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2A1F9-E7B3-62FD-A13B-9F0C1901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DCD46-0C17-E5C2-7397-A376622F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FF220-0C51-4AD4-773B-D2FFB4D9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4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2371-5702-93D2-F828-3F321C633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7BE15-DC29-FCC9-143D-19AF03DD2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E081C-7F24-C2EB-367D-1E69C29C2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92608-8E25-5DC2-D598-1B75827B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8F740-2476-1F3C-ECB2-2E703741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07D74-8ED2-D8A1-6BFF-56C08FB4D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9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36596-CF8D-508A-8201-1A16350EA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26569-7F4C-D46A-20AA-BA5B275C2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B8C09-9896-214B-94C8-498C3C969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FF7488-E8EE-6682-A351-B063B442F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EFE0C-2617-E58C-52D4-FB7A54CB0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1F6C81-125C-F586-B581-1B3E982C9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EC073D-9186-7643-392C-1A28ED76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BFDE8D-CFAD-4373-5B23-F7FD0192B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72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7B3E0-BB94-598F-9DE7-52F844F7F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0AB8BC-633F-CE67-9DE0-A64FBAF1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EAFC81-0B68-0C10-1E61-88CC27A1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4B037-C4C7-3032-A3DF-8D3C2F9F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54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C563DF-206C-53BA-A52B-601667A70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C4EBAA-1BC1-BE30-4D77-E85CC385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97D6A-49D8-D939-52B9-0DE1D3452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21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07E0D-2DC3-1784-B85A-150247F89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DB60B-9853-3DAD-2A09-26874B37B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9B99CB-B671-6DAA-87B0-506EDBDC1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EEB84-DF60-65CE-D220-454D50824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F4861-8290-BC13-0E55-7FF86F3B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C8791-E3F6-940E-0636-0E151B02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6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6FCA-A6DD-5EA4-DE00-01F6B6EE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A6C8F2-5E58-0ABA-FDD4-2762CDAE3C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D4051E-F721-D2A5-ADF7-01F1A34C5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9E004-AFD9-486A-8128-B7B1E01F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EFF34-B779-32E4-03EE-35C85001B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A51EF-7A15-039C-56CA-C4CCB68A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40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128F4C-5163-F3CF-28BB-8D38D876E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2CC99-8077-903B-8953-3EE6A8614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713E4-94AC-E7CA-6696-9A6AAE36FF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49245-6190-43C7-9CA2-EF2FAB1F7C86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B828C-40EB-DCBF-AC64-7178FC536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04993-8615-F536-9416-ACC3949D5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D2E072-824A-450E-BFF0-549201A45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12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A red book with white text&#10;&#10;AI-generated content may be incorrect.">
            <a:extLst>
              <a:ext uri="{FF2B5EF4-FFF2-40B4-BE49-F238E27FC236}">
                <a16:creationId xmlns:a16="http://schemas.microsoft.com/office/drawing/2014/main" id="{31816D53-9BB2-F49A-A13F-0BE5873967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84012" y="1339320"/>
            <a:ext cx="5566833" cy="4175124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7899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ook with text on it&#10;&#10;AI-generated content may be incorrect.">
            <a:extLst>
              <a:ext uri="{FF2B5EF4-FFF2-40B4-BE49-F238E27FC236}">
                <a16:creationId xmlns:a16="http://schemas.microsoft.com/office/drawing/2014/main" id="{CD7A42A1-E9F4-E4F0-BA5C-6D02F26FA9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2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A3B074-CEFA-1CB2-EBE3-719581810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0666" y="0"/>
            <a:ext cx="50306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3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B28786-9044-5AB2-FF8D-6940AA366C7E}"/>
              </a:ext>
            </a:extLst>
          </p:cNvPr>
          <p:cNvSpPr txBox="1"/>
          <p:nvPr/>
        </p:nvSpPr>
        <p:spPr>
          <a:xfrm>
            <a:off x="318743" y="197346"/>
            <a:ext cx="1155451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GB" b="1" dirty="0"/>
              <a:t>Pick a topic you love</a:t>
            </a:r>
            <a:r>
              <a:rPr lang="en-GB" dirty="0"/>
              <a:t> – Curiosity keeps you going when deadlines get tough.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Set clear goals</a:t>
            </a:r>
            <a:r>
              <a:rPr lang="en-GB" dirty="0"/>
              <a:t> – Know what you’re asking and why. A simple clear question saves a lot of blood, sweat &amp; tears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Read smart</a:t>
            </a:r>
            <a:r>
              <a:rPr lang="en-GB" dirty="0"/>
              <a:t> – Find the gaps, join the academic conversation.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Talk to your supervisor</a:t>
            </a:r>
            <a:r>
              <a:rPr lang="en-GB" dirty="0"/>
              <a:t> – Regular chats = fewer crises.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Plan your data collection</a:t>
            </a:r>
            <a:r>
              <a:rPr lang="en-GB" dirty="0"/>
              <a:t> – Clear methods, good notes, no chaos.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Stay organised</a:t>
            </a:r>
            <a:r>
              <a:rPr lang="en-GB" dirty="0"/>
              <a:t> – Label everything. Back up </a:t>
            </a:r>
            <a:r>
              <a:rPr lang="en-GB" i="1" dirty="0"/>
              <a:t>everything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Stats made simple</a:t>
            </a:r>
            <a:r>
              <a:rPr lang="en-GB" dirty="0"/>
              <a:t> – Correct beats complex every time.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Be safe, be ethical</a:t>
            </a:r>
            <a:r>
              <a:rPr lang="en-GB" dirty="0"/>
              <a:t> – Risk assess, respect guidelines.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Time is your biggest resource</a:t>
            </a:r>
            <a:r>
              <a:rPr lang="en-GB" dirty="0"/>
              <a:t> – Manage it before it manages you.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Work with others</a:t>
            </a:r>
            <a:r>
              <a:rPr lang="en-GB" dirty="0"/>
              <a:t> – Share ideas, swap support.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Write clearly</a:t>
            </a:r>
            <a:r>
              <a:rPr lang="en-GB" dirty="0"/>
              <a:t> – Be concise, precise, and confident.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Track references early</a:t>
            </a:r>
            <a:r>
              <a:rPr lang="en-GB" dirty="0"/>
              <a:t> – Save yourself a 2 a.m. panic.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Use good visuals</a:t>
            </a:r>
            <a:r>
              <a:rPr lang="en-GB" dirty="0"/>
              <a:t> – Let graphs tell your story.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Edit, then edit again</a:t>
            </a:r>
            <a:r>
              <a:rPr lang="en-GB" dirty="0"/>
              <a:t> – Feedback is gold.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Proofread</a:t>
            </a:r>
            <a:r>
              <a:rPr lang="en-GB" dirty="0"/>
              <a:t> – Details win marks.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Stay curious</a:t>
            </a:r>
            <a:r>
              <a:rPr lang="en-GB" dirty="0"/>
              <a:t> – Keep asking questions.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Back it up!</a:t>
            </a:r>
            <a:r>
              <a:rPr lang="en-GB" dirty="0"/>
              <a:t> – One copy is never enough.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Enjoy it</a:t>
            </a:r>
            <a:r>
              <a:rPr lang="en-GB" dirty="0"/>
              <a:t> – You’re doing </a:t>
            </a:r>
            <a:r>
              <a:rPr lang="en-GB" i="1" dirty="0"/>
              <a:t>real</a:t>
            </a:r>
            <a:r>
              <a:rPr lang="en-GB" dirty="0"/>
              <a:t> research. 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What did you do?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Why did you do it?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How did you do it?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What did you find?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What does it mean?</a:t>
            </a:r>
          </a:p>
        </p:txBody>
      </p:sp>
    </p:spTree>
    <p:extLst>
      <p:ext uri="{BB962C8B-B14F-4D97-AF65-F5344CB8AC3E}">
        <p14:creationId xmlns:p14="http://schemas.microsoft.com/office/powerpoint/2010/main" val="440675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235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Tallis</dc:creator>
  <cp:lastModifiedBy>Matthew Tallis</cp:lastModifiedBy>
  <cp:revision>1</cp:revision>
  <dcterms:created xsi:type="dcterms:W3CDTF">2025-10-14T15:48:36Z</dcterms:created>
  <dcterms:modified xsi:type="dcterms:W3CDTF">2025-10-15T07:39:20Z</dcterms:modified>
</cp:coreProperties>
</file>