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6" autoAdjust="0"/>
    <p:restoredTop sz="76832" autoAdjust="0"/>
  </p:normalViewPr>
  <p:slideViewPr>
    <p:cSldViewPr snapToGrid="0">
      <p:cViewPr varScale="1">
        <p:scale>
          <a:sx n="41" d="100"/>
          <a:sy n="41" d="100"/>
        </p:scale>
        <p:origin x="54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B217F-63FA-42F2-9D20-1AAF60D63FBC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B8970-53D3-4AD0-A7BF-08C4AADCC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1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B8970-53D3-4AD0-A7BF-08C4AADCC9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6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Faecal analysis: nutrition, genetic</a:t>
            </a:r>
            <a:r>
              <a:rPr lang="en-GB" baseline="0" dirty="0" smtClean="0"/>
              <a:t> analysis, parasitology, cortisol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Thermal imaging: inflammation or restricted blood flow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B8970-53D3-4AD0-A7BF-08C4AADCC9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96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17C9-BFC1-440E-8E9C-2BA41CBAE325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7137-336F-48C6-B418-E25676D0A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05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17C9-BFC1-440E-8E9C-2BA41CBAE325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7137-336F-48C6-B418-E25676D0A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83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17C9-BFC1-440E-8E9C-2BA41CBAE325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7137-336F-48C6-B418-E25676D0A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4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17C9-BFC1-440E-8E9C-2BA41CBAE325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7137-336F-48C6-B418-E25676D0A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17C9-BFC1-440E-8E9C-2BA41CBAE325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7137-336F-48C6-B418-E25676D0A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86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17C9-BFC1-440E-8E9C-2BA41CBAE325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7137-336F-48C6-B418-E25676D0A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32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17C9-BFC1-440E-8E9C-2BA41CBAE325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7137-336F-48C6-B418-E25676D0A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25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17C9-BFC1-440E-8E9C-2BA41CBAE325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7137-336F-48C6-B418-E25676D0A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30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17C9-BFC1-440E-8E9C-2BA41CBAE325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7137-336F-48C6-B418-E25676D0A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17C9-BFC1-440E-8E9C-2BA41CBAE325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7137-336F-48C6-B418-E25676D0A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75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17C9-BFC1-440E-8E9C-2BA41CBAE325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7137-336F-48C6-B418-E25676D0A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28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D17C9-BFC1-440E-8E9C-2BA41CBAE325}" type="datetimeFigureOut">
              <a:rPr lang="en-GB" smtClean="0"/>
              <a:t>16/11/2016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E7137-336F-48C6-B418-E25676D0AA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4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505931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Disease control in managed animal collections</a:t>
            </a:r>
            <a:endParaRPr lang="en-GB" dirty="0"/>
          </a:p>
        </p:txBody>
      </p:sp>
      <p:pic>
        <p:nvPicPr>
          <p:cNvPr id="13314" name="Picture 2" descr="http://www.sdnn.com/wp-content/uploads/2009/05/sdnn-san-diego-zoo-flamingo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3356993"/>
            <a:ext cx="4286250" cy="3219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11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&amp;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challenges are faced in the health management of static wild animal populations?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 smtClean="0"/>
              <a:t>does the veterinary surgeon reconcile the conflicting needs of animals, the collection managers and the public in regards to health management?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1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61" y="5934219"/>
            <a:ext cx="8143932" cy="5222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What do we mean by </a:t>
            </a:r>
            <a:br>
              <a:rPr lang="en-GB" dirty="0" smtClean="0"/>
            </a:br>
            <a:r>
              <a:rPr lang="en-GB" dirty="0" smtClean="0"/>
              <a:t>‘disease control in managed animal collections’?</a:t>
            </a:r>
            <a:endParaRPr lang="en-GB" dirty="0"/>
          </a:p>
        </p:txBody>
      </p:sp>
      <p:pic>
        <p:nvPicPr>
          <p:cNvPr id="1026" name="Picture 2" descr="http://www.wallpaperbase.com/wallpapers/animals/deer/deer_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89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challenges are faced in the health management of static wild animal populations?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42" name="Picture 2" descr="http://www.flyingwhitedots.com/webimages/young-african-wildlife-safari-2-young-giraffe-w-michael-poliza-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67" y="1878322"/>
            <a:ext cx="6621576" cy="4433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18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How does the veterinary surgeon reconcile the conflicting needs of animals, the collection managers and the public in regards to health management?</a:t>
            </a:r>
            <a:endParaRPr lang="en-US" dirty="0"/>
          </a:p>
        </p:txBody>
      </p:sp>
      <p:pic>
        <p:nvPicPr>
          <p:cNvPr id="9218" name="Picture 2" descr="http://www.deadlinenews.co.uk/wp-content/uploads/2009/12/new_zoo_enclosures_dppa_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499" y="3028947"/>
            <a:ext cx="4980749" cy="3387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40016" y="6453336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Edinburgh zoo, 2008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744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Identifying individuals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Markings</a:t>
            </a:r>
          </a:p>
          <a:p>
            <a:r>
              <a:rPr lang="en-GB" dirty="0" smtClean="0"/>
              <a:t>Tagging/IDs</a:t>
            </a:r>
          </a:p>
          <a:p>
            <a:r>
              <a:rPr lang="en-GB" dirty="0" smtClean="0"/>
              <a:t>Microchips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3" y="138906"/>
            <a:ext cx="3603171" cy="2069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339" y="2449553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64" y="2449552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343" y="4433886"/>
            <a:ext cx="2917371" cy="2175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38" y="4433884"/>
            <a:ext cx="3865451" cy="21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8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we assess health?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Visual assessment (how often?) </a:t>
            </a:r>
          </a:p>
          <a:p>
            <a:r>
              <a:rPr lang="en-GB" dirty="0" smtClean="0"/>
              <a:t>Faecal analysis</a:t>
            </a:r>
          </a:p>
          <a:p>
            <a:pPr lvl="1"/>
            <a:r>
              <a:rPr lang="en-GB" dirty="0" smtClean="0"/>
              <a:t>Who’s? </a:t>
            </a:r>
          </a:p>
          <a:p>
            <a:pPr lvl="1"/>
            <a:r>
              <a:rPr lang="en-GB" dirty="0" smtClean="0"/>
              <a:t>What info? </a:t>
            </a:r>
          </a:p>
          <a:p>
            <a:r>
              <a:rPr lang="en-GB" dirty="0" smtClean="0"/>
              <a:t>Blood analysis</a:t>
            </a:r>
          </a:p>
          <a:p>
            <a:pPr lvl="1"/>
            <a:r>
              <a:rPr lang="en-GB" dirty="0" smtClean="0"/>
              <a:t>How? </a:t>
            </a:r>
          </a:p>
          <a:p>
            <a:r>
              <a:rPr lang="en-GB" dirty="0" smtClean="0"/>
              <a:t>Thermal imaging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414" y="1690688"/>
            <a:ext cx="6057900" cy="4143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580" y="1960864"/>
            <a:ext cx="4810220" cy="3603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568" y="1825625"/>
            <a:ext cx="5554246" cy="3896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8413" y="1617964"/>
            <a:ext cx="6189523" cy="4103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8412" y="1674052"/>
            <a:ext cx="6167097" cy="41039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4749" y="1775965"/>
            <a:ext cx="6385229" cy="40020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57" y="1610103"/>
            <a:ext cx="6212412" cy="4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administer treatments?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 what point do we intervene? </a:t>
            </a:r>
          </a:p>
          <a:p>
            <a:r>
              <a:rPr lang="en-GB" dirty="0" smtClean="0"/>
              <a:t>Anaesthesia? </a:t>
            </a:r>
          </a:p>
          <a:p>
            <a:pPr lvl="1"/>
            <a:r>
              <a:rPr lang="en-GB" dirty="0" smtClean="0"/>
              <a:t>Where?</a:t>
            </a:r>
          </a:p>
          <a:p>
            <a:pPr lvl="1"/>
            <a:r>
              <a:rPr lang="en-GB" dirty="0" smtClean="0"/>
              <a:t>Time? </a:t>
            </a:r>
          </a:p>
          <a:p>
            <a:pPr lvl="1"/>
            <a:r>
              <a:rPr lang="en-GB" dirty="0" smtClean="0"/>
              <a:t>How?</a:t>
            </a:r>
          </a:p>
          <a:p>
            <a:pPr lvl="1"/>
            <a:r>
              <a:rPr lang="en-GB" dirty="0" smtClean="0"/>
              <a:t>Temperature? </a:t>
            </a:r>
          </a:p>
          <a:p>
            <a:pPr lvl="1"/>
            <a:r>
              <a:rPr lang="en-GB" dirty="0" smtClean="0"/>
              <a:t>Asepsis? </a:t>
            </a:r>
          </a:p>
          <a:p>
            <a:pPr lvl="1"/>
            <a:r>
              <a:rPr lang="en-GB" dirty="0" smtClean="0"/>
              <a:t>Priorities?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02" y="174809"/>
            <a:ext cx="2458116" cy="2699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91" y="4659771"/>
            <a:ext cx="3925409" cy="2198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011" y="2895419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Treatment, prevention or control… what is best?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Define these terms</a:t>
            </a:r>
          </a:p>
          <a:p>
            <a:endParaRPr lang="en-GB" dirty="0"/>
          </a:p>
          <a:p>
            <a:r>
              <a:rPr lang="en-GB" dirty="0" smtClean="0"/>
              <a:t>In pairs, pick one species commonly kept in zoological collections. </a:t>
            </a:r>
          </a:p>
          <a:p>
            <a:endParaRPr lang="en-GB" dirty="0" smtClean="0"/>
          </a:p>
          <a:p>
            <a:r>
              <a:rPr lang="en-GB" dirty="0" smtClean="0"/>
              <a:t>Research common disorders seen and any methods of treatment, prevention or control used. </a:t>
            </a:r>
          </a:p>
          <a:p>
            <a:endParaRPr lang="en-GB" dirty="0"/>
          </a:p>
          <a:p>
            <a:r>
              <a:rPr lang="en-GB" dirty="0" smtClean="0"/>
              <a:t>Find a case study/journal article on your species which demonstrates either treatment, prevention or control techniques (or </a:t>
            </a:r>
            <a:r>
              <a:rPr lang="en-GB" smtClean="0"/>
              <a:t>all three). 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55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229</Words>
  <Application>Microsoft Office PowerPoint</Application>
  <PresentationFormat>Widescreen</PresentationFormat>
  <Paragraphs>43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Disease control in managed animal collections</vt:lpstr>
      <vt:lpstr>Aims &amp; objectives</vt:lpstr>
      <vt:lpstr>  What do we mean by  ‘disease control in managed animal collections’?</vt:lpstr>
      <vt:lpstr>What challenges are faced in the health management of static wild animal populations?</vt:lpstr>
      <vt:lpstr>PowerPoint Presentation</vt:lpstr>
      <vt:lpstr>Identifying individuals</vt:lpstr>
      <vt:lpstr>How can we assess health? </vt:lpstr>
      <vt:lpstr>How do we administer treatments? </vt:lpstr>
      <vt:lpstr>Treatment, prevention or control… what is best? </vt:lpstr>
    </vt:vector>
  </TitlesOfParts>
  <Company>Sparsholt College Hampshire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 control in managed animal collections</dc:title>
  <dc:creator>Emma Anscombe-Skirrow</dc:creator>
  <cp:lastModifiedBy>Emma Anscombe-Skirrow</cp:lastModifiedBy>
  <cp:revision>6</cp:revision>
  <dcterms:created xsi:type="dcterms:W3CDTF">2016-11-16T09:52:54Z</dcterms:created>
  <dcterms:modified xsi:type="dcterms:W3CDTF">2016-11-16T10:29:24Z</dcterms:modified>
</cp:coreProperties>
</file>