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305" r:id="rId2"/>
    <p:sldId id="256" r:id="rId3"/>
    <p:sldId id="264" r:id="rId4"/>
    <p:sldId id="306" r:id="rId5"/>
    <p:sldId id="291" r:id="rId6"/>
    <p:sldId id="292" r:id="rId7"/>
    <p:sldId id="293" r:id="rId8"/>
    <p:sldId id="307" r:id="rId9"/>
    <p:sldId id="266" r:id="rId10"/>
    <p:sldId id="296" r:id="rId11"/>
    <p:sldId id="267" r:id="rId12"/>
    <p:sldId id="268" r:id="rId13"/>
    <p:sldId id="298" r:id="rId14"/>
    <p:sldId id="269" r:id="rId15"/>
    <p:sldId id="273" r:id="rId16"/>
    <p:sldId id="288" r:id="rId17"/>
    <p:sldId id="289" r:id="rId18"/>
    <p:sldId id="287" r:id="rId19"/>
    <p:sldId id="300" r:id="rId20"/>
    <p:sldId id="301" r:id="rId21"/>
    <p:sldId id="274" r:id="rId22"/>
    <p:sldId id="285" r:id="rId23"/>
    <p:sldId id="302" r:id="rId24"/>
    <p:sldId id="294" r:id="rId25"/>
    <p:sldId id="295" r:id="rId26"/>
    <p:sldId id="303" r:id="rId27"/>
    <p:sldId id="30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E9D395-FEC4-4A73-922D-670B66AE6A8E}">
          <p14:sldIdLst>
            <p14:sldId id="305"/>
            <p14:sldId id="256"/>
            <p14:sldId id="264"/>
            <p14:sldId id="306"/>
            <p14:sldId id="291"/>
            <p14:sldId id="292"/>
            <p14:sldId id="293"/>
            <p14:sldId id="307"/>
            <p14:sldId id="266"/>
            <p14:sldId id="296"/>
            <p14:sldId id="267"/>
            <p14:sldId id="268"/>
          </p14:sldIdLst>
        </p14:section>
        <p14:section name="Untitled Section" id="{BBAC3A1A-BE24-4301-8BCB-A884A7054B7D}">
          <p14:sldIdLst>
            <p14:sldId id="298"/>
            <p14:sldId id="269"/>
            <p14:sldId id="273"/>
            <p14:sldId id="288"/>
            <p14:sldId id="289"/>
            <p14:sldId id="287"/>
            <p14:sldId id="300"/>
            <p14:sldId id="301"/>
            <p14:sldId id="274"/>
            <p14:sldId id="285"/>
            <p14:sldId id="302"/>
            <p14:sldId id="294"/>
            <p14:sldId id="295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>
      <p:cViewPr varScale="1">
        <p:scale>
          <a:sx n="84" d="100"/>
          <a:sy n="84" d="100"/>
        </p:scale>
        <p:origin x="89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CBBB0-24DD-4E51-B3AC-CD2A7681FC7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CFCF-8A79-463E-B11F-D44AA9778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9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Sentinels </a:t>
            </a:r>
            <a:r>
              <a:rPr lang="en-GB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indicator of the presence of disease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0CFCF-8A79-463E-B11F-D44AA9778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2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9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3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47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0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78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6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3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3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6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3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4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0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FD1A-9C22-4319-8521-986CBE791143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F99391-7B16-4ECF-AB89-88A21C55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5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32656" y="1628800"/>
            <a:ext cx="7772400" cy="1470025"/>
          </a:xfrm>
        </p:spPr>
        <p:txBody>
          <a:bodyPr/>
          <a:lstStyle/>
          <a:p>
            <a:r>
              <a:rPr lang="en-GB" sz="8800" dirty="0"/>
              <a:t>WAVS</a:t>
            </a:r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6400800" cy="17526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WWT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Slimbridge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252644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35416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Think back to the international visitors that WWT want to attract?</a:t>
            </a:r>
          </a:p>
        </p:txBody>
      </p:sp>
      <p:pic>
        <p:nvPicPr>
          <p:cNvPr id="14338" name="Picture 2" descr="C:\Users\Paul\Pictures\127_PANA\P12706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6633" y="1628799"/>
            <a:ext cx="4870735" cy="52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4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y Pictures\Zoos 2011\WWT Slimbridge March 2011\P11604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64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y Pictures\Zoos 2011\WWT Slimbridge March 2011\P11604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3800" dirty="0"/>
              <a:t>Not at </a:t>
            </a:r>
            <a:r>
              <a:rPr lang="en-GB" sz="3800" dirty="0" err="1"/>
              <a:t>Slimbridge</a:t>
            </a:r>
            <a:r>
              <a:rPr lang="en-GB" sz="3800" dirty="0"/>
              <a:t>, but another WWT Centre</a:t>
            </a:r>
          </a:p>
        </p:txBody>
      </p:sp>
      <p:pic>
        <p:nvPicPr>
          <p:cNvPr id="1026" name="Picture 2" descr="F:\P1250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00" y="1340768"/>
            <a:ext cx="7200000" cy="5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5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Pictures\Zoos 2011\WWT Slimbridge March 2011\P1160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52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97BAF-7CE9-CA28-2426-19520D463BF1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800" dirty="0">
                <a:solidFill>
                  <a:schemeClr val="bg1"/>
                </a:solidFill>
              </a:rPr>
              <a:t>Exhibit observations?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Pictures\127_PANA\P1270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4" y="44608"/>
            <a:ext cx="4968552" cy="66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ul\Pictures\127_PANA\P12706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23" y="836712"/>
            <a:ext cx="883215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6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ul\Pictures\127_PANA\P12706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4" y="0"/>
            <a:ext cx="62426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0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ul\Pictures\127_PANA\P12706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386088"/>
            <a:ext cx="8280920" cy="62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7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they do need to be managed?</a:t>
            </a:r>
          </a:p>
        </p:txBody>
      </p:sp>
      <p:pic>
        <p:nvPicPr>
          <p:cNvPr id="3074" name="Picture 2" descr="F:\P12707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150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8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ul\Pictures\127_PANA\P12706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1145" y="1451855"/>
            <a:ext cx="5801710" cy="42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427984" y="1628800"/>
            <a:ext cx="3744416" cy="1296144"/>
          </a:xfrm>
          <a:prstGeom prst="wedgeRoundRectCallout">
            <a:avLst>
              <a:gd name="adj1" fmla="val -64200"/>
              <a:gd name="adj2" fmla="val 53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a lovely bird.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5141" y="404664"/>
            <a:ext cx="6347714" cy="1320800"/>
          </a:xfrm>
        </p:spPr>
        <p:txBody>
          <a:bodyPr/>
          <a:lstStyle/>
          <a:p>
            <a:pPr algn="ctr"/>
            <a:r>
              <a:rPr lang="en-GB" dirty="0"/>
              <a:t>Who doesn’t love ducks?!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456384" cy="3298378"/>
          </a:xfrm>
        </p:spPr>
        <p:txBody>
          <a:bodyPr/>
          <a:lstStyle/>
          <a:p>
            <a:r>
              <a:rPr lang="en-GB" dirty="0"/>
              <a:t>Landscape quality?</a:t>
            </a:r>
          </a:p>
        </p:txBody>
      </p:sp>
      <p:pic>
        <p:nvPicPr>
          <p:cNvPr id="4098" name="Picture 2" descr="C:\Users\Paul\Pictures\127_PANA\P1270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5143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9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y Pictures\Zoos 2011\WWT Slimbridge March 2011\P1160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33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aul\Pictures\127_PANA\P1270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32" y="476672"/>
            <a:ext cx="8160136" cy="61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41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y Pictures\Zoos 2011\WWT Slimbridge March 2011\aerial view; caribbean pen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182"/>
            <a:ext cx="8640960" cy="5761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704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txBody>
          <a:bodyPr>
            <a:normAutofit/>
          </a:bodyPr>
          <a:lstStyle/>
          <a:p>
            <a:r>
              <a:rPr lang="en-GB" dirty="0"/>
              <a:t>So think about keeping your captive birds contained.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332" y="1617259"/>
            <a:ext cx="6453336" cy="50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11960" y="4005064"/>
            <a:ext cx="1152128" cy="1158172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And manage wildlife away from your sensitive species.</a:t>
            </a:r>
          </a:p>
        </p:txBody>
      </p:sp>
      <p:pic>
        <p:nvPicPr>
          <p:cNvPr id="12290" name="Picture 2" descr="C:\Users\Paul\Pictures\127_PANA\P12706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51371"/>
            <a:ext cx="5292080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aul\Pictures\127_PANA\P12706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0169" y="1340768"/>
            <a:ext cx="6514110" cy="45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 rot="19176299">
            <a:off x="1090800" y="2882299"/>
            <a:ext cx="2958739" cy="3456384"/>
          </a:xfrm>
          <a:prstGeom prst="leftBrace">
            <a:avLst>
              <a:gd name="adj1" fmla="val 8333"/>
              <a:gd name="adj2" fmla="val 50333"/>
            </a:avLst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922841" cy="1320800"/>
          </a:xfrm>
        </p:spPr>
        <p:txBody>
          <a:bodyPr/>
          <a:lstStyle/>
          <a:p>
            <a:r>
              <a:rPr lang="en-GB" dirty="0"/>
              <a:t>Journal recommendations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4" y="1250507"/>
            <a:ext cx="9134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1" y="2852936"/>
            <a:ext cx="9120989" cy="139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47910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201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3287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Wildlife as a pathogen reservoir in the UK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92" y="1628800"/>
            <a:ext cx="8393927" cy="1008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7897008" cy="245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3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347713" cy="1320800"/>
          </a:xfrm>
        </p:spPr>
        <p:txBody>
          <a:bodyPr/>
          <a:lstStyle/>
          <a:p>
            <a:r>
              <a:rPr lang="en-GB" dirty="0"/>
              <a:t>Things to think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The leaky barrier between wildlife and captive population.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The disease risk relating to visitors (=people).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The provision from the collection relating to good health and welfare.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Surveillance using sentinel birds</a:t>
            </a:r>
            <a:endParaRPr lang="en-GB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Sentinels are important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28800"/>
            <a:ext cx="3984296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628800"/>
            <a:ext cx="39099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travellers…</a:t>
            </a:r>
          </a:p>
        </p:txBody>
      </p:sp>
      <p:pic>
        <p:nvPicPr>
          <p:cNvPr id="9218" name="Picture 2" descr="C:\Users\Paul\Pictures\127_PANA\P1270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12160" y="2708920"/>
            <a:ext cx="3131840" cy="2088232"/>
          </a:xfrm>
          <a:prstGeom prst="wedgeEllipseCallout">
            <a:avLst>
              <a:gd name="adj1" fmla="val -73379"/>
              <a:gd name="adj2" fmla="val -56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err="1"/>
              <a:t>Bewick’s</a:t>
            </a:r>
            <a:r>
              <a:rPr lang="en-GB" sz="2600" dirty="0"/>
              <a:t> swans from Siberia and Arctic Russia. </a:t>
            </a:r>
          </a:p>
        </p:txBody>
      </p:sp>
      <p:sp>
        <p:nvSpPr>
          <p:cNvPr id="5" name="Oval 4"/>
          <p:cNvSpPr/>
          <p:nvPr/>
        </p:nvSpPr>
        <p:spPr>
          <a:xfrm>
            <a:off x="323528" y="5013176"/>
            <a:ext cx="6264696" cy="165618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216396" y="2564904"/>
            <a:ext cx="3491507" cy="2037746"/>
          </a:xfrm>
          <a:prstGeom prst="wedgeEllipseCallout">
            <a:avLst>
              <a:gd name="adj1" fmla="val 34078"/>
              <a:gd name="adj2" fmla="val 68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Diving ducks from Northern Europe and Siberia.</a:t>
            </a:r>
          </a:p>
        </p:txBody>
      </p:sp>
    </p:spTree>
    <p:extLst>
      <p:ext uri="{BB962C8B-B14F-4D97-AF65-F5344CB8AC3E}">
        <p14:creationId xmlns:p14="http://schemas.microsoft.com/office/powerpoint/2010/main" val="25276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travellers…</a:t>
            </a:r>
          </a:p>
        </p:txBody>
      </p:sp>
      <p:pic>
        <p:nvPicPr>
          <p:cNvPr id="10242" name="Picture 2" descr="C:\Users\Paul\Pictures\127_PANA\P12705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338" y="1628800"/>
            <a:ext cx="9151337" cy="471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475656" y="3159810"/>
            <a:ext cx="5976664" cy="84525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5292080" y="1268760"/>
            <a:ext cx="3816424" cy="1675026"/>
          </a:xfrm>
          <a:prstGeom prst="wedgeEllipseCallout">
            <a:avLst>
              <a:gd name="adj1" fmla="val -43966"/>
              <a:gd name="adj2" fmla="val 6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White-fronted geese from Russia and Greenland.</a:t>
            </a:r>
          </a:p>
        </p:txBody>
      </p:sp>
      <p:sp>
        <p:nvSpPr>
          <p:cNvPr id="6" name="Oval 5"/>
          <p:cNvSpPr/>
          <p:nvPr/>
        </p:nvSpPr>
        <p:spPr>
          <a:xfrm>
            <a:off x="3563888" y="4869160"/>
            <a:ext cx="4248472" cy="100811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227766" y="4032524"/>
            <a:ext cx="3312368" cy="1296144"/>
          </a:xfrm>
          <a:prstGeom prst="wedgeEllipseCallout">
            <a:avLst>
              <a:gd name="adj1" fmla="val 49133"/>
              <a:gd name="adj2" fmla="val 52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err="1"/>
              <a:t>Wigeon</a:t>
            </a:r>
            <a:r>
              <a:rPr lang="en-GB" sz="2600" dirty="0"/>
              <a:t> from Iceland and Scandinavia.</a:t>
            </a:r>
          </a:p>
        </p:txBody>
      </p:sp>
    </p:spTree>
    <p:extLst>
      <p:ext uri="{BB962C8B-B14F-4D97-AF65-F5344CB8AC3E}">
        <p14:creationId xmlns:p14="http://schemas.microsoft.com/office/powerpoint/2010/main" val="41236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about visitors from closer to home?</a:t>
            </a:r>
          </a:p>
        </p:txBody>
      </p:sp>
      <p:pic>
        <p:nvPicPr>
          <p:cNvPr id="11266" name="Picture 2" descr="C:\Users\Paul\Pictures\127_PANA\P12706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66192"/>
            <a:ext cx="4623238" cy="53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aul\Pictures\127_PANA\P12706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3238" y="1466192"/>
            <a:ext cx="4520762" cy="53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3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did you see?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05670"/>
            <a:ext cx="7776864" cy="533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My Pictures\Zoos 2011\WWT Slimbridge March 2011\P11604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376786"/>
            <a:ext cx="5052205" cy="3481213"/>
          </a:xfrm>
          <a:prstGeom prst="rect">
            <a:avLst/>
          </a:prstGeom>
          <a:noFill/>
        </p:spPr>
      </p:pic>
      <p:pic>
        <p:nvPicPr>
          <p:cNvPr id="9222" name="Picture 6" descr="D:\My Pictures\Zoos 2011\WWT Slimbridge March 2011\P11605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72153"/>
            <a:ext cx="4572000" cy="3985847"/>
          </a:xfrm>
          <a:prstGeom prst="rect">
            <a:avLst/>
          </a:prstGeom>
          <a:noFill/>
        </p:spPr>
      </p:pic>
      <p:pic>
        <p:nvPicPr>
          <p:cNvPr id="13314" name="Picture 2" descr="C:\Users\Paul\Pictures\127_PANA\P127068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-21081"/>
            <a:ext cx="4572000" cy="33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aul\Pictures\127_PANA\P127069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4601307" cy="33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30034</TotalTime>
  <Words>175</Words>
  <Application>Microsoft Office PowerPoint</Application>
  <PresentationFormat>On-screen Show (4:3)</PresentationFormat>
  <Paragraphs>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Calibri</vt:lpstr>
      <vt:lpstr>Trebuchet MS</vt:lpstr>
      <vt:lpstr>Wingdings 3</vt:lpstr>
      <vt:lpstr>Facet</vt:lpstr>
      <vt:lpstr>WAVS </vt:lpstr>
      <vt:lpstr>Who doesn’t love ducks?!</vt:lpstr>
      <vt:lpstr>Things to think about…</vt:lpstr>
      <vt:lpstr>Sentinels are important</vt:lpstr>
      <vt:lpstr>International travellers…</vt:lpstr>
      <vt:lpstr>International travellers…</vt:lpstr>
      <vt:lpstr>What about visitors from closer to home?</vt:lpstr>
      <vt:lpstr>What did you see?</vt:lpstr>
      <vt:lpstr>PowerPoint Presentation</vt:lpstr>
      <vt:lpstr>Think back to the international visitors that WWT want to attract?</vt:lpstr>
      <vt:lpstr>PowerPoint Presentation</vt:lpstr>
      <vt:lpstr>PowerPoint Presentation</vt:lpstr>
      <vt:lpstr>Not at Slimbridge, but another WWT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they do need to be managed?</vt:lpstr>
      <vt:lpstr>Landscape quality?</vt:lpstr>
      <vt:lpstr>PowerPoint Presentation</vt:lpstr>
      <vt:lpstr>PowerPoint Presentation</vt:lpstr>
      <vt:lpstr>PowerPoint Presentation</vt:lpstr>
      <vt:lpstr>So think about keeping your captive birds contained.</vt:lpstr>
      <vt:lpstr>And manage wildlife away from your sensitive species.</vt:lpstr>
      <vt:lpstr>Journal recommendations</vt:lpstr>
      <vt:lpstr>Wildlife as a pathogen reservoir in the 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Jessica Penman</cp:lastModifiedBy>
  <cp:revision>27</cp:revision>
  <dcterms:created xsi:type="dcterms:W3CDTF">2011-03-06T21:46:10Z</dcterms:created>
  <dcterms:modified xsi:type="dcterms:W3CDTF">2024-02-19T06:08:39Z</dcterms:modified>
</cp:coreProperties>
</file>